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7" r:id="rId2"/>
    <p:sldMasterId id="2147483683" r:id="rId3"/>
  </p:sldMasterIdLst>
  <p:notesMasterIdLst>
    <p:notesMasterId r:id="rId9"/>
  </p:notesMasterIdLst>
  <p:handoutMasterIdLst>
    <p:handoutMasterId r:id="rId10"/>
  </p:handoutMasterIdLst>
  <p:sldIdLst>
    <p:sldId id="256" r:id="rId4"/>
    <p:sldId id="257" r:id="rId5"/>
    <p:sldId id="258" r:id="rId6"/>
    <p:sldId id="261" r:id="rId7"/>
    <p:sldId id="267" r:id="rId8"/>
  </p:sldIdLst>
  <p:sldSz cx="9144000" cy="6858000" type="screen4x3"/>
  <p:notesSz cx="6858000" cy="9144000"/>
  <p:custDataLst>
    <p:tags r:id="rId11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67676"/>
    <a:srgbClr val="BCBCBC"/>
    <a:srgbClr val="F21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2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814" y="-102"/>
      </p:cViewPr>
      <p:guideLst>
        <p:guide orient="horz" pos="2880"/>
        <p:guide pos="2160"/>
      </p:guideLst>
    </p:cSldViewPr>
  </p:notesViewPr>
  <p:gridSpacing cx="50800" cy="50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gs" Target="tags/tag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sz="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74563-04DD-4728-8CC2-AD790F9B42D8}" type="datetimeFigureOut">
              <a:rPr lang="de-DE" sz="600" smtClean="0">
                <a:latin typeface="Arial" pitchFamily="34" charset="0"/>
                <a:cs typeface="Arial" pitchFamily="34" charset="0"/>
              </a:rPr>
              <a:pPr/>
              <a:t>24.10.2015</a:t>
            </a:fld>
            <a:endParaRPr lang="de-DE" sz="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sz="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1C5C09-A086-41B5-AB93-0D519CF90B74}" type="slidenum">
              <a:rPr lang="de-DE" sz="600" smtClean="0">
                <a:latin typeface="Arial" pitchFamily="34" charset="0"/>
                <a:cs typeface="Arial" pitchFamily="34" charset="0"/>
              </a:rPr>
              <a:pPr/>
              <a:t>‹Nr.›</a:t>
            </a:fld>
            <a:endParaRPr lang="de-DE" sz="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4447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fld id="{F8D99BBB-DA91-45F1-94E4-DDBAA3887247}" type="datetimeFigureOut">
              <a:rPr lang="de-DE" smtClean="0"/>
              <a:pPr/>
              <a:t>24.10.2015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fld id="{CEC6974F-3C9C-44C7-8DD3-1BF295C9E94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490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indent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207963" indent="-206375" algn="l" defTabSz="914400" rtl="0" eaLnBrk="1" latinLnBrk="0" hangingPunct="1">
      <a:buClr>
        <a:srgbClr val="F21C0A"/>
      </a:buClr>
      <a:buFont typeface="Wingdings" pitchFamily="2" charset="2"/>
      <a:buChar char="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209550" indent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412750" indent="-201613" algn="l" defTabSz="914400" rtl="0" eaLnBrk="1" latinLnBrk="0" hangingPunct="1">
      <a:buClr>
        <a:srgbClr val="F21C0A"/>
      </a:buClr>
      <a:buFont typeface="Wingdings" pitchFamily="2" charset="2"/>
      <a:buChar char="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414338" indent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8829B0-BF63-48FF-B70D-BF95900E4290}" type="slidenum">
              <a:rPr lang="de-DE">
                <a:solidFill>
                  <a:prstClr val="black"/>
                </a:solidFill>
              </a:rPr>
              <a:pPr/>
              <a:t>2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8829B0-BF63-48FF-B70D-BF95900E4290}" type="slidenum">
              <a:rPr lang="de-DE">
                <a:solidFill>
                  <a:prstClr val="black"/>
                </a:solidFill>
              </a:rPr>
              <a:pPr/>
              <a:t>3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107F5F-FCD6-48A6-BB2D-C8154B4BF3DA}" type="slidenum">
              <a:rPr lang="de-DE">
                <a:solidFill>
                  <a:prstClr val="black"/>
                </a:solidFill>
              </a:rPr>
              <a:pPr/>
              <a:t>4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09600" y="3606800"/>
            <a:ext cx="6705600" cy="1181100"/>
          </a:xfrm>
        </p:spPr>
        <p:txBody>
          <a:bodyPr anchor="b" anchorCtr="0"/>
          <a:lstStyle>
            <a:lvl1pPr>
              <a:defRPr>
                <a:solidFill>
                  <a:srgbClr val="F21C0A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09600" y="5035550"/>
            <a:ext cx="6705600" cy="457200"/>
          </a:xfrm>
        </p:spPr>
        <p:txBody>
          <a:bodyPr>
            <a:noAutofit/>
          </a:bodyPr>
          <a:lstStyle>
            <a:lvl1pPr marL="0" indent="0" algn="l">
              <a:lnSpc>
                <a:spcPts val="1800"/>
              </a:lnSpc>
              <a:buNone/>
              <a:defRPr sz="1400">
                <a:solidFill>
                  <a:srgbClr val="76767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pic>
        <p:nvPicPr>
          <p:cNvPr id="7" name="eon_logo1" descr="EON_MI_W.t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12087" y="6042025"/>
            <a:ext cx="1331976" cy="5394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srgbClr val="000000"/>
                </a:solidFill>
              </a:rPr>
              <a:t>LNG in Road Traffic EBC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F00E2A-1682-4B4F-8D0E-259BF6371440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52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401763"/>
            <a:ext cx="3886200" cy="421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01763"/>
            <a:ext cx="3886200" cy="421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srgbClr val="000000"/>
                </a:solidFill>
              </a:rPr>
              <a:t>LNG in Road Traffic EBC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4D16B7-D122-4188-B445-02F09FA52505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562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srgbClr val="000000"/>
                </a:solidFill>
              </a:rPr>
              <a:t>LNG in Road Traffic EBC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BC5529-A5D3-42EF-8B30-5FDE4518301C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923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srgbClr val="000000"/>
                </a:solidFill>
              </a:rPr>
              <a:t>LNG in Road Traffic EBC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A169ED-0DE6-4193-83A2-487DB87DCCC6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944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srgbClr val="000000"/>
                </a:solidFill>
              </a:rPr>
              <a:t>LNG in Road Traffic EBC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D3F0AF-5E22-443E-B033-A06FF138FAB1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606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srgbClr val="000000"/>
                </a:solidFill>
              </a:rPr>
              <a:t>LNG in Road Traffic EBC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016257-2FB7-49D2-A509-AF210902F2F6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893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srgbClr val="000000"/>
                </a:solidFill>
              </a:rPr>
              <a:t>LNG in Road Traffic EBC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764291-6EBE-45D2-BEFC-B712168270FF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7361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srgbClr val="000000"/>
                </a:solidFill>
              </a:rPr>
              <a:t>LNG in Road Traffic EBC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D2D85B-E60B-4E79-9A91-E0490E9BC44B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8501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47700"/>
            <a:ext cx="1981200" cy="49704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647700"/>
            <a:ext cx="5791200" cy="49704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srgbClr val="000000"/>
                </a:solidFill>
              </a:rPr>
              <a:t>LNG in Road Traffic EBC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929D6A-0C40-47AD-BEA7-2667CF735E9C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7429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47700"/>
            <a:ext cx="7924800" cy="609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609600" y="1401763"/>
            <a:ext cx="7924800" cy="421640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815975" y="6403975"/>
            <a:ext cx="6553200" cy="1905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srgbClr val="000000"/>
                </a:solidFill>
              </a:rPr>
              <a:t>LNG in Road Traffic EBC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609600" y="6403975"/>
            <a:ext cx="173038" cy="190500"/>
          </a:xfrm>
        </p:spPr>
        <p:txBody>
          <a:bodyPr/>
          <a:lstStyle>
            <a:lvl1pPr>
              <a:defRPr/>
            </a:lvl1pPr>
          </a:lstStyle>
          <a:p>
            <a:fld id="{2A22A3A9-9C55-4F30-A6FA-B39EE4097791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282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6096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9DBC-5EFD-468C-9F9F-C80FB4A0359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587750"/>
            <a:ext cx="6705600" cy="11811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5022850"/>
            <a:ext cx="6705600" cy="457200"/>
          </a:xfrm>
        </p:spPr>
        <p:txBody>
          <a:bodyPr/>
          <a:lstStyle>
            <a:lvl1pPr>
              <a:lnSpc>
                <a:spcPts val="1800"/>
              </a:lnSpc>
              <a:defRPr sz="1400">
                <a:solidFill>
                  <a:srgbClr val="767676"/>
                </a:solidFill>
              </a:defRPr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pic>
        <p:nvPicPr>
          <p:cNvPr id="3080" name="eon_logo1" descr="EON_MI_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042025"/>
            <a:ext cx="1331912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7447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srgbClr val="000000"/>
                </a:solidFill>
              </a:rPr>
              <a:t>LNG im Straßenverkehr EBC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37D9F1-6959-4A83-9BD0-21BAE43A6CC1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9757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srgbClr val="000000"/>
                </a:solidFill>
              </a:rPr>
              <a:t>LNG im Straßenverkehr EBC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755798-D776-4636-ABAB-A1AAAA0D8D94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277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401763"/>
            <a:ext cx="3886200" cy="421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01763"/>
            <a:ext cx="3886200" cy="421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srgbClr val="000000"/>
                </a:solidFill>
              </a:rPr>
              <a:t>LNG im Straßenverkehr EBC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EAEE40-28C5-443A-AFA3-9BA3AD1FE9BC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9070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srgbClr val="000000"/>
                </a:solidFill>
              </a:rPr>
              <a:t>LNG im Straßenverkehr EBC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CDDB5D-A1CC-4276-8F8D-08ADDD02194B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8139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srgbClr val="000000"/>
                </a:solidFill>
              </a:rPr>
              <a:t>LNG im Straßenverkehr EBC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CF14C1-1A08-4296-9CC5-B89E79045165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3175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srgbClr val="000000"/>
                </a:solidFill>
              </a:rPr>
              <a:t>LNG im Straßenverkehr EBC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9E4BDC-007A-4FAE-99F0-70FBA525222A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4619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srgbClr val="000000"/>
                </a:solidFill>
              </a:rPr>
              <a:t>LNG im Straßenverkehr EBC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DB6FEC-F96D-40E0-B649-41518935C5E0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6591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srgbClr val="000000"/>
                </a:solidFill>
              </a:rPr>
              <a:t>LNG im Straßenverkehr EBC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D8C725-6F26-471C-9CEF-E9C4137080ED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4863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srgbClr val="000000"/>
                </a:solidFill>
              </a:rPr>
              <a:t>LNG im Straßenverkehr EBC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F4C59F-53B5-4D43-9184-56F1AD08AAF5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857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6096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422400"/>
            <a:ext cx="3886200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5025" y="1422400"/>
            <a:ext cx="3886200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9DBC-5EFD-468C-9F9F-C80FB4A0359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47700"/>
            <a:ext cx="1981200" cy="49704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647700"/>
            <a:ext cx="5791200" cy="49704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srgbClr val="000000"/>
                </a:solidFill>
              </a:rPr>
              <a:t>LNG im Straßenverkehr EBC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14222C-3165-4C42-8A63-088F0E4E9F87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892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47700"/>
            <a:ext cx="7924800" cy="609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609600" y="1401763"/>
            <a:ext cx="7924800" cy="421640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815975" y="6403975"/>
            <a:ext cx="6553200" cy="1905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srgbClr val="000000"/>
                </a:solidFill>
              </a:rPr>
              <a:t>LNG im Straßenverkehr EBC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609600" y="6403975"/>
            <a:ext cx="173038" cy="190500"/>
          </a:xfrm>
        </p:spPr>
        <p:txBody>
          <a:bodyPr/>
          <a:lstStyle>
            <a:lvl1pPr>
              <a:defRPr/>
            </a:lvl1pPr>
          </a:lstStyle>
          <a:p>
            <a:fld id="{D2D933D2-33AE-4F40-A790-F7F8CA471930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978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6096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1" y="1422400"/>
            <a:ext cx="2439987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352801" y="1422400"/>
            <a:ext cx="2439987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9DBC-5EFD-468C-9F9F-C80FB4A03599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3"/>
          <p:cNvSpPr>
            <a:spLocks noGrp="1"/>
          </p:cNvSpPr>
          <p:nvPr>
            <p:ph sz="half" idx="13"/>
          </p:nvPr>
        </p:nvSpPr>
        <p:spPr>
          <a:xfrm>
            <a:off x="6096000" y="1422400"/>
            <a:ext cx="2439987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422400"/>
            <a:ext cx="3886200" cy="304800"/>
          </a:xfrm>
        </p:spPr>
        <p:txBody>
          <a:bodyPr anchor="t" anchorCtr="0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1727200"/>
            <a:ext cx="3886200" cy="39116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422400"/>
            <a:ext cx="3886200" cy="304800"/>
          </a:xfrm>
        </p:spPr>
        <p:txBody>
          <a:bodyPr anchor="t" anchorCtr="0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727200"/>
            <a:ext cx="3886200" cy="39116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9DBC-5EFD-468C-9F9F-C80FB4A0359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9DBC-5EFD-468C-9F9F-C80FB4A0359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9DBC-5EFD-468C-9F9F-C80FB4A0359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587750"/>
            <a:ext cx="6705600" cy="11811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5022850"/>
            <a:ext cx="6705600" cy="457200"/>
          </a:xfrm>
        </p:spPr>
        <p:txBody>
          <a:bodyPr/>
          <a:lstStyle>
            <a:lvl1pPr>
              <a:lnSpc>
                <a:spcPts val="1800"/>
              </a:lnSpc>
              <a:defRPr sz="1400">
                <a:solidFill>
                  <a:srgbClr val="767676"/>
                </a:solidFill>
              </a:defRPr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pic>
        <p:nvPicPr>
          <p:cNvPr id="3080" name="eon_logo1" descr="EON_MI_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042025"/>
            <a:ext cx="1331912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2906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>
                <a:solidFill>
                  <a:srgbClr val="000000"/>
                </a:solidFill>
              </a:rPr>
              <a:t>LNG in Road Traffic EBC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BAC3CA-6022-4652-8FFE-31793787E6FC}" type="slidenum">
              <a:rPr lang="de-DE">
                <a:solidFill>
                  <a:srgbClr val="000000"/>
                </a:solidFill>
              </a:rPr>
              <a:pPr/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14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tif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609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422400"/>
            <a:ext cx="7924800" cy="4216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815975" y="6403340"/>
            <a:ext cx="6553200" cy="1905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lnSpc>
                <a:spcPts val="800"/>
              </a:lnSpc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09600" y="6403340"/>
            <a:ext cx="173037" cy="1905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lnSpc>
                <a:spcPts val="800"/>
              </a:lnSpc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49DBC-5EFD-468C-9F9F-C80FB4A0359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eon_logo2" descr="EON_MI_W.tif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7812087" y="6042025"/>
            <a:ext cx="1331976" cy="5394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6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lnSpc>
          <a:spcPts val="3100"/>
        </a:lnSpc>
        <a:spcBef>
          <a:spcPct val="0"/>
        </a:spcBef>
        <a:buNone/>
        <a:defRPr sz="2500" kern="1200">
          <a:solidFill>
            <a:srgbClr val="F21C0A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400"/>
        </a:lnSpc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07963" indent="-206375" algn="l" defTabSz="914400" rtl="0" eaLnBrk="1" latinLnBrk="0" hangingPunct="1">
        <a:lnSpc>
          <a:spcPts val="2400"/>
        </a:lnSpc>
        <a:spcBef>
          <a:spcPts val="0"/>
        </a:spcBef>
        <a:buClr>
          <a:srgbClr val="F21C0A"/>
        </a:buClr>
        <a:buFont typeface="Wingdings" pitchFamily="2" charset="2"/>
        <a:buChar char="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09550" indent="0" algn="l" defTabSz="914400" rtl="0" eaLnBrk="1" latinLnBrk="0" hangingPunct="1">
        <a:lnSpc>
          <a:spcPts val="2400"/>
        </a:lnSpc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412750" indent="-201613" algn="l" defTabSz="914400" rtl="0" eaLnBrk="1" latinLnBrk="0" hangingPunct="1">
        <a:lnSpc>
          <a:spcPts val="2400"/>
        </a:lnSpc>
        <a:spcBef>
          <a:spcPts val="0"/>
        </a:spcBef>
        <a:buClr>
          <a:srgbClr val="F21C0A"/>
        </a:buClr>
        <a:buFont typeface="Wingdings" pitchFamily="2" charset="2"/>
        <a:buChar char="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414338" indent="0" algn="l" defTabSz="914400" rtl="0" eaLnBrk="1" latinLnBrk="0" hangingPunct="1">
        <a:lnSpc>
          <a:spcPts val="2400"/>
        </a:lnSpc>
        <a:spcBef>
          <a:spcPts val="0"/>
        </a:spcBef>
        <a:buFont typeface="Arial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617538" indent="-203200" algn="l" defTabSz="914400" rtl="0" eaLnBrk="1" latinLnBrk="0" hangingPunct="1">
        <a:lnSpc>
          <a:spcPts val="2400"/>
        </a:lnSpc>
        <a:spcBef>
          <a:spcPts val="0"/>
        </a:spcBef>
        <a:buClr>
          <a:srgbClr val="F21C0A"/>
        </a:buClr>
        <a:buFont typeface="Wingdings" pitchFamily="2" charset="2"/>
        <a:buChar char="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617538" indent="0" algn="l" defTabSz="914400" rtl="0" eaLnBrk="1" latinLnBrk="0" hangingPunct="1">
        <a:lnSpc>
          <a:spcPts val="2400"/>
        </a:lnSpc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820738" indent="-203200" algn="l" defTabSz="914400" rtl="0" eaLnBrk="1" latinLnBrk="0" hangingPunct="1">
        <a:lnSpc>
          <a:spcPts val="2400"/>
        </a:lnSpc>
        <a:spcBef>
          <a:spcPts val="0"/>
        </a:spcBef>
        <a:buClr>
          <a:srgbClr val="F21C0A"/>
        </a:buClr>
        <a:buFont typeface="Wingdings" pitchFamily="2" charset="2"/>
        <a:buChar char="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820738" indent="0" algn="l" defTabSz="914400" rtl="0" eaLnBrk="1" latinLnBrk="0" hangingPunct="1">
        <a:lnSpc>
          <a:spcPts val="2400"/>
        </a:lnSpc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47700"/>
            <a:ext cx="7924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01763"/>
            <a:ext cx="7924800" cy="421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15975" y="6403975"/>
            <a:ext cx="655320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ts val="800"/>
              </a:lnSpc>
              <a:defRPr sz="6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dirty="0" smtClean="0">
                <a:solidFill>
                  <a:srgbClr val="000000"/>
                </a:solidFill>
              </a:rPr>
              <a:t>LNG in Road Traffic EBC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9600" y="6403975"/>
            <a:ext cx="173038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ts val="800"/>
              </a:lnSpc>
              <a:defRPr sz="6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1F9E349-64F0-41B3-9A50-B2C76DE665AB}" type="slidenum">
              <a:rPr lang="de-DE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 smtClean="0">
              <a:solidFill>
                <a:srgbClr val="000000"/>
              </a:solidFill>
            </a:endParaRPr>
          </a:p>
        </p:txBody>
      </p:sp>
      <p:pic>
        <p:nvPicPr>
          <p:cNvPr id="1032" name="eon_logo2" descr="EON_MI_W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042025"/>
            <a:ext cx="1331912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8133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hf hdr="0" dt="0"/>
  <p:txStyles>
    <p:titleStyle>
      <a:lvl1pPr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+mj-lt"/>
          <a:ea typeface="+mj-ea"/>
          <a:cs typeface="+mj-cs"/>
        </a:defRPr>
      </a:lvl1pPr>
      <a:lvl2pPr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2pPr>
      <a:lvl3pPr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3pPr>
      <a:lvl4pPr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4pPr>
      <a:lvl5pPr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5pPr>
      <a:lvl6pPr marL="457200"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6pPr>
      <a:lvl7pPr marL="914400"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7pPr>
      <a:lvl8pPr marL="1371600"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8pPr>
      <a:lvl9pPr marL="1828800"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9pPr>
    </p:titleStyle>
    <p:bodyStyle>
      <a:lvl1pPr algn="l" rtl="0" fontAlgn="base">
        <a:lnSpc>
          <a:spcPts val="24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207963" indent="-206375" algn="l" rtl="0" fontAlgn="base">
        <a:lnSpc>
          <a:spcPts val="2400"/>
        </a:lnSpc>
        <a:spcBef>
          <a:spcPct val="0"/>
        </a:spcBef>
        <a:spcAft>
          <a:spcPct val="0"/>
        </a:spcAft>
        <a:buClr>
          <a:srgbClr val="F21C0A"/>
        </a:buClr>
        <a:buFont typeface="Wingdings" pitchFamily="2" charset="2"/>
        <a:buChar char=""/>
        <a:defRPr>
          <a:solidFill>
            <a:schemeClr val="tx1"/>
          </a:solidFill>
          <a:latin typeface="+mn-lt"/>
        </a:defRPr>
      </a:lvl2pPr>
      <a:lvl3pPr marL="209550" algn="l" rtl="0" fontAlgn="base">
        <a:lnSpc>
          <a:spcPts val="24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412750" indent="-201613" algn="l" rtl="0" fontAlgn="base">
        <a:lnSpc>
          <a:spcPts val="2400"/>
        </a:lnSpc>
        <a:spcBef>
          <a:spcPct val="0"/>
        </a:spcBef>
        <a:spcAft>
          <a:spcPct val="0"/>
        </a:spcAft>
        <a:buClr>
          <a:srgbClr val="F21C0A"/>
        </a:buClr>
        <a:buFont typeface="Wingdings" pitchFamily="2" charset="2"/>
        <a:buChar char=""/>
        <a:defRPr>
          <a:solidFill>
            <a:schemeClr val="tx1"/>
          </a:solidFill>
          <a:latin typeface="+mn-lt"/>
        </a:defRPr>
      </a:lvl4pPr>
      <a:lvl5pPr marL="414338" algn="l" rtl="0" fontAlgn="base">
        <a:lnSpc>
          <a:spcPts val="24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</a:defRPr>
      </a:lvl5pPr>
      <a:lvl6pPr marL="871538" algn="l" rtl="0" fontAlgn="base">
        <a:lnSpc>
          <a:spcPts val="24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328738" algn="l" rtl="0" fontAlgn="base">
        <a:lnSpc>
          <a:spcPts val="24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1785938" algn="l" rtl="0" fontAlgn="base">
        <a:lnSpc>
          <a:spcPts val="24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243138" algn="l" rtl="0" fontAlgn="base">
        <a:lnSpc>
          <a:spcPts val="24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47700"/>
            <a:ext cx="7924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01763"/>
            <a:ext cx="7924800" cy="421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15975" y="6403975"/>
            <a:ext cx="655320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ts val="800"/>
              </a:lnSpc>
              <a:defRPr sz="6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dirty="0" smtClean="0">
                <a:solidFill>
                  <a:srgbClr val="000000"/>
                </a:solidFill>
              </a:rPr>
              <a:t>LNG im Straßenverkehr EBC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9600" y="6403975"/>
            <a:ext cx="173038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ts val="800"/>
              </a:lnSpc>
              <a:defRPr sz="6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634277-1227-4EBD-9E92-46F1C4983AD0}" type="slidenum">
              <a:rPr lang="de-DE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 smtClean="0">
              <a:solidFill>
                <a:srgbClr val="000000"/>
              </a:solidFill>
            </a:endParaRPr>
          </a:p>
        </p:txBody>
      </p:sp>
      <p:pic>
        <p:nvPicPr>
          <p:cNvPr id="1032" name="eon_logo2" descr="EON_MI_W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042025"/>
            <a:ext cx="1331912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9400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hf hdr="0" dt="0"/>
  <p:txStyles>
    <p:titleStyle>
      <a:lvl1pPr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+mj-lt"/>
          <a:ea typeface="+mj-ea"/>
          <a:cs typeface="+mj-cs"/>
        </a:defRPr>
      </a:lvl1pPr>
      <a:lvl2pPr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2pPr>
      <a:lvl3pPr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3pPr>
      <a:lvl4pPr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4pPr>
      <a:lvl5pPr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5pPr>
      <a:lvl6pPr marL="457200"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6pPr>
      <a:lvl7pPr marL="914400"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7pPr>
      <a:lvl8pPr marL="1371600"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8pPr>
      <a:lvl9pPr marL="1828800"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9pPr>
    </p:titleStyle>
    <p:bodyStyle>
      <a:lvl1pPr algn="l" rtl="0" fontAlgn="base">
        <a:lnSpc>
          <a:spcPts val="24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207963" indent="-206375" algn="l" rtl="0" fontAlgn="base">
        <a:lnSpc>
          <a:spcPts val="2400"/>
        </a:lnSpc>
        <a:spcBef>
          <a:spcPct val="0"/>
        </a:spcBef>
        <a:spcAft>
          <a:spcPct val="0"/>
        </a:spcAft>
        <a:buClr>
          <a:srgbClr val="F21C0A"/>
        </a:buClr>
        <a:buFont typeface="Wingdings" pitchFamily="2" charset="2"/>
        <a:buChar char=""/>
        <a:defRPr>
          <a:solidFill>
            <a:schemeClr val="tx1"/>
          </a:solidFill>
          <a:latin typeface="+mn-lt"/>
        </a:defRPr>
      </a:lvl2pPr>
      <a:lvl3pPr marL="209550" algn="l" rtl="0" fontAlgn="base">
        <a:lnSpc>
          <a:spcPts val="24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412750" indent="-201613" algn="l" rtl="0" fontAlgn="base">
        <a:lnSpc>
          <a:spcPts val="2400"/>
        </a:lnSpc>
        <a:spcBef>
          <a:spcPct val="0"/>
        </a:spcBef>
        <a:spcAft>
          <a:spcPct val="0"/>
        </a:spcAft>
        <a:buClr>
          <a:srgbClr val="F21C0A"/>
        </a:buClr>
        <a:buFont typeface="Wingdings" pitchFamily="2" charset="2"/>
        <a:buChar char=""/>
        <a:defRPr>
          <a:solidFill>
            <a:schemeClr val="tx1"/>
          </a:solidFill>
          <a:latin typeface="+mn-lt"/>
        </a:defRPr>
      </a:lvl4pPr>
      <a:lvl5pPr marL="414338" algn="l" rtl="0" fontAlgn="base">
        <a:lnSpc>
          <a:spcPts val="24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</a:defRPr>
      </a:lvl5pPr>
      <a:lvl6pPr marL="871538" algn="l" rtl="0" fontAlgn="base">
        <a:lnSpc>
          <a:spcPts val="24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328738" algn="l" rtl="0" fontAlgn="base">
        <a:lnSpc>
          <a:spcPts val="24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1785938" algn="l" rtl="0" fontAlgn="base">
        <a:lnSpc>
          <a:spcPts val="24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243138" algn="l" rtl="0" fontAlgn="base">
        <a:lnSpc>
          <a:spcPts val="24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ruckertotrucker.com/wp-content/uploads/2012/01/cheaper-option-when-it-comes-to-fuel.jpg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ruckertotrucker.com/wp-content/uploads/2012/01/Con-Way-Freight-is-launching-a-program.jpg" TargetMode="External"/><Relationship Id="rId5" Type="http://schemas.openxmlformats.org/officeDocument/2006/relationships/image" Target="../media/image6.jpeg"/><Relationship Id="rId10" Type="http://schemas.openxmlformats.org/officeDocument/2006/relationships/image" Target="../media/image4.png"/><Relationship Id="rId4" Type="http://schemas.openxmlformats.org/officeDocument/2006/relationships/image" Target="../media/image5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hyperlink" Target="https://www.google.de/url?q=http://berufebilder.de/2013/stolpersteine-konzept-erstellen-konzept/&amp;sa=U&amp;ei=eDVyU6TWLYaj4gS1noHgCA&amp;ved=0CDIQ9QEwAjgU&amp;usg=AFQjCNF2Q9mpyUzKrMHYNHjAGQGAMO5how" TargetMode="External"/><Relationship Id="rId7" Type="http://schemas.openxmlformats.org/officeDocument/2006/relationships/hyperlink" Target="https://www.google.de/url?q=http://www.grin.com/de/e-book/128112/thesenpapier-zum-urteil-alrosa-versus-kommission&amp;sa=U&amp;ei=HzhyU_HECqiJ4gT2vIHwBg&amp;ved=0CDIQ9QEwAg&amp;usg=AFQjCNGMMOKrGcgGpdLvgSxC18S9DzXg9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s://www.google.de/url?q=http://careerrocketeer.com/2012/02/are-letters-of-recommendation-good-enough.html&amp;sa=U&amp;ei=4TZyU9PRCuf74QTFu4GIDA&amp;ved=0CEAQ9QEwCQ&amp;usg=AFQjCNEo7qmjYvmkH8F08tD665e3oc305A" TargetMode="External"/><Relationship Id="rId10" Type="http://schemas.openxmlformats.org/officeDocument/2006/relationships/image" Target="../media/image3.png"/><Relationship Id="rId4" Type="http://schemas.openxmlformats.org/officeDocument/2006/relationships/image" Target="../media/image9.jpeg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IBC Project „LNG in Road Traffic“</a:t>
            </a:r>
            <a:br>
              <a:rPr lang="en-GB" dirty="0" smtClean="0"/>
            </a:br>
            <a:r>
              <a:rPr lang="en-GB" dirty="0" smtClean="0"/>
              <a:t>Workshops</a:t>
            </a:r>
            <a:endParaRPr lang="en-GB" dirty="0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Detlef Weßling</a:t>
            </a:r>
            <a:endParaRPr lang="de-D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983" y="6046887"/>
            <a:ext cx="1262818" cy="53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eda26211-89a4-41c8-bfff-df738bf97bdf" descr="B2249D5A-CAC8-498B-B5A7-DB1D28252435@ebc-sekretari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350"/>
            <a:ext cx="22860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983" y="6046887"/>
            <a:ext cx="1262818" cy="53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Fußzeilenplatzhalter 3"/>
          <p:cNvSpPr>
            <a:spLocks noGrp="1"/>
          </p:cNvSpPr>
          <p:nvPr>
            <p:ph type="ftr" sz="quarter" idx="4294967295"/>
          </p:nvPr>
        </p:nvSpPr>
        <p:spPr>
          <a:xfrm>
            <a:off x="1016000" y="6438900"/>
            <a:ext cx="6553200" cy="190500"/>
          </a:xfrm>
          <a:prstGeom prst="rect">
            <a:avLst/>
          </a:prstGeom>
        </p:spPr>
        <p:txBody>
          <a:bodyPr/>
          <a:lstStyle/>
          <a:p>
            <a:r>
              <a:rPr lang="de-DE" sz="800" dirty="0">
                <a:solidFill>
                  <a:srgbClr val="000000"/>
                </a:solidFill>
              </a:rPr>
              <a:t>LNG in Road Traffic </a:t>
            </a:r>
            <a:r>
              <a:rPr lang="de-DE" sz="800" dirty="0" smtClean="0">
                <a:solidFill>
                  <a:srgbClr val="000000"/>
                </a:solidFill>
              </a:rPr>
              <a:t>IBC</a:t>
            </a:r>
            <a:endParaRPr lang="de-DE" sz="800" dirty="0">
              <a:solidFill>
                <a:srgbClr val="000000"/>
              </a:solidFill>
            </a:endParaRPr>
          </a:p>
        </p:txBody>
      </p:sp>
      <p:sp>
        <p:nvSpPr>
          <p:cNvPr id="12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2D75CC-7F2D-4979-8C63-4E33FF6AF265}" type="slidenum">
              <a:rPr lang="de-DE">
                <a:solidFill>
                  <a:srgbClr val="000000"/>
                </a:solidFill>
              </a:rPr>
              <a:pPr/>
              <a:t>2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33375"/>
            <a:ext cx="7924800" cy="609600"/>
          </a:xfrm>
        </p:spPr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Aims of the </a:t>
            </a:r>
            <a:r>
              <a:rPr lang="en-GB" dirty="0" smtClean="0"/>
              <a:t>Project (1)</a:t>
            </a:r>
            <a:endParaRPr lang="de-DE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479675"/>
            <a:ext cx="8280400" cy="3032125"/>
          </a:xfrm>
        </p:spPr>
        <p:txBody>
          <a:bodyPr/>
          <a:lstStyle/>
          <a:p>
            <a:pPr marL="179388" lvl="1" indent="0">
              <a:buNone/>
            </a:pPr>
            <a:r>
              <a:rPr lang="en-GB" dirty="0" smtClean="0">
                <a:solidFill>
                  <a:srgbClr val="000000"/>
                </a:solidFill>
              </a:rPr>
              <a:t>The </a:t>
            </a:r>
            <a:r>
              <a:rPr lang="en-GB" dirty="0">
                <a:solidFill>
                  <a:srgbClr val="000000"/>
                </a:solidFill>
              </a:rPr>
              <a:t>levels to which the different markets have developed will be compared in terms </a:t>
            </a:r>
            <a:r>
              <a:rPr lang="en-GB" dirty="0" smtClean="0">
                <a:solidFill>
                  <a:srgbClr val="000000"/>
                </a:solidFill>
              </a:rPr>
              <a:t>of</a:t>
            </a:r>
          </a:p>
          <a:p>
            <a:pPr marL="465138" lvl="1" indent="-285750">
              <a:buFontTx/>
              <a:buChar char="-"/>
            </a:pPr>
            <a:r>
              <a:rPr lang="en-GB" dirty="0" smtClean="0">
                <a:solidFill>
                  <a:srgbClr val="000000"/>
                </a:solidFill>
              </a:rPr>
              <a:t>standards </a:t>
            </a:r>
            <a:r>
              <a:rPr lang="en-GB" dirty="0">
                <a:solidFill>
                  <a:srgbClr val="000000"/>
                </a:solidFill>
              </a:rPr>
              <a:t>and </a:t>
            </a:r>
            <a:r>
              <a:rPr lang="en-GB" dirty="0" smtClean="0">
                <a:solidFill>
                  <a:srgbClr val="000000"/>
                </a:solidFill>
              </a:rPr>
              <a:t>practices,</a:t>
            </a:r>
          </a:p>
          <a:p>
            <a:pPr marL="465138" lvl="1" indent="-285750">
              <a:buFontTx/>
              <a:buChar char="-"/>
            </a:pPr>
            <a:r>
              <a:rPr lang="en-GB" dirty="0" smtClean="0">
                <a:solidFill>
                  <a:srgbClr val="000000"/>
                </a:solidFill>
              </a:rPr>
              <a:t>infrastructure,</a:t>
            </a:r>
          </a:p>
          <a:p>
            <a:pPr marL="465138" lvl="1" indent="-285750">
              <a:buFontTx/>
              <a:buChar char="-"/>
            </a:pPr>
            <a:r>
              <a:rPr lang="en-GB" dirty="0" smtClean="0">
                <a:solidFill>
                  <a:srgbClr val="000000"/>
                </a:solidFill>
              </a:rPr>
              <a:t>supply </a:t>
            </a:r>
            <a:r>
              <a:rPr lang="en-GB" dirty="0">
                <a:solidFill>
                  <a:srgbClr val="000000"/>
                </a:solidFill>
              </a:rPr>
              <a:t>and </a:t>
            </a:r>
            <a:r>
              <a:rPr lang="en-GB" dirty="0" smtClean="0">
                <a:solidFill>
                  <a:srgbClr val="000000"/>
                </a:solidFill>
              </a:rPr>
              <a:t>demand,</a:t>
            </a:r>
          </a:p>
          <a:p>
            <a:pPr marL="465138" lvl="1" indent="-285750">
              <a:buFontTx/>
              <a:buChar char="-"/>
            </a:pPr>
            <a:r>
              <a:rPr lang="en-GB" dirty="0" smtClean="0">
                <a:solidFill>
                  <a:srgbClr val="000000"/>
                </a:solidFill>
              </a:rPr>
              <a:t>the </a:t>
            </a:r>
            <a:r>
              <a:rPr lang="en-GB" dirty="0">
                <a:solidFill>
                  <a:srgbClr val="000000"/>
                </a:solidFill>
              </a:rPr>
              <a:t>political </a:t>
            </a:r>
            <a:r>
              <a:rPr lang="en-GB" dirty="0" smtClean="0">
                <a:solidFill>
                  <a:srgbClr val="000000"/>
                </a:solidFill>
              </a:rPr>
              <a:t>framework.</a:t>
            </a:r>
          </a:p>
          <a:p>
            <a:pPr marL="179388" lvl="1" indent="0">
              <a:buNone/>
            </a:pPr>
            <a:endParaRPr lang="en-GB" dirty="0">
              <a:solidFill>
                <a:srgbClr val="000000"/>
              </a:solidFill>
            </a:endParaRPr>
          </a:p>
          <a:p>
            <a:pPr marL="179388" lvl="1" indent="0">
              <a:buNone/>
            </a:pPr>
            <a:r>
              <a:rPr lang="en-GB" i="1" dirty="0" smtClean="0">
                <a:solidFill>
                  <a:srgbClr val="000000"/>
                </a:solidFill>
              </a:rPr>
              <a:t>The </a:t>
            </a:r>
            <a:r>
              <a:rPr lang="en-GB" i="1" dirty="0">
                <a:solidFill>
                  <a:srgbClr val="000000"/>
                </a:solidFill>
              </a:rPr>
              <a:t>problems will be analysed in </a:t>
            </a:r>
            <a:r>
              <a:rPr lang="en-GB" i="1" dirty="0" smtClean="0">
                <a:solidFill>
                  <a:srgbClr val="000000"/>
                </a:solidFill>
              </a:rPr>
              <a:t> </a:t>
            </a:r>
            <a:r>
              <a:rPr lang="en-GB" i="1" u="sng" dirty="0" smtClean="0">
                <a:solidFill>
                  <a:srgbClr val="000000"/>
                </a:solidFill>
              </a:rPr>
              <a:t>4 regional </a:t>
            </a:r>
            <a:r>
              <a:rPr lang="en-GB" i="1" u="sng" dirty="0">
                <a:solidFill>
                  <a:srgbClr val="000000"/>
                </a:solidFill>
              </a:rPr>
              <a:t>workshops</a:t>
            </a:r>
            <a:r>
              <a:rPr lang="en-GB" i="1" dirty="0">
                <a:solidFill>
                  <a:srgbClr val="000000"/>
                </a:solidFill>
              </a:rPr>
              <a:t> and approaches to solutions will be defined</a:t>
            </a:r>
            <a:r>
              <a:rPr lang="en-GB" i="1" dirty="0" smtClean="0">
                <a:solidFill>
                  <a:srgbClr val="000000"/>
                </a:solidFill>
              </a:rPr>
              <a:t>.</a:t>
            </a:r>
            <a:endParaRPr lang="en-GB" i="1" dirty="0">
              <a:solidFill>
                <a:srgbClr val="000000"/>
              </a:solidFill>
            </a:endParaRPr>
          </a:p>
          <a:p>
            <a:pPr marL="357188" lvl="1" indent="-177800">
              <a:buFont typeface="Wingdings" pitchFamily="2" charset="2"/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357188" lvl="1" indent="-177800">
              <a:buFont typeface="Wingdings" pitchFamily="2" charset="2"/>
              <a:buNone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107950" y="1700213"/>
            <a:ext cx="468313" cy="971550"/>
          </a:xfrm>
          <a:prstGeom prst="curvedRightArrow">
            <a:avLst>
              <a:gd name="adj1" fmla="val 41491"/>
              <a:gd name="adj2" fmla="val 82983"/>
              <a:gd name="adj3" fmla="val 33333"/>
            </a:avLst>
          </a:prstGeom>
          <a:solidFill>
            <a:srgbClr val="F21C0A"/>
          </a:solidFill>
          <a:ln w="12700">
            <a:solidFill>
              <a:srgbClr val="9B9B9B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611188" y="1412875"/>
            <a:ext cx="8253412" cy="730250"/>
          </a:xfrm>
          <a:prstGeom prst="rect">
            <a:avLst/>
          </a:prstGeom>
          <a:noFill/>
          <a:ln w="28575" algn="ctr">
            <a:solidFill>
              <a:srgbClr val="F21C0A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B9B9B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rgbClr val="F21C0A"/>
              </a:buClr>
              <a:buFont typeface="Wingdings" pitchFamily="2" charset="2"/>
              <a:buNone/>
            </a:pPr>
            <a:r>
              <a:rPr lang="en-GB" b="1" dirty="0" smtClean="0">
                <a:solidFill>
                  <a:srgbClr val="000000"/>
                </a:solidFill>
              </a:rPr>
              <a:t>Right conditions for successful market development for LNG-powered trucks in the transit zone between E. &amp; W. Europe </a:t>
            </a:r>
            <a:endParaRPr lang="de-DE" b="1" dirty="0" smtClean="0">
              <a:solidFill>
                <a:srgbClr val="000000"/>
              </a:solidFill>
            </a:endParaRPr>
          </a:p>
        </p:txBody>
      </p:sp>
      <p:pic>
        <p:nvPicPr>
          <p:cNvPr id="17418" name="Picture 10" descr="United Parcel Service is about to add 48 trucks powered by liquefied natural gas and would like to deploy many more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200" y="6094413"/>
            <a:ext cx="647700" cy="48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9" name="Picture 11" descr="TruckFuelTank00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050" y="6092825"/>
            <a:ext cx="719137" cy="42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0" name="Picture 12" descr="Con-Way-Freight-is-launching-a-program-300x144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4212" y="6075363"/>
            <a:ext cx="1047750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1" name="Picture 13" descr="cheaper-option-when-it-comes-to-fuel-300x189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150" y="6072188"/>
            <a:ext cx="803275" cy="5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eda26211-89a4-41c8-bfff-df738bf97bdf" descr="B2249D5A-CAC8-498B-B5A7-DB1D28252435@ebc-sekretariat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350"/>
            <a:ext cx="22860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107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2D75CC-7F2D-4979-8C63-4E33FF6AF265}" type="slidenum">
              <a:rPr lang="de-DE" sz="800">
                <a:solidFill>
                  <a:srgbClr val="000000"/>
                </a:solidFill>
              </a:rPr>
              <a:pPr/>
              <a:t>3</a:t>
            </a:fld>
            <a:endParaRPr lang="de-DE" sz="800" dirty="0">
              <a:solidFill>
                <a:srgbClr val="00000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276475"/>
            <a:ext cx="8280400" cy="4216400"/>
          </a:xfrm>
        </p:spPr>
        <p:txBody>
          <a:bodyPr/>
          <a:lstStyle/>
          <a:p>
            <a:pPr marL="357188" lvl="1" indent="-177800"/>
            <a:r>
              <a:rPr lang="en-GB" dirty="0" smtClean="0">
                <a:solidFill>
                  <a:srgbClr val="000000"/>
                </a:solidFill>
              </a:rPr>
              <a:t>The </a:t>
            </a:r>
            <a:r>
              <a:rPr lang="en-GB" u="sng" dirty="0">
                <a:solidFill>
                  <a:srgbClr val="000000"/>
                </a:solidFill>
              </a:rPr>
              <a:t>project office</a:t>
            </a:r>
            <a:r>
              <a:rPr lang="en-GB" dirty="0">
                <a:solidFill>
                  <a:srgbClr val="000000"/>
                </a:solidFill>
              </a:rPr>
              <a:t> under the patronage of the </a:t>
            </a:r>
            <a:r>
              <a:rPr lang="en-GB" dirty="0" smtClean="0">
                <a:solidFill>
                  <a:srgbClr val="000000"/>
                </a:solidFill>
              </a:rPr>
              <a:t>IBC </a:t>
            </a:r>
            <a:r>
              <a:rPr lang="en-GB" dirty="0">
                <a:solidFill>
                  <a:srgbClr val="000000"/>
                </a:solidFill>
              </a:rPr>
              <a:t>will act as organiser and central point of </a:t>
            </a:r>
            <a:r>
              <a:rPr lang="en-GB" dirty="0" smtClean="0">
                <a:solidFill>
                  <a:srgbClr val="000000"/>
                </a:solidFill>
              </a:rPr>
              <a:t>contact.</a:t>
            </a:r>
          </a:p>
          <a:p>
            <a:pPr marL="357188" lvl="1" indent="-177800"/>
            <a:endParaRPr lang="en-GB" dirty="0" smtClean="0">
              <a:solidFill>
                <a:srgbClr val="000000"/>
              </a:solidFill>
            </a:endParaRPr>
          </a:p>
          <a:p>
            <a:pPr marL="357188" lvl="1" indent="-177800"/>
            <a:r>
              <a:rPr lang="en-GB" dirty="0">
                <a:solidFill>
                  <a:srgbClr val="000000"/>
                </a:solidFill>
              </a:rPr>
              <a:t>I</a:t>
            </a:r>
            <a:r>
              <a:rPr lang="en-GB" dirty="0" smtClean="0">
                <a:solidFill>
                  <a:srgbClr val="000000"/>
                </a:solidFill>
              </a:rPr>
              <a:t>t </a:t>
            </a:r>
            <a:r>
              <a:rPr lang="en-GB" dirty="0">
                <a:solidFill>
                  <a:srgbClr val="000000"/>
                </a:solidFill>
              </a:rPr>
              <a:t>will gather all the findings together and from them will develop position and concept papers that make recommendations for developing the market.</a:t>
            </a:r>
          </a:p>
          <a:p>
            <a:pPr marL="357188" lvl="1" indent="-177800">
              <a:buFont typeface="Wingdings" pitchFamily="2" charset="2"/>
              <a:buNone/>
            </a:pPr>
            <a:endParaRPr lang="de-DE" dirty="0">
              <a:solidFill>
                <a:srgbClr val="000000"/>
              </a:solidFill>
            </a:endParaRPr>
          </a:p>
          <a:p>
            <a:pPr marL="357188" lvl="1" indent="-177800">
              <a:buFont typeface="Wingdings" pitchFamily="2" charset="2"/>
              <a:buNone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107950" y="1700213"/>
            <a:ext cx="468313" cy="971550"/>
          </a:xfrm>
          <a:prstGeom prst="curvedRightArrow">
            <a:avLst>
              <a:gd name="adj1" fmla="val 41491"/>
              <a:gd name="adj2" fmla="val 82983"/>
              <a:gd name="adj3" fmla="val 33333"/>
            </a:avLst>
          </a:prstGeom>
          <a:solidFill>
            <a:srgbClr val="F21C0A"/>
          </a:solidFill>
          <a:ln w="12700">
            <a:solidFill>
              <a:srgbClr val="9B9B9B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611188" y="1412875"/>
            <a:ext cx="8253412" cy="730250"/>
          </a:xfrm>
          <a:prstGeom prst="rect">
            <a:avLst/>
          </a:prstGeom>
          <a:noFill/>
          <a:ln w="28575" algn="ctr">
            <a:solidFill>
              <a:srgbClr val="F21C0A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B9B9B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rgbClr val="F21C0A"/>
              </a:buClr>
              <a:buFont typeface="Wingdings" pitchFamily="2" charset="2"/>
              <a:buNone/>
            </a:pPr>
            <a:r>
              <a:rPr lang="en-GB" b="1" dirty="0" smtClean="0">
                <a:solidFill>
                  <a:srgbClr val="000000"/>
                </a:solidFill>
              </a:rPr>
              <a:t>Right conditions for successful market development for LNG-powered trucks in the transit zone between E. &amp; W. Europe </a:t>
            </a:r>
            <a:endParaRPr lang="de-DE" b="1" dirty="0" smtClean="0">
              <a:solidFill>
                <a:srgbClr val="000000"/>
              </a:solidFill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959350" y="4777342"/>
            <a:ext cx="1326650" cy="1089732"/>
            <a:chOff x="956871" y="4777342"/>
            <a:chExt cx="1326650" cy="1089732"/>
          </a:xfrm>
        </p:grpSpPr>
        <p:sp>
          <p:nvSpPr>
            <p:cNvPr id="2" name="Ellipse 1"/>
            <p:cNvSpPr/>
            <p:nvPr/>
          </p:nvSpPr>
          <p:spPr bwMode="auto">
            <a:xfrm>
              <a:off x="1419030" y="5054600"/>
              <a:ext cx="406400" cy="406400"/>
            </a:xfrm>
            <a:prstGeom prst="ellipse">
              <a:avLst/>
            </a:prstGeom>
            <a:solidFill>
              <a:srgbClr val="F21C0A"/>
            </a:solidFill>
            <a:ln w="12700" cap="flat" cmpd="sng" algn="ctr">
              <a:solidFill>
                <a:srgbClr val="9B9B9B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</a:pPr>
              <a:endParaRPr lang="de-DE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" name="Pfeil nach rechts 2"/>
            <p:cNvSpPr/>
            <p:nvPr/>
          </p:nvSpPr>
          <p:spPr bwMode="auto">
            <a:xfrm rot="2516105">
              <a:off x="960241" y="4778519"/>
              <a:ext cx="506412" cy="355600"/>
            </a:xfrm>
            <a:prstGeom prst="rightArrow">
              <a:avLst/>
            </a:prstGeom>
            <a:solidFill>
              <a:srgbClr val="9B9B9B"/>
            </a:solidFill>
            <a:ln w="12700" cap="flat" cmpd="sng" algn="ctr">
              <a:solidFill>
                <a:srgbClr val="9B9B9B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</a:pPr>
              <a:endParaRPr lang="de-DE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Pfeil nach rechts 14"/>
            <p:cNvSpPr/>
            <p:nvPr/>
          </p:nvSpPr>
          <p:spPr bwMode="auto">
            <a:xfrm rot="8223393">
              <a:off x="1777109" y="4777342"/>
              <a:ext cx="506412" cy="355600"/>
            </a:xfrm>
            <a:prstGeom prst="rightArrow">
              <a:avLst/>
            </a:prstGeom>
            <a:solidFill>
              <a:srgbClr val="9B9B9B"/>
            </a:solidFill>
            <a:ln w="12700" cap="flat" cmpd="sng" algn="ctr">
              <a:solidFill>
                <a:srgbClr val="9B9B9B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</a:pPr>
              <a:endParaRPr lang="de-DE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6" name="Pfeil nach rechts 15"/>
            <p:cNvSpPr/>
            <p:nvPr/>
          </p:nvSpPr>
          <p:spPr bwMode="auto">
            <a:xfrm rot="19170926">
              <a:off x="956871" y="5437245"/>
              <a:ext cx="506412" cy="355600"/>
            </a:xfrm>
            <a:prstGeom prst="rightArrow">
              <a:avLst/>
            </a:prstGeom>
            <a:solidFill>
              <a:srgbClr val="9B9B9B"/>
            </a:solidFill>
            <a:ln w="12700" cap="flat" cmpd="sng" algn="ctr">
              <a:solidFill>
                <a:srgbClr val="9B9B9B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</a:pPr>
              <a:endParaRPr lang="de-DE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7" name="Pfeil nach rechts 16"/>
            <p:cNvSpPr/>
            <p:nvPr/>
          </p:nvSpPr>
          <p:spPr bwMode="auto">
            <a:xfrm rot="13533136">
              <a:off x="1773739" y="5436068"/>
              <a:ext cx="506412" cy="355600"/>
            </a:xfrm>
            <a:prstGeom prst="rightArrow">
              <a:avLst/>
            </a:prstGeom>
            <a:solidFill>
              <a:srgbClr val="9B9B9B"/>
            </a:solidFill>
            <a:ln w="12700" cap="flat" cmpd="sng" algn="ctr">
              <a:solidFill>
                <a:srgbClr val="9B9B9B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</a:pPr>
              <a:endParaRPr lang="de-DE" dirty="0" smtClean="0">
                <a:solidFill>
                  <a:srgbClr val="000000"/>
                </a:solidFill>
              </a:endParaRPr>
            </a:p>
          </p:txBody>
        </p:sp>
      </p:grpSp>
      <p:pic>
        <p:nvPicPr>
          <p:cNvPr id="1026" name="Picture 2" descr="https://encrypted-tbn1.gstatic.com/images?q=tbn:ANd9GcTuvWhe256NVhJ49xUbcMHVGKpPShDRnFYpUe8zFjxn0RRKzDcJpgev5iUlj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800" y="4597400"/>
            <a:ext cx="1381125" cy="1381126"/>
          </a:xfrm>
          <a:prstGeom prst="rect">
            <a:avLst/>
          </a:prstGeom>
          <a:noFill/>
          <a:ln w="12700"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2.gstatic.com/images?q=tbn:ANd9GcRgvlek_ptuUi95i01P6FAPLmWUWOcWIFRiNfmTdzt-l_3r0WKZtd2rU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448" y="4597400"/>
            <a:ext cx="1568152" cy="1381126"/>
          </a:xfrm>
          <a:prstGeom prst="rect">
            <a:avLst/>
          </a:prstGeom>
          <a:noFill/>
          <a:ln w="12700"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eck 4"/>
          <p:cNvSpPr/>
          <p:nvPr/>
        </p:nvSpPr>
        <p:spPr bwMode="auto">
          <a:xfrm>
            <a:off x="859024" y="4597400"/>
            <a:ext cx="1536343" cy="138112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endParaRPr lang="de-DE" dirty="0" smtClean="0">
              <a:solidFill>
                <a:srgbClr val="000000"/>
              </a:solidFill>
            </a:endParaRPr>
          </a:p>
        </p:txBody>
      </p:sp>
      <p:pic>
        <p:nvPicPr>
          <p:cNvPr id="1032" name="Picture 8" descr="https://encrypted-tbn2.gstatic.com/images?q=tbn:ANd9GcRCA6cw13r02dddTspCvJaYwpv0L9B6C3_B7fz2SPKzoxqOyDXAQXfRv00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400" y="4652484"/>
            <a:ext cx="406400" cy="62052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Gleichschenkliges Dreieck 5"/>
          <p:cNvSpPr/>
          <p:nvPr/>
        </p:nvSpPr>
        <p:spPr bwMode="auto">
          <a:xfrm rot="5400000">
            <a:off x="2527540" y="4965460"/>
            <a:ext cx="1473200" cy="635479"/>
          </a:xfrm>
          <a:prstGeom prst="triangle">
            <a:avLst/>
          </a:prstGeom>
          <a:solidFill>
            <a:srgbClr val="FF0000"/>
          </a:solidFill>
          <a:ln w="12700" cap="flat" cmpd="sng" algn="ctr">
            <a:solidFill>
              <a:srgbClr val="9B9B9B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25" name="Gleichschenkliges Dreieck 24"/>
          <p:cNvSpPr/>
          <p:nvPr/>
        </p:nvSpPr>
        <p:spPr bwMode="auto">
          <a:xfrm rot="5400000">
            <a:off x="5295660" y="4965461"/>
            <a:ext cx="1473200" cy="635479"/>
          </a:xfrm>
          <a:prstGeom prst="triangle">
            <a:avLst/>
          </a:prstGeom>
          <a:solidFill>
            <a:srgbClr val="FF0000"/>
          </a:solidFill>
          <a:ln w="12700" cap="flat" cmpd="sng" algn="ctr">
            <a:solidFill>
              <a:srgbClr val="9B9B9B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60400" y="4140200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0000"/>
                </a:solidFill>
              </a:rPr>
              <a:t>Gather Findings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647435" y="4140200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0000"/>
                </a:solidFill>
              </a:rPr>
              <a:t>Concept Papers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6299200" y="4140200"/>
            <a:ext cx="2249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0000"/>
                </a:solidFill>
              </a:rPr>
              <a:t>Recommendations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609600" y="333375"/>
            <a:ext cx="7924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ts val="3100"/>
              </a:lnSpc>
              <a:spcBef>
                <a:spcPct val="0"/>
              </a:spcBef>
              <a:spcAft>
                <a:spcPct val="0"/>
              </a:spcAft>
              <a:defRPr sz="2500">
                <a:solidFill>
                  <a:srgbClr val="F21C0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ts val="3100"/>
              </a:lnSpc>
              <a:spcBef>
                <a:spcPct val="0"/>
              </a:spcBef>
              <a:spcAft>
                <a:spcPct val="0"/>
              </a:spcAft>
              <a:defRPr sz="2500">
                <a:solidFill>
                  <a:srgbClr val="F21C0A"/>
                </a:solidFill>
                <a:latin typeface="Arial" charset="0"/>
              </a:defRPr>
            </a:lvl2pPr>
            <a:lvl3pPr algn="l" rtl="0" fontAlgn="base">
              <a:lnSpc>
                <a:spcPts val="3100"/>
              </a:lnSpc>
              <a:spcBef>
                <a:spcPct val="0"/>
              </a:spcBef>
              <a:spcAft>
                <a:spcPct val="0"/>
              </a:spcAft>
              <a:defRPr sz="2500">
                <a:solidFill>
                  <a:srgbClr val="F21C0A"/>
                </a:solidFill>
                <a:latin typeface="Arial" charset="0"/>
              </a:defRPr>
            </a:lvl3pPr>
            <a:lvl4pPr algn="l" rtl="0" fontAlgn="base">
              <a:lnSpc>
                <a:spcPts val="3100"/>
              </a:lnSpc>
              <a:spcBef>
                <a:spcPct val="0"/>
              </a:spcBef>
              <a:spcAft>
                <a:spcPct val="0"/>
              </a:spcAft>
              <a:defRPr sz="2500">
                <a:solidFill>
                  <a:srgbClr val="F21C0A"/>
                </a:solidFill>
                <a:latin typeface="Arial" charset="0"/>
              </a:defRPr>
            </a:lvl4pPr>
            <a:lvl5pPr algn="l" rtl="0" fontAlgn="base">
              <a:lnSpc>
                <a:spcPts val="3100"/>
              </a:lnSpc>
              <a:spcBef>
                <a:spcPct val="0"/>
              </a:spcBef>
              <a:spcAft>
                <a:spcPct val="0"/>
              </a:spcAft>
              <a:defRPr sz="2500">
                <a:solidFill>
                  <a:srgbClr val="F21C0A"/>
                </a:solidFill>
                <a:latin typeface="Arial" charset="0"/>
              </a:defRPr>
            </a:lvl5pPr>
            <a:lvl6pPr marL="457200" algn="l" rtl="0" fontAlgn="base">
              <a:lnSpc>
                <a:spcPts val="3100"/>
              </a:lnSpc>
              <a:spcBef>
                <a:spcPct val="0"/>
              </a:spcBef>
              <a:spcAft>
                <a:spcPct val="0"/>
              </a:spcAft>
              <a:defRPr sz="2500">
                <a:solidFill>
                  <a:srgbClr val="F21C0A"/>
                </a:solidFill>
                <a:latin typeface="Arial" charset="0"/>
              </a:defRPr>
            </a:lvl6pPr>
            <a:lvl7pPr marL="914400" algn="l" rtl="0" fontAlgn="base">
              <a:lnSpc>
                <a:spcPts val="3100"/>
              </a:lnSpc>
              <a:spcBef>
                <a:spcPct val="0"/>
              </a:spcBef>
              <a:spcAft>
                <a:spcPct val="0"/>
              </a:spcAft>
              <a:defRPr sz="2500">
                <a:solidFill>
                  <a:srgbClr val="F21C0A"/>
                </a:solidFill>
                <a:latin typeface="Arial" charset="0"/>
              </a:defRPr>
            </a:lvl7pPr>
            <a:lvl8pPr marL="1371600" algn="l" rtl="0" fontAlgn="base">
              <a:lnSpc>
                <a:spcPts val="3100"/>
              </a:lnSpc>
              <a:spcBef>
                <a:spcPct val="0"/>
              </a:spcBef>
              <a:spcAft>
                <a:spcPct val="0"/>
              </a:spcAft>
              <a:defRPr sz="2500">
                <a:solidFill>
                  <a:srgbClr val="F21C0A"/>
                </a:solidFill>
                <a:latin typeface="Arial" charset="0"/>
              </a:defRPr>
            </a:lvl8pPr>
            <a:lvl9pPr marL="1828800" algn="l" rtl="0" fontAlgn="base">
              <a:lnSpc>
                <a:spcPts val="3100"/>
              </a:lnSpc>
              <a:spcBef>
                <a:spcPct val="0"/>
              </a:spcBef>
              <a:spcAft>
                <a:spcPct val="0"/>
              </a:spcAft>
              <a:defRPr sz="2500">
                <a:solidFill>
                  <a:srgbClr val="F21C0A"/>
                </a:solidFill>
                <a:latin typeface="Arial" charset="0"/>
              </a:defRPr>
            </a:lvl9pPr>
          </a:lstStyle>
          <a:p>
            <a:r>
              <a:rPr lang="en-GB" dirty="0" smtClean="0"/>
              <a:t>The Aims of the Project (2)</a:t>
            </a:r>
            <a:endParaRPr lang="de-DE" dirty="0"/>
          </a:p>
        </p:txBody>
      </p:sp>
      <p:pic>
        <p:nvPicPr>
          <p:cNvPr id="29" name="eda26211-89a4-41c8-bfff-df738bf97bdf" descr="B2249D5A-CAC8-498B-B5A7-DB1D28252435@ebc-sekretariat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350"/>
            <a:ext cx="22860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Fußzeilenplatzhalter 3"/>
          <p:cNvSpPr txBox="1">
            <a:spLocks/>
          </p:cNvSpPr>
          <p:nvPr/>
        </p:nvSpPr>
        <p:spPr>
          <a:xfrm>
            <a:off x="1016000" y="6438900"/>
            <a:ext cx="6553200" cy="1905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de-DE"/>
            </a:defPPr>
            <a:lvl1pPr marL="0" algn="l" defTabSz="914400" rtl="0" eaLnBrk="1" latinLnBrk="0" hangingPunct="1">
              <a:lnSpc>
                <a:spcPts val="800"/>
              </a:lnSpc>
              <a:defRPr sz="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800" dirty="0" smtClean="0">
                <a:solidFill>
                  <a:srgbClr val="000000"/>
                </a:solidFill>
              </a:rPr>
              <a:t>LNG in Road Traffic IBC</a:t>
            </a:r>
            <a:endParaRPr lang="de-DE" sz="800" dirty="0">
              <a:solidFill>
                <a:srgbClr val="000000"/>
              </a:solidFill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983" y="6046887"/>
            <a:ext cx="1262818" cy="53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129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02" name="Line 74"/>
          <p:cNvSpPr>
            <a:spLocks noChangeShapeType="1"/>
          </p:cNvSpPr>
          <p:nvPr/>
        </p:nvSpPr>
        <p:spPr bwMode="auto">
          <a:xfrm flipH="1">
            <a:off x="2127250" y="2636838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23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963BFC-61F3-4A64-9EFD-8635BDDCEDAF}" type="slidenum">
              <a:rPr lang="de-DE">
                <a:solidFill>
                  <a:srgbClr val="000000"/>
                </a:solidFill>
              </a:rPr>
              <a:pPr/>
              <a:t>4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33375"/>
            <a:ext cx="7924800" cy="609600"/>
          </a:xfrm>
        </p:spPr>
        <p:txBody>
          <a:bodyPr/>
          <a:lstStyle/>
          <a:p>
            <a:r>
              <a:rPr lang="en-GB" dirty="0" smtClean="0"/>
              <a:t>Project Topics &amp; Organisation</a:t>
            </a:r>
            <a:endParaRPr lang="en-GB" dirty="0"/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2794000" y="1397000"/>
            <a:ext cx="3541712" cy="460375"/>
          </a:xfrm>
          <a:prstGeom prst="flowChartProcess">
            <a:avLst/>
          </a:prstGeom>
          <a:solidFill>
            <a:srgbClr val="9B9B9B"/>
          </a:solidFill>
          <a:ln w="12700" algn="ctr">
            <a:solidFill>
              <a:srgbClr val="F21C0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600" b="1" i="1" dirty="0" err="1" smtClean="0">
                <a:solidFill>
                  <a:srgbClr val="FFFFFF"/>
                </a:solidFill>
              </a:rPr>
              <a:t>Steering</a:t>
            </a:r>
            <a:r>
              <a:rPr lang="de-DE" sz="1600" b="1" i="1" dirty="0" smtClean="0">
                <a:solidFill>
                  <a:srgbClr val="FFFFFF"/>
                </a:solidFill>
              </a:rPr>
              <a:t> </a:t>
            </a:r>
            <a:r>
              <a:rPr lang="de-DE" sz="1600" b="1" i="1" dirty="0" err="1" smtClean="0">
                <a:solidFill>
                  <a:srgbClr val="FFFFFF"/>
                </a:solidFill>
              </a:rPr>
              <a:t>Committee</a:t>
            </a:r>
            <a:endParaRPr lang="de-DE" sz="1600" b="1" i="1" dirty="0" smtClean="0">
              <a:solidFill>
                <a:srgbClr val="FFFFFF"/>
              </a:solidFill>
            </a:endParaRPr>
          </a:p>
          <a:p>
            <a:pPr algn="ctr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FFFFFF"/>
                </a:solidFill>
              </a:rPr>
              <a:t>Mr. Fip, Mr. Aksyutin, Mrs. Blagova</a:t>
            </a:r>
            <a:endParaRPr lang="de-DE" sz="1400" b="1" dirty="0" smtClean="0">
              <a:solidFill>
                <a:srgbClr val="FFFFFF"/>
              </a:solidFill>
            </a:endParaRPr>
          </a:p>
        </p:txBody>
      </p:sp>
      <p:sp>
        <p:nvSpPr>
          <p:cNvPr id="22536" name="AutoShape 8"/>
          <p:cNvSpPr>
            <a:spLocks noChangeArrowheads="1"/>
          </p:cNvSpPr>
          <p:nvPr/>
        </p:nvSpPr>
        <p:spPr bwMode="auto">
          <a:xfrm>
            <a:off x="2794000" y="2316604"/>
            <a:ext cx="3541712" cy="630942"/>
          </a:xfrm>
          <a:prstGeom prst="flowChartProcess">
            <a:avLst/>
          </a:prstGeom>
          <a:solidFill>
            <a:srgbClr val="9B9B9B"/>
          </a:solidFill>
          <a:ln w="28575" algn="ctr">
            <a:solidFill>
              <a:srgbClr val="F21C0A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600" b="1" i="1" dirty="0" smtClean="0">
                <a:solidFill>
                  <a:srgbClr val="FFFFFF"/>
                </a:solidFill>
              </a:rPr>
              <a:t>Project Management</a:t>
            </a:r>
          </a:p>
          <a:p>
            <a:pPr algn="ctr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 smtClean="0">
                <a:solidFill>
                  <a:srgbClr val="FFFFFF"/>
                </a:solidFill>
              </a:rPr>
              <a:t>E.ON (Mr. Weßling)</a:t>
            </a:r>
          </a:p>
          <a:p>
            <a:pPr algn="ctr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 smtClean="0">
                <a:solidFill>
                  <a:srgbClr val="FFFFFF"/>
                </a:solidFill>
              </a:rPr>
              <a:t>GAZPROM (Mr. Gaidt, Mr. </a:t>
            </a:r>
            <a:r>
              <a:rPr lang="de-DE" sz="1400" b="1" dirty="0" err="1" smtClean="0">
                <a:solidFill>
                  <a:srgbClr val="FFFFFF"/>
                </a:solidFill>
              </a:rPr>
              <a:t>Likhatshev</a:t>
            </a:r>
            <a:r>
              <a:rPr lang="de-DE" sz="1400" b="1" dirty="0" smtClean="0">
                <a:solidFill>
                  <a:srgbClr val="FFFFFF"/>
                </a:solidFill>
              </a:rPr>
              <a:t>)</a:t>
            </a:r>
          </a:p>
        </p:txBody>
      </p:sp>
      <p:cxnSp>
        <p:nvCxnSpPr>
          <p:cNvPr id="22537" name="AutoShape 9"/>
          <p:cNvCxnSpPr>
            <a:cxnSpLocks noChangeShapeType="1"/>
            <a:stCxn id="22535" idx="2"/>
            <a:endCxn id="22536" idx="0"/>
          </p:cNvCxnSpPr>
          <p:nvPr/>
        </p:nvCxnSpPr>
        <p:spPr bwMode="auto">
          <a:xfrm>
            <a:off x="4564856" y="1857375"/>
            <a:ext cx="0" cy="45922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38" name="AutoShape 10"/>
          <p:cNvSpPr>
            <a:spLocks noChangeArrowheads="1"/>
          </p:cNvSpPr>
          <p:nvPr/>
        </p:nvSpPr>
        <p:spPr bwMode="auto">
          <a:xfrm>
            <a:off x="287338" y="2324100"/>
            <a:ext cx="1839912" cy="654050"/>
          </a:xfrm>
          <a:prstGeom prst="flowChartProcess">
            <a:avLst/>
          </a:prstGeom>
          <a:solidFill>
            <a:srgbClr val="9B9B9B"/>
          </a:solidFill>
          <a:ln w="28575" algn="ctr">
            <a:solidFill>
              <a:srgbClr val="F21C0A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smtClean="0">
                <a:solidFill>
                  <a:srgbClr val="FFFFFF"/>
                </a:solidFill>
              </a:rPr>
              <a:t>Project Office</a:t>
            </a:r>
          </a:p>
          <a:p>
            <a:pPr algn="ctr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smtClean="0">
                <a:solidFill>
                  <a:srgbClr val="FFFFFF"/>
                </a:solidFill>
              </a:rPr>
              <a:t>E.ON / GAZPROM</a:t>
            </a:r>
          </a:p>
          <a:p>
            <a:pPr algn="ctr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smtClean="0">
                <a:solidFill>
                  <a:srgbClr val="FFFFFF"/>
                </a:solidFill>
              </a:rPr>
              <a:t>+ Agency</a:t>
            </a:r>
          </a:p>
        </p:txBody>
      </p:sp>
      <p:sp>
        <p:nvSpPr>
          <p:cNvPr id="22539" name="AutoShape 11"/>
          <p:cNvSpPr>
            <a:spLocks noChangeArrowheads="1"/>
          </p:cNvSpPr>
          <p:nvPr/>
        </p:nvSpPr>
        <p:spPr bwMode="auto">
          <a:xfrm>
            <a:off x="250825" y="3914775"/>
            <a:ext cx="1622425" cy="549275"/>
          </a:xfrm>
          <a:prstGeom prst="flowChartProcess">
            <a:avLst/>
          </a:prstGeom>
          <a:solidFill>
            <a:srgbClr val="9B9B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F21C0A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smtClean="0">
                <a:solidFill>
                  <a:schemeClr val="bg1"/>
                </a:solidFill>
              </a:rPr>
              <a:t>Working group 1</a:t>
            </a:r>
          </a:p>
          <a:p>
            <a:pPr algn="ctr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smtClean="0">
                <a:solidFill>
                  <a:schemeClr val="bg1"/>
                </a:solidFill>
              </a:rPr>
              <a:t>Standards Practices</a:t>
            </a:r>
          </a:p>
        </p:txBody>
      </p:sp>
      <p:cxnSp>
        <p:nvCxnSpPr>
          <p:cNvPr id="22603" name="AutoShape 75"/>
          <p:cNvCxnSpPr>
            <a:cxnSpLocks noChangeShapeType="1"/>
          </p:cNvCxnSpPr>
          <p:nvPr/>
        </p:nvCxnSpPr>
        <p:spPr bwMode="auto">
          <a:xfrm flipH="1">
            <a:off x="4572000" y="2957513"/>
            <a:ext cx="4763" cy="4556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604" name="Line 76"/>
          <p:cNvSpPr>
            <a:spLocks noChangeShapeType="1"/>
          </p:cNvSpPr>
          <p:nvPr/>
        </p:nvSpPr>
        <p:spPr bwMode="auto">
          <a:xfrm>
            <a:off x="1079500" y="3413125"/>
            <a:ext cx="6918325" cy="79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endParaRPr lang="de-DE" smtClean="0">
              <a:solidFill>
                <a:srgbClr val="000000"/>
              </a:solidFill>
            </a:endParaRPr>
          </a:p>
        </p:txBody>
      </p:sp>
      <p:cxnSp>
        <p:nvCxnSpPr>
          <p:cNvPr id="22605" name="AutoShape 77"/>
          <p:cNvCxnSpPr>
            <a:cxnSpLocks noChangeShapeType="1"/>
          </p:cNvCxnSpPr>
          <p:nvPr/>
        </p:nvCxnSpPr>
        <p:spPr bwMode="auto">
          <a:xfrm flipH="1">
            <a:off x="4570413" y="3421063"/>
            <a:ext cx="4762" cy="4556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06" name="AutoShape 78"/>
          <p:cNvCxnSpPr>
            <a:cxnSpLocks noChangeShapeType="1"/>
          </p:cNvCxnSpPr>
          <p:nvPr/>
        </p:nvCxnSpPr>
        <p:spPr bwMode="auto">
          <a:xfrm flipH="1">
            <a:off x="2841625" y="3421063"/>
            <a:ext cx="4763" cy="4556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07" name="AutoShape 79"/>
          <p:cNvCxnSpPr>
            <a:cxnSpLocks noChangeShapeType="1"/>
          </p:cNvCxnSpPr>
          <p:nvPr/>
        </p:nvCxnSpPr>
        <p:spPr bwMode="auto">
          <a:xfrm flipH="1">
            <a:off x="6296025" y="3416300"/>
            <a:ext cx="4763" cy="455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611" name="AutoShape 83"/>
          <p:cNvSpPr>
            <a:spLocks noChangeArrowheads="1"/>
          </p:cNvSpPr>
          <p:nvPr/>
        </p:nvSpPr>
        <p:spPr bwMode="auto">
          <a:xfrm>
            <a:off x="2012950" y="3914775"/>
            <a:ext cx="1622425" cy="549275"/>
          </a:xfrm>
          <a:prstGeom prst="flowChartProcess">
            <a:avLst/>
          </a:prstGeom>
          <a:solidFill>
            <a:srgbClr val="9B9B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F21C0A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 smtClean="0">
                <a:solidFill>
                  <a:schemeClr val="bg1"/>
                </a:solidFill>
              </a:rPr>
              <a:t>Working </a:t>
            </a:r>
            <a:r>
              <a:rPr lang="de-DE" sz="1400" b="1" dirty="0" err="1" smtClean="0">
                <a:solidFill>
                  <a:schemeClr val="bg1"/>
                </a:solidFill>
              </a:rPr>
              <a:t>group</a:t>
            </a:r>
            <a:r>
              <a:rPr lang="de-DE" sz="1400" b="1" dirty="0" smtClean="0">
                <a:solidFill>
                  <a:schemeClr val="bg1"/>
                </a:solidFill>
              </a:rPr>
              <a:t> 2</a:t>
            </a:r>
          </a:p>
          <a:p>
            <a:pPr algn="ctr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 err="1" smtClean="0">
                <a:solidFill>
                  <a:schemeClr val="bg1"/>
                </a:solidFill>
              </a:rPr>
              <a:t>Vehicles</a:t>
            </a:r>
            <a:endParaRPr lang="de-DE" sz="1400" b="1" dirty="0" smtClean="0">
              <a:solidFill>
                <a:schemeClr val="bg1"/>
              </a:solidFill>
            </a:endParaRPr>
          </a:p>
          <a:p>
            <a:pPr algn="ctr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 smtClean="0">
                <a:solidFill>
                  <a:schemeClr val="bg1"/>
                </a:solidFill>
              </a:rPr>
              <a:t>(</a:t>
            </a:r>
            <a:r>
              <a:rPr lang="de-DE" sz="1400" b="1" dirty="0" err="1" smtClean="0">
                <a:solidFill>
                  <a:schemeClr val="bg1"/>
                </a:solidFill>
              </a:rPr>
              <a:t>trucks</a:t>
            </a:r>
            <a:r>
              <a:rPr lang="de-DE" sz="1400" b="1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22612" name="AutoShape 84"/>
          <p:cNvSpPr>
            <a:spLocks noChangeArrowheads="1"/>
          </p:cNvSpPr>
          <p:nvPr/>
        </p:nvSpPr>
        <p:spPr bwMode="auto">
          <a:xfrm>
            <a:off x="3762375" y="3910827"/>
            <a:ext cx="1622425" cy="553998"/>
          </a:xfrm>
          <a:prstGeom prst="flowChartProcess">
            <a:avLst/>
          </a:prstGeom>
          <a:solidFill>
            <a:srgbClr val="9B9B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F21C0A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 smtClean="0">
                <a:solidFill>
                  <a:schemeClr val="bg1"/>
                </a:solidFill>
              </a:rPr>
              <a:t>Working </a:t>
            </a:r>
            <a:r>
              <a:rPr lang="en-GB" sz="1400" b="1" dirty="0" smtClean="0">
                <a:solidFill>
                  <a:schemeClr val="bg1"/>
                </a:solidFill>
              </a:rPr>
              <a:t>group</a:t>
            </a:r>
            <a:r>
              <a:rPr lang="de-DE" sz="1400" b="1" dirty="0" smtClean="0">
                <a:solidFill>
                  <a:schemeClr val="bg1"/>
                </a:solidFill>
              </a:rPr>
              <a:t> 3</a:t>
            </a:r>
          </a:p>
          <a:p>
            <a:pPr algn="ctr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>
                <a:solidFill>
                  <a:schemeClr val="bg1"/>
                </a:solidFill>
              </a:rPr>
              <a:t>C</a:t>
            </a:r>
            <a:r>
              <a:rPr lang="de-DE" sz="1400" b="1" dirty="0" smtClean="0">
                <a:solidFill>
                  <a:schemeClr val="bg1"/>
                </a:solidFill>
              </a:rPr>
              <a:t>ustomers</a:t>
            </a:r>
          </a:p>
          <a:p>
            <a:pPr algn="ctr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 smtClean="0">
                <a:solidFill>
                  <a:schemeClr val="bg1"/>
                </a:solidFill>
              </a:rPr>
              <a:t>(Fleets)</a:t>
            </a:r>
          </a:p>
        </p:txBody>
      </p:sp>
      <p:sp>
        <p:nvSpPr>
          <p:cNvPr id="22613" name="AutoShape 85"/>
          <p:cNvSpPr>
            <a:spLocks noChangeArrowheads="1"/>
          </p:cNvSpPr>
          <p:nvPr/>
        </p:nvSpPr>
        <p:spPr bwMode="auto">
          <a:xfrm>
            <a:off x="5486400" y="3911227"/>
            <a:ext cx="1622425" cy="556371"/>
          </a:xfrm>
          <a:prstGeom prst="flowChartProcess">
            <a:avLst/>
          </a:prstGeom>
          <a:solidFill>
            <a:srgbClr val="9B9B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F21C0A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 smtClean="0">
                <a:solidFill>
                  <a:schemeClr val="bg1"/>
                </a:solidFill>
              </a:rPr>
              <a:t>Working </a:t>
            </a:r>
            <a:r>
              <a:rPr lang="de-DE" sz="1400" b="1" dirty="0" err="1" smtClean="0">
                <a:solidFill>
                  <a:schemeClr val="bg1"/>
                </a:solidFill>
              </a:rPr>
              <a:t>group</a:t>
            </a:r>
            <a:r>
              <a:rPr lang="de-DE" sz="1400" b="1" dirty="0" smtClean="0">
                <a:solidFill>
                  <a:schemeClr val="bg1"/>
                </a:solidFill>
              </a:rPr>
              <a:t> 4</a:t>
            </a:r>
          </a:p>
          <a:p>
            <a:pPr algn="ctr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 smtClean="0">
                <a:solidFill>
                  <a:schemeClr val="bg1"/>
                </a:solidFill>
              </a:rPr>
              <a:t>Infrastructure</a:t>
            </a:r>
          </a:p>
          <a:p>
            <a:pPr algn="ctr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 smtClean="0">
                <a:solidFill>
                  <a:schemeClr val="bg1"/>
                </a:solidFill>
              </a:rPr>
              <a:t>Service </a:t>
            </a:r>
            <a:r>
              <a:rPr lang="de-DE" sz="1400" b="1" dirty="0" err="1" smtClean="0">
                <a:solidFill>
                  <a:schemeClr val="bg1"/>
                </a:solidFill>
              </a:rPr>
              <a:t>stations</a:t>
            </a:r>
            <a:endParaRPr lang="de-DE" sz="1400" b="1" dirty="0" smtClean="0">
              <a:solidFill>
                <a:schemeClr val="bg1"/>
              </a:solidFill>
            </a:endParaRPr>
          </a:p>
        </p:txBody>
      </p:sp>
      <p:sp>
        <p:nvSpPr>
          <p:cNvPr id="22614" name="AutoShape 86"/>
          <p:cNvSpPr>
            <a:spLocks noChangeArrowheads="1"/>
          </p:cNvSpPr>
          <p:nvPr/>
        </p:nvSpPr>
        <p:spPr bwMode="auto">
          <a:xfrm>
            <a:off x="7205663" y="3914775"/>
            <a:ext cx="1622425" cy="549275"/>
          </a:xfrm>
          <a:prstGeom prst="flowChartProcess">
            <a:avLst/>
          </a:prstGeom>
          <a:solidFill>
            <a:srgbClr val="9B9B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F21C0A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smtClean="0">
                <a:solidFill>
                  <a:schemeClr val="bg1"/>
                </a:solidFill>
              </a:rPr>
              <a:t>Working group 5</a:t>
            </a:r>
          </a:p>
          <a:p>
            <a:pPr algn="ctr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smtClean="0">
                <a:solidFill>
                  <a:schemeClr val="bg1"/>
                </a:solidFill>
              </a:rPr>
              <a:t>Politics</a:t>
            </a:r>
          </a:p>
          <a:p>
            <a:pPr algn="ctr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smtClean="0">
                <a:solidFill>
                  <a:schemeClr val="bg1"/>
                </a:solidFill>
              </a:rPr>
              <a:t>Funding</a:t>
            </a:r>
          </a:p>
        </p:txBody>
      </p:sp>
      <p:cxnSp>
        <p:nvCxnSpPr>
          <p:cNvPr id="22615" name="AutoShape 87"/>
          <p:cNvCxnSpPr>
            <a:cxnSpLocks noChangeShapeType="1"/>
          </p:cNvCxnSpPr>
          <p:nvPr/>
        </p:nvCxnSpPr>
        <p:spPr bwMode="auto">
          <a:xfrm flipH="1">
            <a:off x="1074738" y="3408363"/>
            <a:ext cx="4762" cy="4556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16" name="AutoShape 88"/>
          <p:cNvCxnSpPr>
            <a:cxnSpLocks noChangeShapeType="1"/>
          </p:cNvCxnSpPr>
          <p:nvPr/>
        </p:nvCxnSpPr>
        <p:spPr bwMode="auto">
          <a:xfrm flipH="1">
            <a:off x="7993063" y="3416300"/>
            <a:ext cx="4762" cy="455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Ellipse 1"/>
          <p:cNvSpPr/>
          <p:nvPr/>
        </p:nvSpPr>
        <p:spPr bwMode="auto">
          <a:xfrm>
            <a:off x="1821032" y="3581400"/>
            <a:ext cx="5504037" cy="1098330"/>
          </a:xfrm>
          <a:prstGeom prst="ellipse">
            <a:avLst/>
          </a:prstGeom>
          <a:noFill/>
          <a:ln w="50800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endParaRPr lang="de-DE" smtClean="0">
              <a:solidFill>
                <a:srgbClr val="000000"/>
              </a:solidFill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983" y="6046887"/>
            <a:ext cx="1262818" cy="53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eda26211-89a4-41c8-bfff-df738bf97bdf" descr="B2249D5A-CAC8-498B-B5A7-DB1D28252435@ebc-sekretaria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350"/>
            <a:ext cx="22860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Fußzeilenplatzhalter 3"/>
          <p:cNvSpPr>
            <a:spLocks noGrp="1"/>
          </p:cNvSpPr>
          <p:nvPr>
            <p:ph type="ftr" sz="quarter" idx="4294967295"/>
          </p:nvPr>
        </p:nvSpPr>
        <p:spPr>
          <a:xfrm>
            <a:off x="1016000" y="6438900"/>
            <a:ext cx="6553200" cy="190500"/>
          </a:xfrm>
          <a:prstGeom prst="rect">
            <a:avLst/>
          </a:prstGeom>
        </p:spPr>
        <p:txBody>
          <a:bodyPr/>
          <a:lstStyle/>
          <a:p>
            <a:r>
              <a:rPr lang="de-DE" sz="800" dirty="0">
                <a:solidFill>
                  <a:srgbClr val="000000"/>
                </a:solidFill>
              </a:rPr>
              <a:t>LNG in Road Traffic </a:t>
            </a:r>
            <a:r>
              <a:rPr lang="de-DE" sz="800" dirty="0" smtClean="0">
                <a:solidFill>
                  <a:srgbClr val="000000"/>
                </a:solidFill>
              </a:rPr>
              <a:t>IBC</a:t>
            </a:r>
            <a:endParaRPr lang="de-DE" sz="800" dirty="0">
              <a:solidFill>
                <a:srgbClr val="000000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620969" y="4666734"/>
            <a:ext cx="2249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0070C0"/>
                </a:solidFill>
              </a:rPr>
              <a:t>Commercialisation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29" name="Text Box 80"/>
          <p:cNvSpPr txBox="1">
            <a:spLocks noChangeArrowheads="1"/>
          </p:cNvSpPr>
          <p:nvPr/>
        </p:nvSpPr>
        <p:spPr bwMode="auto">
          <a:xfrm>
            <a:off x="508000" y="4845784"/>
            <a:ext cx="7082003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B9B9B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9B9B9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03200" indent="-203200" algn="l">
              <a:defRPr>
                <a:solidFill>
                  <a:schemeClr val="tx1"/>
                </a:solidFill>
                <a:latin typeface="Arial" charset="0"/>
              </a:defRPr>
            </a:lvl1pPr>
            <a:lvl2pPr marL="406400" indent="-203200" algn="l">
              <a:defRPr>
                <a:solidFill>
                  <a:schemeClr val="tx1"/>
                </a:solidFill>
                <a:latin typeface="Arial" charset="0"/>
              </a:defRPr>
            </a:lvl2pPr>
            <a:lvl3pPr marL="609600" indent="-203200" algn="l">
              <a:defRPr>
                <a:solidFill>
                  <a:schemeClr val="tx1"/>
                </a:solidFill>
                <a:latin typeface="Arial" charset="0"/>
              </a:defRPr>
            </a:lvl3pPr>
            <a:lvl4pPr marL="812800" indent="-203200" algn="l">
              <a:defRPr>
                <a:solidFill>
                  <a:schemeClr val="tx1"/>
                </a:solidFill>
                <a:latin typeface="Arial" charset="0"/>
              </a:defRPr>
            </a:lvl4pPr>
            <a:lvl5pPr marL="1016000" indent="-203200" algn="l">
              <a:defRPr>
                <a:solidFill>
                  <a:schemeClr val="tx1"/>
                </a:solidFill>
                <a:latin typeface="Arial" charset="0"/>
              </a:defRPr>
            </a:lvl5pPr>
            <a:lvl6pPr marL="1473200" indent="-20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1930400" indent="-20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387600" indent="-20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844800" indent="-20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F21C0A"/>
              </a:buClr>
              <a:buSzPct val="100000"/>
            </a:pPr>
            <a:r>
              <a:rPr lang="en-GB" sz="1600" b="1" dirty="0" smtClean="0">
                <a:solidFill>
                  <a:srgbClr val="000000"/>
                </a:solidFill>
              </a:rPr>
              <a:t>Members of the Project Office:</a:t>
            </a:r>
          </a:p>
          <a:p>
            <a:pPr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F21C0A"/>
              </a:buClr>
              <a:buSzPct val="100000"/>
              <a:buFont typeface="Wingdings" pitchFamily="2" charset="2"/>
              <a:buChar char=""/>
            </a:pPr>
            <a:r>
              <a:rPr lang="en-GB" sz="1600" dirty="0" smtClean="0">
                <a:solidFill>
                  <a:srgbClr val="000000"/>
                </a:solidFill>
                <a:latin typeface="Arial"/>
              </a:rPr>
              <a:t>OOO Gazprom </a:t>
            </a:r>
            <a:r>
              <a:rPr lang="en-GB" sz="1600" dirty="0" err="1" smtClean="0">
                <a:solidFill>
                  <a:srgbClr val="000000"/>
                </a:solidFill>
                <a:latin typeface="Arial"/>
              </a:rPr>
              <a:t>Gazomotornoye</a:t>
            </a:r>
            <a:r>
              <a:rPr lang="en-GB" sz="16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  <a:latin typeface="Arial"/>
              </a:rPr>
              <a:t>Toplivo</a:t>
            </a:r>
            <a:r>
              <a:rPr lang="en-GB" sz="1600" dirty="0" smtClean="0">
                <a:solidFill>
                  <a:srgbClr val="000000"/>
                </a:solidFill>
                <a:latin typeface="Arial"/>
              </a:rPr>
              <a:t>: Mr</a:t>
            </a:r>
            <a:r>
              <a:rPr lang="en-GB" sz="1600" dirty="0">
                <a:solidFill>
                  <a:srgbClr val="000000"/>
                </a:solidFill>
                <a:latin typeface="Arial"/>
              </a:rPr>
              <a:t>. </a:t>
            </a:r>
            <a:r>
              <a:rPr lang="en-GB" sz="1600" dirty="0" err="1" smtClean="0">
                <a:solidFill>
                  <a:srgbClr val="000000"/>
                </a:solidFill>
                <a:latin typeface="Arial"/>
              </a:rPr>
              <a:t>Urshumtsev</a:t>
            </a:r>
            <a:endParaRPr lang="en-GB" sz="1600" dirty="0" smtClean="0">
              <a:solidFill>
                <a:srgbClr val="000000"/>
              </a:solidFill>
              <a:latin typeface="Arial"/>
            </a:endParaRPr>
          </a:p>
          <a:p>
            <a:pPr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F21C0A"/>
              </a:buClr>
              <a:buSzPct val="100000"/>
              <a:buFont typeface="Wingdings" pitchFamily="2" charset="2"/>
              <a:buChar char=""/>
            </a:pPr>
            <a:r>
              <a:rPr lang="en-GB" sz="1600" dirty="0" smtClean="0">
                <a:solidFill>
                  <a:srgbClr val="000000"/>
                </a:solidFill>
                <a:latin typeface="Arial"/>
              </a:rPr>
              <a:t>OOO Gazprom </a:t>
            </a:r>
            <a:r>
              <a:rPr lang="en-GB" sz="1600" dirty="0" err="1" smtClean="0">
                <a:solidFill>
                  <a:srgbClr val="000000"/>
                </a:solidFill>
                <a:latin typeface="Arial"/>
              </a:rPr>
              <a:t>Transgas</a:t>
            </a:r>
            <a:r>
              <a:rPr lang="en-GB" sz="16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  <a:latin typeface="Arial"/>
              </a:rPr>
              <a:t>Jekaterinburg</a:t>
            </a:r>
            <a:r>
              <a:rPr lang="en-GB" sz="1600" dirty="0" smtClean="0">
                <a:solidFill>
                  <a:srgbClr val="000000"/>
                </a:solidFill>
                <a:latin typeface="Arial"/>
              </a:rPr>
              <a:t>: Mr</a:t>
            </a:r>
            <a:r>
              <a:rPr lang="en-GB" sz="1600" dirty="0">
                <a:solidFill>
                  <a:srgbClr val="000000"/>
                </a:solidFill>
                <a:latin typeface="Arial"/>
              </a:rPr>
              <a:t>. Eduard Gaidt (Mr. </a:t>
            </a:r>
            <a:r>
              <a:rPr lang="en-GB" sz="1600" dirty="0" err="1" smtClean="0">
                <a:solidFill>
                  <a:srgbClr val="000000"/>
                </a:solidFill>
                <a:latin typeface="Arial"/>
              </a:rPr>
              <a:t>Kusnezov</a:t>
            </a:r>
            <a:r>
              <a:rPr lang="en-GB" sz="1600" dirty="0" smtClean="0">
                <a:solidFill>
                  <a:srgbClr val="000000"/>
                </a:solidFill>
                <a:latin typeface="Arial"/>
              </a:rPr>
              <a:t>)</a:t>
            </a:r>
            <a:endParaRPr lang="en-GB" sz="1600" dirty="0" smtClean="0">
              <a:solidFill>
                <a:srgbClr val="000000"/>
              </a:solidFill>
            </a:endParaRPr>
          </a:p>
          <a:p>
            <a:pPr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F21C0A"/>
              </a:buClr>
              <a:buSzPct val="100000"/>
              <a:buFont typeface="Wingdings" pitchFamily="2" charset="2"/>
              <a:buChar char=""/>
            </a:pPr>
            <a:r>
              <a:rPr lang="en-GB" sz="1600" dirty="0" smtClean="0">
                <a:solidFill>
                  <a:srgbClr val="000000"/>
                </a:solidFill>
              </a:rPr>
              <a:t>E.ON Technologies GmbH: Mr. Müller-Trimbusch</a:t>
            </a:r>
          </a:p>
          <a:p>
            <a:pPr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F21C0A"/>
              </a:buClr>
              <a:buSzPct val="100000"/>
              <a:buFont typeface="Wingdings" pitchFamily="2" charset="2"/>
              <a:buChar char=""/>
            </a:pPr>
            <a:r>
              <a:rPr lang="en-GB" sz="1400" i="1" dirty="0" smtClean="0">
                <a:solidFill>
                  <a:srgbClr val="000000"/>
                </a:solidFill>
              </a:rPr>
              <a:t>Advisers: Mr. Pronin</a:t>
            </a:r>
            <a:r>
              <a:rPr lang="en-GB" sz="1400" i="1" dirty="0">
                <a:solidFill>
                  <a:srgbClr val="000000"/>
                </a:solidFill>
              </a:rPr>
              <a:t> </a:t>
            </a:r>
            <a:r>
              <a:rPr lang="en-GB" sz="1400" i="1" dirty="0" smtClean="0">
                <a:solidFill>
                  <a:srgbClr val="000000"/>
                </a:solidFill>
              </a:rPr>
              <a:t>(Gazprom Export), Mr. Schumann</a:t>
            </a:r>
            <a:br>
              <a:rPr lang="en-GB" sz="1400" i="1" dirty="0" smtClean="0">
                <a:solidFill>
                  <a:srgbClr val="000000"/>
                </a:solidFill>
              </a:rPr>
            </a:br>
            <a:r>
              <a:rPr lang="en-GB" sz="1400" i="1" dirty="0" smtClean="0">
                <a:solidFill>
                  <a:srgbClr val="000000"/>
                </a:solidFill>
              </a:rPr>
              <a:t>(E.ON Global Commodities)</a:t>
            </a:r>
          </a:p>
        </p:txBody>
      </p:sp>
    </p:spTree>
    <p:extLst>
      <p:ext uri="{BB962C8B-B14F-4D97-AF65-F5344CB8AC3E}">
        <p14:creationId xmlns:p14="http://schemas.microsoft.com/office/powerpoint/2010/main" val="387938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47700"/>
            <a:ext cx="5943600" cy="609600"/>
          </a:xfrm>
        </p:spPr>
        <p:txBody>
          <a:bodyPr/>
          <a:lstStyle/>
          <a:p>
            <a:r>
              <a:rPr lang="en-GB" dirty="0" smtClean="0"/>
              <a:t>Countries of Investigations &amp; Locations </a:t>
            </a:r>
            <a:r>
              <a:rPr lang="en-GB" smtClean="0"/>
              <a:t>of the 4 Workshops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651000"/>
            <a:ext cx="3149600" cy="4216400"/>
          </a:xfrm>
        </p:spPr>
        <p:txBody>
          <a:bodyPr/>
          <a:lstStyle/>
          <a:p>
            <a:pPr marL="406400" lvl="1" indent="-406400"/>
            <a:r>
              <a:rPr lang="en-GB" b="1" dirty="0" smtClean="0"/>
              <a:t>Yekaterinburg</a:t>
            </a:r>
          </a:p>
          <a:p>
            <a:pPr marL="723900" lvl="2" indent="-317500">
              <a:buClr>
                <a:srgbClr val="F21C0A"/>
              </a:buClr>
              <a:buSzPct val="100000"/>
              <a:buFont typeface="Wingdings"/>
              <a:buChar char=""/>
            </a:pPr>
            <a:r>
              <a:rPr lang="en-GB" dirty="0" smtClean="0"/>
              <a:t>Russia</a:t>
            </a:r>
          </a:p>
          <a:p>
            <a:pPr marL="723900" lvl="2" indent="-317500">
              <a:buClr>
                <a:srgbClr val="F21C0A"/>
              </a:buClr>
              <a:buSzPct val="100000"/>
              <a:buFont typeface="Wingdings"/>
              <a:buChar char=""/>
            </a:pPr>
            <a:r>
              <a:rPr lang="en-GB" dirty="0" smtClean="0"/>
              <a:t>Belarus</a:t>
            </a:r>
          </a:p>
          <a:p>
            <a:pPr marL="406400" lvl="1" indent="-406400"/>
            <a:r>
              <a:rPr lang="en-GB" b="1" dirty="0" smtClean="0"/>
              <a:t>Riga</a:t>
            </a:r>
            <a:endParaRPr lang="en-GB" b="1" dirty="0"/>
          </a:p>
          <a:p>
            <a:pPr marL="723900" lvl="2" indent="-317500">
              <a:buClr>
                <a:srgbClr val="F21C0A"/>
              </a:buClr>
              <a:buSzPct val="100000"/>
              <a:buFont typeface="Wingdings"/>
              <a:buChar char=""/>
            </a:pPr>
            <a:r>
              <a:rPr lang="en-GB" dirty="0" smtClean="0"/>
              <a:t>Latvia</a:t>
            </a:r>
          </a:p>
          <a:p>
            <a:pPr marL="723900" lvl="2" indent="-317500">
              <a:buClr>
                <a:srgbClr val="F21C0A"/>
              </a:buClr>
              <a:buSzPct val="100000"/>
              <a:buFont typeface="Wingdings"/>
              <a:buChar char=""/>
            </a:pPr>
            <a:r>
              <a:rPr lang="en-GB" dirty="0" smtClean="0"/>
              <a:t>Estonia</a:t>
            </a:r>
          </a:p>
          <a:p>
            <a:pPr marL="723900" lvl="2" indent="-317500">
              <a:buClr>
                <a:srgbClr val="F21C0A"/>
              </a:buClr>
              <a:buSzPct val="100000"/>
              <a:buFont typeface="Wingdings"/>
              <a:buChar char=""/>
            </a:pPr>
            <a:r>
              <a:rPr lang="en-GB" dirty="0" smtClean="0"/>
              <a:t>Lithuania</a:t>
            </a:r>
            <a:endParaRPr lang="en-GB" dirty="0"/>
          </a:p>
          <a:p>
            <a:pPr marL="406400" lvl="1" indent="-406400"/>
            <a:r>
              <a:rPr lang="en-GB" b="1" dirty="0"/>
              <a:t>Prague</a:t>
            </a:r>
          </a:p>
          <a:p>
            <a:pPr marL="723900" lvl="2" indent="-317500">
              <a:buClr>
                <a:srgbClr val="F21C0A"/>
              </a:buClr>
              <a:buSzPct val="100000"/>
              <a:buFont typeface="Wingdings"/>
              <a:buChar char=""/>
            </a:pPr>
            <a:r>
              <a:rPr lang="en-GB" dirty="0"/>
              <a:t>Czech Republic</a:t>
            </a:r>
          </a:p>
          <a:p>
            <a:pPr marL="723900" lvl="2" indent="-317500">
              <a:buClr>
                <a:srgbClr val="F21C0A"/>
              </a:buClr>
              <a:buSzPct val="100000"/>
              <a:buFont typeface="Wingdings"/>
              <a:buChar char=""/>
            </a:pPr>
            <a:r>
              <a:rPr lang="en-GB" dirty="0"/>
              <a:t>Poland</a:t>
            </a:r>
          </a:p>
          <a:p>
            <a:pPr marL="406400" lvl="1" indent="-406400"/>
            <a:r>
              <a:rPr lang="en-GB" b="1" dirty="0" smtClean="0"/>
              <a:t>Berlin</a:t>
            </a:r>
            <a:endParaRPr lang="en-GB" b="1" dirty="0"/>
          </a:p>
          <a:p>
            <a:pPr marL="723900" lvl="2" indent="-317500">
              <a:buClr>
                <a:srgbClr val="F21C0A"/>
              </a:buClr>
              <a:buSzPct val="100000"/>
              <a:buFont typeface="Wingdings"/>
              <a:buChar char=""/>
            </a:pPr>
            <a:r>
              <a:rPr lang="en-GB" dirty="0" smtClean="0"/>
              <a:t>Germany</a:t>
            </a:r>
            <a:endParaRPr lang="en-GB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983" y="6046887"/>
            <a:ext cx="1262818" cy="53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Foliennummernplatzhalter 3"/>
          <p:cNvSpPr txBox="1">
            <a:spLocks noGrp="1"/>
          </p:cNvSpPr>
          <p:nvPr/>
        </p:nvSpPr>
        <p:spPr bwMode="auto">
          <a:xfrm>
            <a:off x="609600" y="6403975"/>
            <a:ext cx="173038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fld id="{F3265273-E7AF-4701-857A-808DC4350C3E}" type="slidenum">
              <a:rPr lang="de-DE" sz="600" smtClean="0">
                <a:solidFill>
                  <a:srgbClr val="000000"/>
                </a:solidFill>
              </a:rPr>
              <a:pPr fontAlgn="base">
                <a:lnSpc>
                  <a:spcPts val="800"/>
                </a:lnSpc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de-DE" sz="600" dirty="0" smtClean="0">
              <a:solidFill>
                <a:srgbClr val="000000"/>
              </a:solidFill>
            </a:endParaRPr>
          </a:p>
        </p:txBody>
      </p:sp>
      <p:sp>
        <p:nvSpPr>
          <p:cNvPr id="14" name="Fußzeilenplatzhalter 3"/>
          <p:cNvSpPr>
            <a:spLocks noGrp="1"/>
          </p:cNvSpPr>
          <p:nvPr>
            <p:ph type="ftr" sz="quarter" idx="4294967295"/>
          </p:nvPr>
        </p:nvSpPr>
        <p:spPr>
          <a:xfrm>
            <a:off x="1016000" y="6438900"/>
            <a:ext cx="6553200" cy="190500"/>
          </a:xfrm>
          <a:prstGeom prst="rect">
            <a:avLst/>
          </a:prstGeom>
        </p:spPr>
        <p:txBody>
          <a:bodyPr/>
          <a:lstStyle/>
          <a:p>
            <a:r>
              <a:rPr lang="de-DE" sz="800" dirty="0">
                <a:solidFill>
                  <a:srgbClr val="000000"/>
                </a:solidFill>
              </a:rPr>
              <a:t>LNG in Road Traffic </a:t>
            </a:r>
            <a:r>
              <a:rPr lang="de-DE" sz="800" dirty="0" smtClean="0">
                <a:solidFill>
                  <a:srgbClr val="000000"/>
                </a:solidFill>
              </a:rPr>
              <a:t>IBC</a:t>
            </a:r>
            <a:endParaRPr lang="de-DE" sz="800" dirty="0">
              <a:solidFill>
                <a:srgbClr val="000000"/>
              </a:solidFill>
            </a:endParaRPr>
          </a:p>
        </p:txBody>
      </p:sp>
      <p:pic>
        <p:nvPicPr>
          <p:cNvPr id="9" name="eda26211-89a4-41c8-bfff-df738bf97bdf" descr="B2249D5A-CAC8-498B-B5A7-DB1D28252435@ebc-sekretari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0"/>
            <a:ext cx="22860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3"/>
          <p:cNvGrpSpPr>
            <a:grpSpLocks/>
          </p:cNvGrpSpPr>
          <p:nvPr/>
        </p:nvGrpSpPr>
        <p:grpSpPr bwMode="auto">
          <a:xfrm>
            <a:off x="3454400" y="1701800"/>
            <a:ext cx="5486400" cy="4013200"/>
            <a:chOff x="1226" y="745"/>
            <a:chExt cx="4532" cy="3372"/>
          </a:xfrm>
        </p:grpSpPr>
        <p:sp>
          <p:nvSpPr>
            <p:cNvPr id="13" name="Rectangle 4"/>
            <p:cNvSpPr>
              <a:spLocks noChangeArrowheads="1"/>
            </p:cNvSpPr>
            <p:nvPr/>
          </p:nvSpPr>
          <p:spPr bwMode="gray">
            <a:xfrm>
              <a:off x="3244" y="2251"/>
              <a:ext cx="90" cy="9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7" name="Freeform 5"/>
            <p:cNvSpPr>
              <a:spLocks/>
            </p:cNvSpPr>
            <p:nvPr/>
          </p:nvSpPr>
          <p:spPr bwMode="auto">
            <a:xfrm>
              <a:off x="5095" y="751"/>
              <a:ext cx="658" cy="1286"/>
            </a:xfrm>
            <a:custGeom>
              <a:avLst/>
              <a:gdLst>
                <a:gd name="T0" fmla="*/ 153 w 585"/>
                <a:gd name="T1" fmla="*/ 9 h 1284"/>
                <a:gd name="T2" fmla="*/ 88 w 585"/>
                <a:gd name="T3" fmla="*/ 146 h 1284"/>
                <a:gd name="T4" fmla="*/ 45 w 585"/>
                <a:gd name="T5" fmla="*/ 192 h 1284"/>
                <a:gd name="T6" fmla="*/ 6 w 585"/>
                <a:gd name="T7" fmla="*/ 232 h 1284"/>
                <a:gd name="T8" fmla="*/ 24 w 585"/>
                <a:gd name="T9" fmla="*/ 251 h 1284"/>
                <a:gd name="T10" fmla="*/ 60 w 585"/>
                <a:gd name="T11" fmla="*/ 228 h 1284"/>
                <a:gd name="T12" fmla="*/ 54 w 585"/>
                <a:gd name="T13" fmla="*/ 247 h 1284"/>
                <a:gd name="T14" fmla="*/ 103 w 585"/>
                <a:gd name="T15" fmla="*/ 280 h 1284"/>
                <a:gd name="T16" fmla="*/ 153 w 585"/>
                <a:gd name="T17" fmla="*/ 276 h 1284"/>
                <a:gd name="T18" fmla="*/ 186 w 585"/>
                <a:gd name="T19" fmla="*/ 309 h 1284"/>
                <a:gd name="T20" fmla="*/ 110 w 585"/>
                <a:gd name="T21" fmla="*/ 303 h 1284"/>
                <a:gd name="T22" fmla="*/ 92 w 585"/>
                <a:gd name="T23" fmla="*/ 335 h 1284"/>
                <a:gd name="T24" fmla="*/ 64 w 585"/>
                <a:gd name="T25" fmla="*/ 329 h 1284"/>
                <a:gd name="T26" fmla="*/ 57 w 585"/>
                <a:gd name="T27" fmla="*/ 352 h 1284"/>
                <a:gd name="T28" fmla="*/ 38 w 585"/>
                <a:gd name="T29" fmla="*/ 373 h 1284"/>
                <a:gd name="T30" fmla="*/ 45 w 585"/>
                <a:gd name="T31" fmla="*/ 412 h 1284"/>
                <a:gd name="T32" fmla="*/ 38 w 585"/>
                <a:gd name="T33" fmla="*/ 440 h 1284"/>
                <a:gd name="T34" fmla="*/ 15 w 585"/>
                <a:gd name="T35" fmla="*/ 477 h 1284"/>
                <a:gd name="T36" fmla="*/ 10 w 585"/>
                <a:gd name="T37" fmla="*/ 544 h 1284"/>
                <a:gd name="T38" fmla="*/ 21 w 585"/>
                <a:gd name="T39" fmla="*/ 592 h 1284"/>
                <a:gd name="T40" fmla="*/ 17 w 585"/>
                <a:gd name="T41" fmla="*/ 621 h 1284"/>
                <a:gd name="T42" fmla="*/ 34 w 585"/>
                <a:gd name="T43" fmla="*/ 644 h 1284"/>
                <a:gd name="T44" fmla="*/ 38 w 585"/>
                <a:gd name="T45" fmla="*/ 667 h 1284"/>
                <a:gd name="T46" fmla="*/ 38 w 585"/>
                <a:gd name="T47" fmla="*/ 707 h 1284"/>
                <a:gd name="T48" fmla="*/ 60 w 585"/>
                <a:gd name="T49" fmla="*/ 732 h 1284"/>
                <a:gd name="T50" fmla="*/ 92 w 585"/>
                <a:gd name="T51" fmla="*/ 771 h 1284"/>
                <a:gd name="T52" fmla="*/ 88 w 585"/>
                <a:gd name="T53" fmla="*/ 809 h 1284"/>
                <a:gd name="T54" fmla="*/ 164 w 585"/>
                <a:gd name="T55" fmla="*/ 813 h 1284"/>
                <a:gd name="T56" fmla="*/ 207 w 585"/>
                <a:gd name="T57" fmla="*/ 844 h 1284"/>
                <a:gd name="T58" fmla="*/ 254 w 585"/>
                <a:gd name="T59" fmla="*/ 817 h 1284"/>
                <a:gd name="T60" fmla="*/ 315 w 585"/>
                <a:gd name="T61" fmla="*/ 848 h 1284"/>
                <a:gd name="T62" fmla="*/ 326 w 585"/>
                <a:gd name="T63" fmla="*/ 920 h 1284"/>
                <a:gd name="T64" fmla="*/ 352 w 585"/>
                <a:gd name="T65" fmla="*/ 973 h 1284"/>
                <a:gd name="T66" fmla="*/ 390 w 585"/>
                <a:gd name="T67" fmla="*/ 1012 h 1284"/>
                <a:gd name="T68" fmla="*/ 438 w 585"/>
                <a:gd name="T69" fmla="*/ 1033 h 1284"/>
                <a:gd name="T70" fmla="*/ 460 w 585"/>
                <a:gd name="T71" fmla="*/ 1052 h 1284"/>
                <a:gd name="T72" fmla="*/ 477 w 585"/>
                <a:gd name="T73" fmla="*/ 1081 h 1284"/>
                <a:gd name="T74" fmla="*/ 507 w 585"/>
                <a:gd name="T75" fmla="*/ 1100 h 1284"/>
                <a:gd name="T76" fmla="*/ 498 w 585"/>
                <a:gd name="T77" fmla="*/ 1117 h 1284"/>
                <a:gd name="T78" fmla="*/ 488 w 585"/>
                <a:gd name="T79" fmla="*/ 1133 h 1284"/>
                <a:gd name="T80" fmla="*/ 427 w 585"/>
                <a:gd name="T81" fmla="*/ 1148 h 1284"/>
                <a:gd name="T82" fmla="*/ 406 w 585"/>
                <a:gd name="T83" fmla="*/ 1150 h 1284"/>
                <a:gd name="T84" fmla="*/ 416 w 585"/>
                <a:gd name="T85" fmla="*/ 1188 h 1284"/>
                <a:gd name="T86" fmla="*/ 456 w 585"/>
                <a:gd name="T87" fmla="*/ 1273 h 1284"/>
                <a:gd name="T88" fmla="*/ 498 w 585"/>
                <a:gd name="T89" fmla="*/ 1281 h 1284"/>
                <a:gd name="T90" fmla="*/ 517 w 585"/>
                <a:gd name="T91" fmla="*/ 1250 h 1284"/>
                <a:gd name="T92" fmla="*/ 552 w 585"/>
                <a:gd name="T93" fmla="*/ 1252 h 1284"/>
                <a:gd name="T94" fmla="*/ 606 w 585"/>
                <a:gd name="T95" fmla="*/ 1231 h 1284"/>
                <a:gd name="T96" fmla="*/ 658 w 585"/>
                <a:gd name="T97" fmla="*/ 0 h 128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85"/>
                <a:gd name="T148" fmla="*/ 0 h 1284"/>
                <a:gd name="T149" fmla="*/ 585 w 585"/>
                <a:gd name="T150" fmla="*/ 1284 h 128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85" h="1284">
                  <a:moveTo>
                    <a:pt x="585" y="0"/>
                  </a:moveTo>
                  <a:lnTo>
                    <a:pt x="146" y="0"/>
                  </a:lnTo>
                  <a:lnTo>
                    <a:pt x="136" y="9"/>
                  </a:lnTo>
                  <a:lnTo>
                    <a:pt x="115" y="52"/>
                  </a:lnTo>
                  <a:lnTo>
                    <a:pt x="98" y="121"/>
                  </a:lnTo>
                  <a:lnTo>
                    <a:pt x="78" y="146"/>
                  </a:lnTo>
                  <a:lnTo>
                    <a:pt x="67" y="157"/>
                  </a:lnTo>
                  <a:lnTo>
                    <a:pt x="53" y="182"/>
                  </a:lnTo>
                  <a:lnTo>
                    <a:pt x="40" y="192"/>
                  </a:lnTo>
                  <a:lnTo>
                    <a:pt x="28" y="199"/>
                  </a:lnTo>
                  <a:lnTo>
                    <a:pt x="21" y="209"/>
                  </a:lnTo>
                  <a:lnTo>
                    <a:pt x="5" y="232"/>
                  </a:lnTo>
                  <a:lnTo>
                    <a:pt x="0" y="247"/>
                  </a:lnTo>
                  <a:lnTo>
                    <a:pt x="3" y="253"/>
                  </a:lnTo>
                  <a:lnTo>
                    <a:pt x="21" y="251"/>
                  </a:lnTo>
                  <a:lnTo>
                    <a:pt x="32" y="246"/>
                  </a:lnTo>
                  <a:lnTo>
                    <a:pt x="40" y="236"/>
                  </a:lnTo>
                  <a:lnTo>
                    <a:pt x="53" y="228"/>
                  </a:lnTo>
                  <a:lnTo>
                    <a:pt x="59" y="232"/>
                  </a:lnTo>
                  <a:lnTo>
                    <a:pt x="59" y="242"/>
                  </a:lnTo>
                  <a:lnTo>
                    <a:pt x="48" y="247"/>
                  </a:lnTo>
                  <a:lnTo>
                    <a:pt x="59" y="269"/>
                  </a:lnTo>
                  <a:lnTo>
                    <a:pt x="76" y="269"/>
                  </a:lnTo>
                  <a:lnTo>
                    <a:pt x="92" y="280"/>
                  </a:lnTo>
                  <a:lnTo>
                    <a:pt x="105" y="280"/>
                  </a:lnTo>
                  <a:lnTo>
                    <a:pt x="111" y="274"/>
                  </a:lnTo>
                  <a:lnTo>
                    <a:pt x="136" y="276"/>
                  </a:lnTo>
                  <a:lnTo>
                    <a:pt x="149" y="292"/>
                  </a:lnTo>
                  <a:lnTo>
                    <a:pt x="165" y="301"/>
                  </a:lnTo>
                  <a:lnTo>
                    <a:pt x="165" y="309"/>
                  </a:lnTo>
                  <a:lnTo>
                    <a:pt x="146" y="305"/>
                  </a:lnTo>
                  <a:lnTo>
                    <a:pt x="126" y="301"/>
                  </a:lnTo>
                  <a:lnTo>
                    <a:pt x="98" y="303"/>
                  </a:lnTo>
                  <a:lnTo>
                    <a:pt x="92" y="318"/>
                  </a:lnTo>
                  <a:lnTo>
                    <a:pt x="90" y="328"/>
                  </a:lnTo>
                  <a:lnTo>
                    <a:pt x="82" y="334"/>
                  </a:lnTo>
                  <a:lnTo>
                    <a:pt x="73" y="332"/>
                  </a:lnTo>
                  <a:lnTo>
                    <a:pt x="63" y="328"/>
                  </a:lnTo>
                  <a:lnTo>
                    <a:pt x="57" y="328"/>
                  </a:lnTo>
                  <a:lnTo>
                    <a:pt x="53" y="332"/>
                  </a:lnTo>
                  <a:lnTo>
                    <a:pt x="53" y="349"/>
                  </a:lnTo>
                  <a:lnTo>
                    <a:pt x="51" y="351"/>
                  </a:lnTo>
                  <a:lnTo>
                    <a:pt x="34" y="342"/>
                  </a:lnTo>
                  <a:lnTo>
                    <a:pt x="34" y="343"/>
                  </a:lnTo>
                  <a:lnTo>
                    <a:pt x="34" y="372"/>
                  </a:lnTo>
                  <a:lnTo>
                    <a:pt x="38" y="384"/>
                  </a:lnTo>
                  <a:lnTo>
                    <a:pt x="32" y="393"/>
                  </a:lnTo>
                  <a:lnTo>
                    <a:pt x="40" y="411"/>
                  </a:lnTo>
                  <a:lnTo>
                    <a:pt x="44" y="420"/>
                  </a:lnTo>
                  <a:lnTo>
                    <a:pt x="40" y="432"/>
                  </a:lnTo>
                  <a:lnTo>
                    <a:pt x="34" y="439"/>
                  </a:lnTo>
                  <a:lnTo>
                    <a:pt x="21" y="449"/>
                  </a:lnTo>
                  <a:lnTo>
                    <a:pt x="13" y="459"/>
                  </a:lnTo>
                  <a:lnTo>
                    <a:pt x="13" y="476"/>
                  </a:lnTo>
                  <a:lnTo>
                    <a:pt x="5" y="486"/>
                  </a:lnTo>
                  <a:lnTo>
                    <a:pt x="5" y="510"/>
                  </a:lnTo>
                  <a:lnTo>
                    <a:pt x="9" y="543"/>
                  </a:lnTo>
                  <a:lnTo>
                    <a:pt x="21" y="566"/>
                  </a:lnTo>
                  <a:lnTo>
                    <a:pt x="21" y="589"/>
                  </a:lnTo>
                  <a:lnTo>
                    <a:pt x="19" y="591"/>
                  </a:lnTo>
                  <a:lnTo>
                    <a:pt x="19" y="597"/>
                  </a:lnTo>
                  <a:lnTo>
                    <a:pt x="23" y="608"/>
                  </a:lnTo>
                  <a:lnTo>
                    <a:pt x="15" y="620"/>
                  </a:lnTo>
                  <a:lnTo>
                    <a:pt x="15" y="631"/>
                  </a:lnTo>
                  <a:lnTo>
                    <a:pt x="30" y="637"/>
                  </a:lnTo>
                  <a:lnTo>
                    <a:pt x="30" y="643"/>
                  </a:lnTo>
                  <a:lnTo>
                    <a:pt x="25" y="656"/>
                  </a:lnTo>
                  <a:lnTo>
                    <a:pt x="28" y="662"/>
                  </a:lnTo>
                  <a:lnTo>
                    <a:pt x="34" y="666"/>
                  </a:lnTo>
                  <a:lnTo>
                    <a:pt x="44" y="666"/>
                  </a:lnTo>
                  <a:lnTo>
                    <a:pt x="40" y="681"/>
                  </a:lnTo>
                  <a:lnTo>
                    <a:pt x="34" y="706"/>
                  </a:lnTo>
                  <a:lnTo>
                    <a:pt x="34" y="718"/>
                  </a:lnTo>
                  <a:lnTo>
                    <a:pt x="38" y="731"/>
                  </a:lnTo>
                  <a:lnTo>
                    <a:pt x="53" y="731"/>
                  </a:lnTo>
                  <a:lnTo>
                    <a:pt x="63" y="729"/>
                  </a:lnTo>
                  <a:lnTo>
                    <a:pt x="76" y="747"/>
                  </a:lnTo>
                  <a:lnTo>
                    <a:pt x="82" y="770"/>
                  </a:lnTo>
                  <a:lnTo>
                    <a:pt x="78" y="783"/>
                  </a:lnTo>
                  <a:lnTo>
                    <a:pt x="73" y="799"/>
                  </a:lnTo>
                  <a:lnTo>
                    <a:pt x="78" y="808"/>
                  </a:lnTo>
                  <a:lnTo>
                    <a:pt x="105" y="810"/>
                  </a:lnTo>
                  <a:lnTo>
                    <a:pt x="130" y="804"/>
                  </a:lnTo>
                  <a:lnTo>
                    <a:pt x="146" y="812"/>
                  </a:lnTo>
                  <a:lnTo>
                    <a:pt x="159" y="833"/>
                  </a:lnTo>
                  <a:lnTo>
                    <a:pt x="172" y="843"/>
                  </a:lnTo>
                  <a:lnTo>
                    <a:pt x="184" y="843"/>
                  </a:lnTo>
                  <a:lnTo>
                    <a:pt x="194" y="835"/>
                  </a:lnTo>
                  <a:lnTo>
                    <a:pt x="217" y="820"/>
                  </a:lnTo>
                  <a:lnTo>
                    <a:pt x="226" y="816"/>
                  </a:lnTo>
                  <a:lnTo>
                    <a:pt x="249" y="822"/>
                  </a:lnTo>
                  <a:lnTo>
                    <a:pt x="265" y="833"/>
                  </a:lnTo>
                  <a:lnTo>
                    <a:pt x="280" y="847"/>
                  </a:lnTo>
                  <a:lnTo>
                    <a:pt x="284" y="858"/>
                  </a:lnTo>
                  <a:lnTo>
                    <a:pt x="284" y="891"/>
                  </a:lnTo>
                  <a:lnTo>
                    <a:pt x="290" y="919"/>
                  </a:lnTo>
                  <a:lnTo>
                    <a:pt x="299" y="948"/>
                  </a:lnTo>
                  <a:lnTo>
                    <a:pt x="309" y="962"/>
                  </a:lnTo>
                  <a:lnTo>
                    <a:pt x="313" y="971"/>
                  </a:lnTo>
                  <a:lnTo>
                    <a:pt x="326" y="979"/>
                  </a:lnTo>
                  <a:lnTo>
                    <a:pt x="332" y="996"/>
                  </a:lnTo>
                  <a:lnTo>
                    <a:pt x="347" y="1010"/>
                  </a:lnTo>
                  <a:lnTo>
                    <a:pt x="361" y="1023"/>
                  </a:lnTo>
                  <a:lnTo>
                    <a:pt x="380" y="1023"/>
                  </a:lnTo>
                  <a:lnTo>
                    <a:pt x="389" y="1031"/>
                  </a:lnTo>
                  <a:lnTo>
                    <a:pt x="386" y="1046"/>
                  </a:lnTo>
                  <a:lnTo>
                    <a:pt x="395" y="1054"/>
                  </a:lnTo>
                  <a:lnTo>
                    <a:pt x="409" y="1050"/>
                  </a:lnTo>
                  <a:lnTo>
                    <a:pt x="422" y="1054"/>
                  </a:lnTo>
                  <a:lnTo>
                    <a:pt x="428" y="1062"/>
                  </a:lnTo>
                  <a:lnTo>
                    <a:pt x="424" y="1079"/>
                  </a:lnTo>
                  <a:lnTo>
                    <a:pt x="424" y="1085"/>
                  </a:lnTo>
                  <a:lnTo>
                    <a:pt x="437" y="1096"/>
                  </a:lnTo>
                  <a:lnTo>
                    <a:pt x="451" y="1098"/>
                  </a:lnTo>
                  <a:lnTo>
                    <a:pt x="457" y="1106"/>
                  </a:lnTo>
                  <a:lnTo>
                    <a:pt x="457" y="1115"/>
                  </a:lnTo>
                  <a:lnTo>
                    <a:pt x="443" y="1115"/>
                  </a:lnTo>
                  <a:lnTo>
                    <a:pt x="437" y="1111"/>
                  </a:lnTo>
                  <a:lnTo>
                    <a:pt x="434" y="1113"/>
                  </a:lnTo>
                  <a:lnTo>
                    <a:pt x="434" y="1131"/>
                  </a:lnTo>
                  <a:lnTo>
                    <a:pt x="428" y="1144"/>
                  </a:lnTo>
                  <a:lnTo>
                    <a:pt x="399" y="1148"/>
                  </a:lnTo>
                  <a:lnTo>
                    <a:pt x="380" y="1146"/>
                  </a:lnTo>
                  <a:lnTo>
                    <a:pt x="376" y="1152"/>
                  </a:lnTo>
                  <a:lnTo>
                    <a:pt x="366" y="1152"/>
                  </a:lnTo>
                  <a:lnTo>
                    <a:pt x="361" y="1148"/>
                  </a:lnTo>
                  <a:lnTo>
                    <a:pt x="355" y="1154"/>
                  </a:lnTo>
                  <a:lnTo>
                    <a:pt x="357" y="1167"/>
                  </a:lnTo>
                  <a:lnTo>
                    <a:pt x="370" y="1186"/>
                  </a:lnTo>
                  <a:lnTo>
                    <a:pt x="380" y="1204"/>
                  </a:lnTo>
                  <a:lnTo>
                    <a:pt x="389" y="1240"/>
                  </a:lnTo>
                  <a:lnTo>
                    <a:pt x="405" y="1271"/>
                  </a:lnTo>
                  <a:lnTo>
                    <a:pt x="409" y="1279"/>
                  </a:lnTo>
                  <a:lnTo>
                    <a:pt x="418" y="1284"/>
                  </a:lnTo>
                  <a:lnTo>
                    <a:pt x="443" y="1279"/>
                  </a:lnTo>
                  <a:lnTo>
                    <a:pt x="453" y="1273"/>
                  </a:lnTo>
                  <a:lnTo>
                    <a:pt x="453" y="1259"/>
                  </a:lnTo>
                  <a:lnTo>
                    <a:pt x="460" y="1248"/>
                  </a:lnTo>
                  <a:lnTo>
                    <a:pt x="476" y="1254"/>
                  </a:lnTo>
                  <a:lnTo>
                    <a:pt x="482" y="1250"/>
                  </a:lnTo>
                  <a:lnTo>
                    <a:pt x="491" y="1250"/>
                  </a:lnTo>
                  <a:lnTo>
                    <a:pt x="505" y="1244"/>
                  </a:lnTo>
                  <a:lnTo>
                    <a:pt x="520" y="1244"/>
                  </a:lnTo>
                  <a:lnTo>
                    <a:pt x="539" y="1229"/>
                  </a:lnTo>
                  <a:lnTo>
                    <a:pt x="558" y="1232"/>
                  </a:lnTo>
                  <a:lnTo>
                    <a:pt x="585" y="1229"/>
                  </a:lnTo>
                  <a:lnTo>
                    <a:pt x="58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auto">
            <a:xfrm>
              <a:off x="5091" y="747"/>
              <a:ext cx="667" cy="1294"/>
            </a:xfrm>
            <a:custGeom>
              <a:avLst/>
              <a:gdLst>
                <a:gd name="T0" fmla="*/ 155 w 593"/>
                <a:gd name="T1" fmla="*/ 11 h 1292"/>
                <a:gd name="T2" fmla="*/ 61 w 593"/>
                <a:gd name="T3" fmla="*/ 184 h 1292"/>
                <a:gd name="T4" fmla="*/ 0 w 593"/>
                <a:gd name="T5" fmla="*/ 253 h 1292"/>
                <a:gd name="T6" fmla="*/ 45 w 593"/>
                <a:gd name="T7" fmla="*/ 251 h 1292"/>
                <a:gd name="T8" fmla="*/ 54 w 593"/>
                <a:gd name="T9" fmla="*/ 250 h 1292"/>
                <a:gd name="T10" fmla="*/ 125 w 593"/>
                <a:gd name="T11" fmla="*/ 288 h 1292"/>
                <a:gd name="T12" fmla="*/ 186 w 593"/>
                <a:gd name="T13" fmla="*/ 309 h 1292"/>
                <a:gd name="T14" fmla="*/ 101 w 593"/>
                <a:gd name="T15" fmla="*/ 331 h 1292"/>
                <a:gd name="T16" fmla="*/ 61 w 593"/>
                <a:gd name="T17" fmla="*/ 335 h 1292"/>
                <a:gd name="T18" fmla="*/ 38 w 593"/>
                <a:gd name="T19" fmla="*/ 379 h 1292"/>
                <a:gd name="T20" fmla="*/ 40 w 593"/>
                <a:gd name="T21" fmla="*/ 443 h 1292"/>
                <a:gd name="T22" fmla="*/ 10 w 593"/>
                <a:gd name="T23" fmla="*/ 548 h 1292"/>
                <a:gd name="T24" fmla="*/ 17 w 593"/>
                <a:gd name="T25" fmla="*/ 623 h 1292"/>
                <a:gd name="T26" fmla="*/ 28 w 593"/>
                <a:gd name="T27" fmla="*/ 663 h 1292"/>
                <a:gd name="T28" fmla="*/ 38 w 593"/>
                <a:gd name="T29" fmla="*/ 725 h 1292"/>
                <a:gd name="T30" fmla="*/ 92 w 593"/>
                <a:gd name="T31" fmla="*/ 775 h 1292"/>
                <a:gd name="T32" fmla="*/ 92 w 593"/>
                <a:gd name="T33" fmla="*/ 817 h 1292"/>
                <a:gd name="T34" fmla="*/ 196 w 593"/>
                <a:gd name="T35" fmla="*/ 852 h 1292"/>
                <a:gd name="T36" fmla="*/ 315 w 593"/>
                <a:gd name="T37" fmla="*/ 853 h 1292"/>
                <a:gd name="T38" fmla="*/ 354 w 593"/>
                <a:gd name="T39" fmla="*/ 981 h 1292"/>
                <a:gd name="T40" fmla="*/ 430 w 593"/>
                <a:gd name="T41" fmla="*/ 1033 h 1292"/>
                <a:gd name="T42" fmla="*/ 451 w 593"/>
                <a:gd name="T43" fmla="*/ 1064 h 1292"/>
                <a:gd name="T44" fmla="*/ 479 w 593"/>
                <a:gd name="T45" fmla="*/ 1094 h 1292"/>
                <a:gd name="T46" fmla="*/ 498 w 593"/>
                <a:gd name="T47" fmla="*/ 1114 h 1292"/>
                <a:gd name="T48" fmla="*/ 453 w 593"/>
                <a:gd name="T49" fmla="*/ 1150 h 1292"/>
                <a:gd name="T50" fmla="*/ 408 w 593"/>
                <a:gd name="T51" fmla="*/ 1150 h 1292"/>
                <a:gd name="T52" fmla="*/ 416 w 593"/>
                <a:gd name="T53" fmla="*/ 1194 h 1292"/>
                <a:gd name="T54" fmla="*/ 475 w 593"/>
                <a:gd name="T55" fmla="*/ 1294 h 1292"/>
                <a:gd name="T56" fmla="*/ 524 w 593"/>
                <a:gd name="T57" fmla="*/ 1258 h 1292"/>
                <a:gd name="T58" fmla="*/ 613 w 593"/>
                <a:gd name="T59" fmla="*/ 1238 h 1292"/>
                <a:gd name="T60" fmla="*/ 658 w 593"/>
                <a:gd name="T61" fmla="*/ 8 h 1292"/>
                <a:gd name="T62" fmla="*/ 557 w 593"/>
                <a:gd name="T63" fmla="*/ 1252 h 1292"/>
                <a:gd name="T64" fmla="*/ 510 w 593"/>
                <a:gd name="T65" fmla="*/ 1263 h 1292"/>
                <a:gd name="T66" fmla="*/ 425 w 593"/>
                <a:gd name="T67" fmla="*/ 1190 h 1292"/>
                <a:gd name="T68" fmla="*/ 434 w 593"/>
                <a:gd name="T69" fmla="*/ 1156 h 1292"/>
                <a:gd name="T70" fmla="*/ 494 w 593"/>
                <a:gd name="T71" fmla="*/ 1121 h 1292"/>
                <a:gd name="T72" fmla="*/ 516 w 593"/>
                <a:gd name="T73" fmla="*/ 1102 h 1292"/>
                <a:gd name="T74" fmla="*/ 490 w 593"/>
                <a:gd name="T75" fmla="*/ 1066 h 1292"/>
                <a:gd name="T76" fmla="*/ 442 w 593"/>
                <a:gd name="T77" fmla="*/ 1050 h 1292"/>
                <a:gd name="T78" fmla="*/ 382 w 593"/>
                <a:gd name="T79" fmla="*/ 1000 h 1292"/>
                <a:gd name="T80" fmla="*/ 334 w 593"/>
                <a:gd name="T81" fmla="*/ 923 h 1292"/>
                <a:gd name="T82" fmla="*/ 285 w 593"/>
                <a:gd name="T83" fmla="*/ 823 h 1292"/>
                <a:gd name="T84" fmla="*/ 186 w 593"/>
                <a:gd name="T85" fmla="*/ 836 h 1292"/>
                <a:gd name="T86" fmla="*/ 94 w 593"/>
                <a:gd name="T87" fmla="*/ 809 h 1292"/>
                <a:gd name="T88" fmla="*/ 80 w 593"/>
                <a:gd name="T89" fmla="*/ 732 h 1292"/>
                <a:gd name="T90" fmla="*/ 54 w 593"/>
                <a:gd name="T91" fmla="*/ 686 h 1292"/>
                <a:gd name="T92" fmla="*/ 36 w 593"/>
                <a:gd name="T93" fmla="*/ 661 h 1292"/>
                <a:gd name="T94" fmla="*/ 34 w 593"/>
                <a:gd name="T95" fmla="*/ 612 h 1292"/>
                <a:gd name="T96" fmla="*/ 15 w 593"/>
                <a:gd name="T97" fmla="*/ 492 h 1292"/>
                <a:gd name="T98" fmla="*/ 58 w 593"/>
                <a:gd name="T99" fmla="*/ 427 h 1292"/>
                <a:gd name="T100" fmla="*/ 45 w 593"/>
                <a:gd name="T101" fmla="*/ 348 h 1292"/>
                <a:gd name="T102" fmla="*/ 71 w 593"/>
                <a:gd name="T103" fmla="*/ 337 h 1292"/>
                <a:gd name="T104" fmla="*/ 110 w 593"/>
                <a:gd name="T105" fmla="*/ 333 h 1292"/>
                <a:gd name="T106" fmla="*/ 195 w 593"/>
                <a:gd name="T107" fmla="*/ 315 h 1292"/>
                <a:gd name="T108" fmla="*/ 157 w 593"/>
                <a:gd name="T109" fmla="*/ 276 h 1292"/>
                <a:gd name="T110" fmla="*/ 73 w 593"/>
                <a:gd name="T111" fmla="*/ 269 h 1292"/>
                <a:gd name="T112" fmla="*/ 66 w 593"/>
                <a:gd name="T113" fmla="*/ 228 h 1292"/>
                <a:gd name="T114" fmla="*/ 8 w 593"/>
                <a:gd name="T115" fmla="*/ 251 h 1292"/>
                <a:gd name="T116" fmla="*/ 69 w 593"/>
                <a:gd name="T117" fmla="*/ 188 h 1292"/>
                <a:gd name="T118" fmla="*/ 170 w 593"/>
                <a:gd name="T119" fmla="*/ 8 h 129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93"/>
                <a:gd name="T181" fmla="*/ 0 h 1292"/>
                <a:gd name="T182" fmla="*/ 593 w 593"/>
                <a:gd name="T183" fmla="*/ 1292 h 129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93" h="1292">
                  <a:moveTo>
                    <a:pt x="593" y="4"/>
                  </a:moveTo>
                  <a:lnTo>
                    <a:pt x="593" y="2"/>
                  </a:lnTo>
                  <a:lnTo>
                    <a:pt x="591" y="2"/>
                  </a:lnTo>
                  <a:lnTo>
                    <a:pt x="591" y="0"/>
                  </a:lnTo>
                  <a:lnTo>
                    <a:pt x="148" y="0"/>
                  </a:lnTo>
                  <a:lnTo>
                    <a:pt x="148" y="2"/>
                  </a:lnTo>
                  <a:lnTo>
                    <a:pt x="138" y="11"/>
                  </a:lnTo>
                  <a:lnTo>
                    <a:pt x="136" y="11"/>
                  </a:lnTo>
                  <a:lnTo>
                    <a:pt x="115" y="54"/>
                  </a:lnTo>
                  <a:lnTo>
                    <a:pt x="98" y="123"/>
                  </a:lnTo>
                  <a:lnTo>
                    <a:pt x="78" y="148"/>
                  </a:lnTo>
                  <a:lnTo>
                    <a:pt x="69" y="159"/>
                  </a:lnTo>
                  <a:lnTo>
                    <a:pt x="67" y="159"/>
                  </a:lnTo>
                  <a:lnTo>
                    <a:pt x="54" y="184"/>
                  </a:lnTo>
                  <a:lnTo>
                    <a:pt x="30" y="200"/>
                  </a:lnTo>
                  <a:lnTo>
                    <a:pt x="30" y="202"/>
                  </a:lnTo>
                  <a:lnTo>
                    <a:pt x="29" y="202"/>
                  </a:lnTo>
                  <a:lnTo>
                    <a:pt x="21" y="211"/>
                  </a:lnTo>
                  <a:lnTo>
                    <a:pt x="6" y="234"/>
                  </a:lnTo>
                  <a:lnTo>
                    <a:pt x="0" y="250"/>
                  </a:lnTo>
                  <a:lnTo>
                    <a:pt x="0" y="253"/>
                  </a:lnTo>
                  <a:lnTo>
                    <a:pt x="4" y="259"/>
                  </a:lnTo>
                  <a:lnTo>
                    <a:pt x="6" y="261"/>
                  </a:lnTo>
                  <a:lnTo>
                    <a:pt x="7" y="261"/>
                  </a:lnTo>
                  <a:lnTo>
                    <a:pt x="25" y="259"/>
                  </a:lnTo>
                  <a:lnTo>
                    <a:pt x="27" y="259"/>
                  </a:lnTo>
                  <a:lnTo>
                    <a:pt x="38" y="253"/>
                  </a:lnTo>
                  <a:lnTo>
                    <a:pt x="40" y="251"/>
                  </a:lnTo>
                  <a:lnTo>
                    <a:pt x="46" y="244"/>
                  </a:lnTo>
                  <a:lnTo>
                    <a:pt x="57" y="236"/>
                  </a:lnTo>
                  <a:lnTo>
                    <a:pt x="59" y="238"/>
                  </a:lnTo>
                  <a:lnTo>
                    <a:pt x="59" y="244"/>
                  </a:lnTo>
                  <a:lnTo>
                    <a:pt x="50" y="248"/>
                  </a:lnTo>
                  <a:lnTo>
                    <a:pt x="50" y="250"/>
                  </a:lnTo>
                  <a:lnTo>
                    <a:pt x="48" y="250"/>
                  </a:lnTo>
                  <a:lnTo>
                    <a:pt x="48" y="253"/>
                  </a:lnTo>
                  <a:lnTo>
                    <a:pt x="59" y="274"/>
                  </a:lnTo>
                  <a:lnTo>
                    <a:pt x="61" y="274"/>
                  </a:lnTo>
                  <a:lnTo>
                    <a:pt x="61" y="276"/>
                  </a:lnTo>
                  <a:lnTo>
                    <a:pt x="78" y="276"/>
                  </a:lnTo>
                  <a:lnTo>
                    <a:pt x="94" y="288"/>
                  </a:lnTo>
                  <a:lnTo>
                    <a:pt x="111" y="288"/>
                  </a:lnTo>
                  <a:lnTo>
                    <a:pt x="111" y="286"/>
                  </a:lnTo>
                  <a:lnTo>
                    <a:pt x="117" y="282"/>
                  </a:lnTo>
                  <a:lnTo>
                    <a:pt x="138" y="284"/>
                  </a:lnTo>
                  <a:lnTo>
                    <a:pt x="151" y="298"/>
                  </a:lnTo>
                  <a:lnTo>
                    <a:pt x="151" y="299"/>
                  </a:lnTo>
                  <a:lnTo>
                    <a:pt x="165" y="307"/>
                  </a:lnTo>
                  <a:lnTo>
                    <a:pt x="165" y="309"/>
                  </a:lnTo>
                  <a:lnTo>
                    <a:pt x="130" y="301"/>
                  </a:lnTo>
                  <a:lnTo>
                    <a:pt x="102" y="303"/>
                  </a:lnTo>
                  <a:lnTo>
                    <a:pt x="100" y="303"/>
                  </a:lnTo>
                  <a:lnTo>
                    <a:pt x="100" y="305"/>
                  </a:lnTo>
                  <a:lnTo>
                    <a:pt x="98" y="305"/>
                  </a:lnTo>
                  <a:lnTo>
                    <a:pt x="92" y="321"/>
                  </a:lnTo>
                  <a:lnTo>
                    <a:pt x="90" y="330"/>
                  </a:lnTo>
                  <a:lnTo>
                    <a:pt x="86" y="334"/>
                  </a:lnTo>
                  <a:lnTo>
                    <a:pt x="78" y="332"/>
                  </a:lnTo>
                  <a:lnTo>
                    <a:pt x="69" y="328"/>
                  </a:lnTo>
                  <a:lnTo>
                    <a:pt x="59" y="328"/>
                  </a:lnTo>
                  <a:lnTo>
                    <a:pt x="59" y="330"/>
                  </a:lnTo>
                  <a:lnTo>
                    <a:pt x="55" y="334"/>
                  </a:lnTo>
                  <a:lnTo>
                    <a:pt x="54" y="334"/>
                  </a:lnTo>
                  <a:lnTo>
                    <a:pt x="54" y="351"/>
                  </a:lnTo>
                  <a:lnTo>
                    <a:pt x="55" y="351"/>
                  </a:lnTo>
                  <a:lnTo>
                    <a:pt x="40" y="342"/>
                  </a:lnTo>
                  <a:lnTo>
                    <a:pt x="36" y="342"/>
                  </a:lnTo>
                  <a:lnTo>
                    <a:pt x="36" y="344"/>
                  </a:lnTo>
                  <a:lnTo>
                    <a:pt x="34" y="344"/>
                  </a:lnTo>
                  <a:lnTo>
                    <a:pt x="34" y="378"/>
                  </a:lnTo>
                  <a:lnTo>
                    <a:pt x="38" y="388"/>
                  </a:lnTo>
                  <a:lnTo>
                    <a:pt x="32" y="395"/>
                  </a:lnTo>
                  <a:lnTo>
                    <a:pt x="32" y="399"/>
                  </a:lnTo>
                  <a:lnTo>
                    <a:pt x="40" y="417"/>
                  </a:lnTo>
                  <a:lnTo>
                    <a:pt x="44" y="424"/>
                  </a:lnTo>
                  <a:lnTo>
                    <a:pt x="40" y="434"/>
                  </a:lnTo>
                  <a:lnTo>
                    <a:pt x="36" y="442"/>
                  </a:lnTo>
                  <a:lnTo>
                    <a:pt x="23" y="449"/>
                  </a:lnTo>
                  <a:lnTo>
                    <a:pt x="21" y="451"/>
                  </a:lnTo>
                  <a:lnTo>
                    <a:pt x="13" y="461"/>
                  </a:lnTo>
                  <a:lnTo>
                    <a:pt x="13" y="478"/>
                  </a:lnTo>
                  <a:lnTo>
                    <a:pt x="6" y="488"/>
                  </a:lnTo>
                  <a:lnTo>
                    <a:pt x="6" y="514"/>
                  </a:lnTo>
                  <a:lnTo>
                    <a:pt x="9" y="547"/>
                  </a:lnTo>
                  <a:lnTo>
                    <a:pt x="9" y="549"/>
                  </a:lnTo>
                  <a:lnTo>
                    <a:pt x="21" y="570"/>
                  </a:lnTo>
                  <a:lnTo>
                    <a:pt x="21" y="593"/>
                  </a:lnTo>
                  <a:lnTo>
                    <a:pt x="19" y="593"/>
                  </a:lnTo>
                  <a:lnTo>
                    <a:pt x="19" y="603"/>
                  </a:lnTo>
                  <a:lnTo>
                    <a:pt x="23" y="612"/>
                  </a:lnTo>
                  <a:lnTo>
                    <a:pt x="15" y="622"/>
                  </a:lnTo>
                  <a:lnTo>
                    <a:pt x="15" y="637"/>
                  </a:lnTo>
                  <a:lnTo>
                    <a:pt x="17" y="637"/>
                  </a:lnTo>
                  <a:lnTo>
                    <a:pt x="17" y="639"/>
                  </a:lnTo>
                  <a:lnTo>
                    <a:pt x="32" y="643"/>
                  </a:lnTo>
                  <a:lnTo>
                    <a:pt x="30" y="647"/>
                  </a:lnTo>
                  <a:lnTo>
                    <a:pt x="25" y="659"/>
                  </a:lnTo>
                  <a:lnTo>
                    <a:pt x="25" y="662"/>
                  </a:lnTo>
                  <a:lnTo>
                    <a:pt x="29" y="668"/>
                  </a:lnTo>
                  <a:lnTo>
                    <a:pt x="30" y="670"/>
                  </a:lnTo>
                  <a:lnTo>
                    <a:pt x="36" y="674"/>
                  </a:lnTo>
                  <a:lnTo>
                    <a:pt x="42" y="674"/>
                  </a:lnTo>
                  <a:lnTo>
                    <a:pt x="40" y="685"/>
                  </a:lnTo>
                  <a:lnTo>
                    <a:pt x="34" y="710"/>
                  </a:lnTo>
                  <a:lnTo>
                    <a:pt x="34" y="724"/>
                  </a:lnTo>
                  <a:lnTo>
                    <a:pt x="38" y="737"/>
                  </a:lnTo>
                  <a:lnTo>
                    <a:pt x="40" y="737"/>
                  </a:lnTo>
                  <a:lnTo>
                    <a:pt x="40" y="739"/>
                  </a:lnTo>
                  <a:lnTo>
                    <a:pt x="57" y="739"/>
                  </a:lnTo>
                  <a:lnTo>
                    <a:pt x="65" y="737"/>
                  </a:lnTo>
                  <a:lnTo>
                    <a:pt x="77" y="753"/>
                  </a:lnTo>
                  <a:lnTo>
                    <a:pt x="82" y="774"/>
                  </a:lnTo>
                  <a:lnTo>
                    <a:pt x="78" y="785"/>
                  </a:lnTo>
                  <a:lnTo>
                    <a:pt x="73" y="801"/>
                  </a:lnTo>
                  <a:lnTo>
                    <a:pt x="73" y="804"/>
                  </a:lnTo>
                  <a:lnTo>
                    <a:pt x="78" y="814"/>
                  </a:lnTo>
                  <a:lnTo>
                    <a:pt x="80" y="814"/>
                  </a:lnTo>
                  <a:lnTo>
                    <a:pt x="80" y="816"/>
                  </a:lnTo>
                  <a:lnTo>
                    <a:pt x="82" y="816"/>
                  </a:lnTo>
                  <a:lnTo>
                    <a:pt x="109" y="818"/>
                  </a:lnTo>
                  <a:lnTo>
                    <a:pt x="134" y="812"/>
                  </a:lnTo>
                  <a:lnTo>
                    <a:pt x="148" y="820"/>
                  </a:lnTo>
                  <a:lnTo>
                    <a:pt x="159" y="839"/>
                  </a:lnTo>
                  <a:lnTo>
                    <a:pt x="161" y="839"/>
                  </a:lnTo>
                  <a:lnTo>
                    <a:pt x="161" y="841"/>
                  </a:lnTo>
                  <a:lnTo>
                    <a:pt x="174" y="851"/>
                  </a:lnTo>
                  <a:lnTo>
                    <a:pt x="190" y="851"/>
                  </a:lnTo>
                  <a:lnTo>
                    <a:pt x="199" y="843"/>
                  </a:lnTo>
                  <a:lnTo>
                    <a:pt x="222" y="827"/>
                  </a:lnTo>
                  <a:lnTo>
                    <a:pt x="230" y="824"/>
                  </a:lnTo>
                  <a:lnTo>
                    <a:pt x="251" y="829"/>
                  </a:lnTo>
                  <a:lnTo>
                    <a:pt x="267" y="841"/>
                  </a:lnTo>
                  <a:lnTo>
                    <a:pt x="280" y="852"/>
                  </a:lnTo>
                  <a:lnTo>
                    <a:pt x="284" y="862"/>
                  </a:lnTo>
                  <a:lnTo>
                    <a:pt x="284" y="895"/>
                  </a:lnTo>
                  <a:lnTo>
                    <a:pt x="290" y="925"/>
                  </a:lnTo>
                  <a:lnTo>
                    <a:pt x="299" y="954"/>
                  </a:lnTo>
                  <a:lnTo>
                    <a:pt x="309" y="968"/>
                  </a:lnTo>
                  <a:lnTo>
                    <a:pt x="313" y="977"/>
                  </a:lnTo>
                  <a:lnTo>
                    <a:pt x="315" y="979"/>
                  </a:lnTo>
                  <a:lnTo>
                    <a:pt x="326" y="985"/>
                  </a:lnTo>
                  <a:lnTo>
                    <a:pt x="332" y="1002"/>
                  </a:lnTo>
                  <a:lnTo>
                    <a:pt x="334" y="1004"/>
                  </a:lnTo>
                  <a:lnTo>
                    <a:pt x="349" y="1016"/>
                  </a:lnTo>
                  <a:lnTo>
                    <a:pt x="363" y="1029"/>
                  </a:lnTo>
                  <a:lnTo>
                    <a:pt x="363" y="1031"/>
                  </a:lnTo>
                  <a:lnTo>
                    <a:pt x="382" y="1031"/>
                  </a:lnTo>
                  <a:lnTo>
                    <a:pt x="390" y="1037"/>
                  </a:lnTo>
                  <a:lnTo>
                    <a:pt x="386" y="1050"/>
                  </a:lnTo>
                  <a:lnTo>
                    <a:pt x="386" y="1052"/>
                  </a:lnTo>
                  <a:lnTo>
                    <a:pt x="388" y="1052"/>
                  </a:lnTo>
                  <a:lnTo>
                    <a:pt x="388" y="1054"/>
                  </a:lnTo>
                  <a:lnTo>
                    <a:pt x="397" y="1062"/>
                  </a:lnTo>
                  <a:lnTo>
                    <a:pt x="401" y="1062"/>
                  </a:lnTo>
                  <a:lnTo>
                    <a:pt x="413" y="1058"/>
                  </a:lnTo>
                  <a:lnTo>
                    <a:pt x="424" y="1062"/>
                  </a:lnTo>
                  <a:lnTo>
                    <a:pt x="428" y="1066"/>
                  </a:lnTo>
                  <a:lnTo>
                    <a:pt x="424" y="1083"/>
                  </a:lnTo>
                  <a:lnTo>
                    <a:pt x="424" y="1091"/>
                  </a:lnTo>
                  <a:lnTo>
                    <a:pt x="426" y="1091"/>
                  </a:lnTo>
                  <a:lnTo>
                    <a:pt x="426" y="1092"/>
                  </a:lnTo>
                  <a:lnTo>
                    <a:pt x="439" y="1104"/>
                  </a:lnTo>
                  <a:lnTo>
                    <a:pt x="441" y="1104"/>
                  </a:lnTo>
                  <a:lnTo>
                    <a:pt x="453" y="1106"/>
                  </a:lnTo>
                  <a:lnTo>
                    <a:pt x="457" y="1112"/>
                  </a:lnTo>
                  <a:lnTo>
                    <a:pt x="457" y="1115"/>
                  </a:lnTo>
                  <a:lnTo>
                    <a:pt x="449" y="1115"/>
                  </a:lnTo>
                  <a:lnTo>
                    <a:pt x="443" y="1112"/>
                  </a:lnTo>
                  <a:lnTo>
                    <a:pt x="439" y="1112"/>
                  </a:lnTo>
                  <a:lnTo>
                    <a:pt x="436" y="1114"/>
                  </a:lnTo>
                  <a:lnTo>
                    <a:pt x="436" y="1115"/>
                  </a:lnTo>
                  <a:lnTo>
                    <a:pt x="434" y="1115"/>
                  </a:lnTo>
                  <a:lnTo>
                    <a:pt x="434" y="1135"/>
                  </a:lnTo>
                  <a:lnTo>
                    <a:pt x="430" y="1144"/>
                  </a:lnTo>
                  <a:lnTo>
                    <a:pt x="403" y="1148"/>
                  </a:lnTo>
                  <a:lnTo>
                    <a:pt x="384" y="1146"/>
                  </a:lnTo>
                  <a:lnTo>
                    <a:pt x="382" y="1146"/>
                  </a:lnTo>
                  <a:lnTo>
                    <a:pt x="380" y="1148"/>
                  </a:lnTo>
                  <a:lnTo>
                    <a:pt x="378" y="1152"/>
                  </a:lnTo>
                  <a:lnTo>
                    <a:pt x="372" y="1152"/>
                  </a:lnTo>
                  <a:lnTo>
                    <a:pt x="367" y="1148"/>
                  </a:lnTo>
                  <a:lnTo>
                    <a:pt x="363" y="1148"/>
                  </a:lnTo>
                  <a:lnTo>
                    <a:pt x="363" y="1150"/>
                  </a:lnTo>
                  <a:lnTo>
                    <a:pt x="357" y="1156"/>
                  </a:lnTo>
                  <a:lnTo>
                    <a:pt x="355" y="1156"/>
                  </a:lnTo>
                  <a:lnTo>
                    <a:pt x="355" y="1158"/>
                  </a:lnTo>
                  <a:lnTo>
                    <a:pt x="357" y="1171"/>
                  </a:lnTo>
                  <a:lnTo>
                    <a:pt x="357" y="1173"/>
                  </a:lnTo>
                  <a:lnTo>
                    <a:pt x="370" y="1192"/>
                  </a:lnTo>
                  <a:lnTo>
                    <a:pt x="380" y="1210"/>
                  </a:lnTo>
                  <a:lnTo>
                    <a:pt x="390" y="1246"/>
                  </a:lnTo>
                  <a:lnTo>
                    <a:pt x="409" y="1284"/>
                  </a:lnTo>
                  <a:lnTo>
                    <a:pt x="411" y="1284"/>
                  </a:lnTo>
                  <a:lnTo>
                    <a:pt x="411" y="1286"/>
                  </a:lnTo>
                  <a:lnTo>
                    <a:pt x="420" y="1292"/>
                  </a:lnTo>
                  <a:lnTo>
                    <a:pt x="422" y="1292"/>
                  </a:lnTo>
                  <a:lnTo>
                    <a:pt x="447" y="1286"/>
                  </a:lnTo>
                  <a:lnTo>
                    <a:pt x="449" y="1286"/>
                  </a:lnTo>
                  <a:lnTo>
                    <a:pt x="459" y="1281"/>
                  </a:lnTo>
                  <a:lnTo>
                    <a:pt x="459" y="1279"/>
                  </a:lnTo>
                  <a:lnTo>
                    <a:pt x="461" y="1279"/>
                  </a:lnTo>
                  <a:lnTo>
                    <a:pt x="461" y="1265"/>
                  </a:lnTo>
                  <a:lnTo>
                    <a:pt x="466" y="1256"/>
                  </a:lnTo>
                  <a:lnTo>
                    <a:pt x="478" y="1261"/>
                  </a:lnTo>
                  <a:lnTo>
                    <a:pt x="482" y="1261"/>
                  </a:lnTo>
                  <a:lnTo>
                    <a:pt x="487" y="1258"/>
                  </a:lnTo>
                  <a:lnTo>
                    <a:pt x="497" y="1258"/>
                  </a:lnTo>
                  <a:lnTo>
                    <a:pt x="509" y="1252"/>
                  </a:lnTo>
                  <a:lnTo>
                    <a:pt x="526" y="1252"/>
                  </a:lnTo>
                  <a:lnTo>
                    <a:pt x="545" y="1236"/>
                  </a:lnTo>
                  <a:lnTo>
                    <a:pt x="562" y="1240"/>
                  </a:lnTo>
                  <a:lnTo>
                    <a:pt x="589" y="1236"/>
                  </a:lnTo>
                  <a:lnTo>
                    <a:pt x="591" y="1236"/>
                  </a:lnTo>
                  <a:lnTo>
                    <a:pt x="593" y="1235"/>
                  </a:lnTo>
                  <a:lnTo>
                    <a:pt x="593" y="1233"/>
                  </a:lnTo>
                  <a:lnTo>
                    <a:pt x="593" y="4"/>
                  </a:lnTo>
                  <a:lnTo>
                    <a:pt x="585" y="8"/>
                  </a:lnTo>
                  <a:lnTo>
                    <a:pt x="585" y="1229"/>
                  </a:lnTo>
                  <a:lnTo>
                    <a:pt x="562" y="1233"/>
                  </a:lnTo>
                  <a:lnTo>
                    <a:pt x="543" y="1229"/>
                  </a:lnTo>
                  <a:lnTo>
                    <a:pt x="541" y="1229"/>
                  </a:lnTo>
                  <a:lnTo>
                    <a:pt x="522" y="1244"/>
                  </a:lnTo>
                  <a:lnTo>
                    <a:pt x="507" y="1244"/>
                  </a:lnTo>
                  <a:lnTo>
                    <a:pt x="495" y="1250"/>
                  </a:lnTo>
                  <a:lnTo>
                    <a:pt x="484" y="1250"/>
                  </a:lnTo>
                  <a:lnTo>
                    <a:pt x="480" y="1254"/>
                  </a:lnTo>
                  <a:lnTo>
                    <a:pt x="466" y="1248"/>
                  </a:lnTo>
                  <a:lnTo>
                    <a:pt x="463" y="1248"/>
                  </a:lnTo>
                  <a:lnTo>
                    <a:pt x="463" y="1250"/>
                  </a:lnTo>
                  <a:lnTo>
                    <a:pt x="461" y="1250"/>
                  </a:lnTo>
                  <a:lnTo>
                    <a:pt x="453" y="1261"/>
                  </a:lnTo>
                  <a:lnTo>
                    <a:pt x="453" y="1275"/>
                  </a:lnTo>
                  <a:lnTo>
                    <a:pt x="445" y="1279"/>
                  </a:lnTo>
                  <a:lnTo>
                    <a:pt x="422" y="1284"/>
                  </a:lnTo>
                  <a:lnTo>
                    <a:pt x="416" y="1281"/>
                  </a:lnTo>
                  <a:lnTo>
                    <a:pt x="397" y="1242"/>
                  </a:lnTo>
                  <a:lnTo>
                    <a:pt x="388" y="1206"/>
                  </a:lnTo>
                  <a:lnTo>
                    <a:pt x="378" y="1188"/>
                  </a:lnTo>
                  <a:lnTo>
                    <a:pt x="365" y="1169"/>
                  </a:lnTo>
                  <a:lnTo>
                    <a:pt x="363" y="1160"/>
                  </a:lnTo>
                  <a:lnTo>
                    <a:pt x="365" y="1158"/>
                  </a:lnTo>
                  <a:lnTo>
                    <a:pt x="368" y="1160"/>
                  </a:lnTo>
                  <a:lnTo>
                    <a:pt x="382" y="1160"/>
                  </a:lnTo>
                  <a:lnTo>
                    <a:pt x="384" y="1158"/>
                  </a:lnTo>
                  <a:lnTo>
                    <a:pt x="386" y="1154"/>
                  </a:lnTo>
                  <a:lnTo>
                    <a:pt x="403" y="1156"/>
                  </a:lnTo>
                  <a:lnTo>
                    <a:pt x="432" y="1152"/>
                  </a:lnTo>
                  <a:lnTo>
                    <a:pt x="434" y="1152"/>
                  </a:lnTo>
                  <a:lnTo>
                    <a:pt x="436" y="1150"/>
                  </a:lnTo>
                  <a:lnTo>
                    <a:pt x="441" y="1137"/>
                  </a:lnTo>
                  <a:lnTo>
                    <a:pt x="441" y="1135"/>
                  </a:lnTo>
                  <a:lnTo>
                    <a:pt x="439" y="1119"/>
                  </a:lnTo>
                  <a:lnTo>
                    <a:pt x="441" y="1119"/>
                  </a:lnTo>
                  <a:lnTo>
                    <a:pt x="445" y="1123"/>
                  </a:lnTo>
                  <a:lnTo>
                    <a:pt x="463" y="1123"/>
                  </a:lnTo>
                  <a:lnTo>
                    <a:pt x="463" y="1121"/>
                  </a:lnTo>
                  <a:lnTo>
                    <a:pt x="464" y="1121"/>
                  </a:lnTo>
                  <a:lnTo>
                    <a:pt x="464" y="1108"/>
                  </a:lnTo>
                  <a:lnTo>
                    <a:pt x="459" y="1100"/>
                  </a:lnTo>
                  <a:lnTo>
                    <a:pt x="457" y="1098"/>
                  </a:lnTo>
                  <a:lnTo>
                    <a:pt x="455" y="1098"/>
                  </a:lnTo>
                  <a:lnTo>
                    <a:pt x="443" y="1096"/>
                  </a:lnTo>
                  <a:lnTo>
                    <a:pt x="432" y="1087"/>
                  </a:lnTo>
                  <a:lnTo>
                    <a:pt x="432" y="1083"/>
                  </a:lnTo>
                  <a:lnTo>
                    <a:pt x="436" y="1066"/>
                  </a:lnTo>
                  <a:lnTo>
                    <a:pt x="436" y="1064"/>
                  </a:lnTo>
                  <a:lnTo>
                    <a:pt x="430" y="1056"/>
                  </a:lnTo>
                  <a:lnTo>
                    <a:pt x="428" y="1056"/>
                  </a:lnTo>
                  <a:lnTo>
                    <a:pt x="428" y="1054"/>
                  </a:lnTo>
                  <a:lnTo>
                    <a:pt x="415" y="1050"/>
                  </a:lnTo>
                  <a:lnTo>
                    <a:pt x="411" y="1050"/>
                  </a:lnTo>
                  <a:lnTo>
                    <a:pt x="399" y="1054"/>
                  </a:lnTo>
                  <a:lnTo>
                    <a:pt x="393" y="1048"/>
                  </a:lnTo>
                  <a:lnTo>
                    <a:pt x="397" y="1035"/>
                  </a:lnTo>
                  <a:lnTo>
                    <a:pt x="397" y="1033"/>
                  </a:lnTo>
                  <a:lnTo>
                    <a:pt x="395" y="1031"/>
                  </a:lnTo>
                  <a:lnTo>
                    <a:pt x="386" y="1023"/>
                  </a:lnTo>
                  <a:lnTo>
                    <a:pt x="367" y="1023"/>
                  </a:lnTo>
                  <a:lnTo>
                    <a:pt x="353" y="1012"/>
                  </a:lnTo>
                  <a:lnTo>
                    <a:pt x="340" y="998"/>
                  </a:lnTo>
                  <a:lnTo>
                    <a:pt x="334" y="981"/>
                  </a:lnTo>
                  <a:lnTo>
                    <a:pt x="332" y="981"/>
                  </a:lnTo>
                  <a:lnTo>
                    <a:pt x="332" y="979"/>
                  </a:lnTo>
                  <a:lnTo>
                    <a:pt x="320" y="973"/>
                  </a:lnTo>
                  <a:lnTo>
                    <a:pt x="317" y="964"/>
                  </a:lnTo>
                  <a:lnTo>
                    <a:pt x="307" y="950"/>
                  </a:lnTo>
                  <a:lnTo>
                    <a:pt x="297" y="922"/>
                  </a:lnTo>
                  <a:lnTo>
                    <a:pt x="292" y="895"/>
                  </a:lnTo>
                  <a:lnTo>
                    <a:pt x="292" y="860"/>
                  </a:lnTo>
                  <a:lnTo>
                    <a:pt x="288" y="849"/>
                  </a:lnTo>
                  <a:lnTo>
                    <a:pt x="286" y="849"/>
                  </a:lnTo>
                  <a:lnTo>
                    <a:pt x="270" y="833"/>
                  </a:lnTo>
                  <a:lnTo>
                    <a:pt x="255" y="822"/>
                  </a:lnTo>
                  <a:lnTo>
                    <a:pt x="253" y="822"/>
                  </a:lnTo>
                  <a:lnTo>
                    <a:pt x="230" y="816"/>
                  </a:lnTo>
                  <a:lnTo>
                    <a:pt x="228" y="816"/>
                  </a:lnTo>
                  <a:lnTo>
                    <a:pt x="219" y="820"/>
                  </a:lnTo>
                  <a:lnTo>
                    <a:pt x="196" y="835"/>
                  </a:lnTo>
                  <a:lnTo>
                    <a:pt x="186" y="843"/>
                  </a:lnTo>
                  <a:lnTo>
                    <a:pt x="178" y="843"/>
                  </a:lnTo>
                  <a:lnTo>
                    <a:pt x="165" y="835"/>
                  </a:lnTo>
                  <a:lnTo>
                    <a:pt x="153" y="814"/>
                  </a:lnTo>
                  <a:lnTo>
                    <a:pt x="151" y="814"/>
                  </a:lnTo>
                  <a:lnTo>
                    <a:pt x="151" y="812"/>
                  </a:lnTo>
                  <a:lnTo>
                    <a:pt x="136" y="804"/>
                  </a:lnTo>
                  <a:lnTo>
                    <a:pt x="134" y="804"/>
                  </a:lnTo>
                  <a:lnTo>
                    <a:pt x="109" y="810"/>
                  </a:lnTo>
                  <a:lnTo>
                    <a:pt x="84" y="808"/>
                  </a:lnTo>
                  <a:lnTo>
                    <a:pt x="80" y="803"/>
                  </a:lnTo>
                  <a:lnTo>
                    <a:pt x="86" y="789"/>
                  </a:lnTo>
                  <a:lnTo>
                    <a:pt x="90" y="776"/>
                  </a:lnTo>
                  <a:lnTo>
                    <a:pt x="90" y="774"/>
                  </a:lnTo>
                  <a:lnTo>
                    <a:pt x="84" y="751"/>
                  </a:lnTo>
                  <a:lnTo>
                    <a:pt x="84" y="749"/>
                  </a:lnTo>
                  <a:lnTo>
                    <a:pt x="71" y="731"/>
                  </a:lnTo>
                  <a:lnTo>
                    <a:pt x="69" y="730"/>
                  </a:lnTo>
                  <a:lnTo>
                    <a:pt x="67" y="730"/>
                  </a:lnTo>
                  <a:lnTo>
                    <a:pt x="57" y="731"/>
                  </a:lnTo>
                  <a:lnTo>
                    <a:pt x="46" y="731"/>
                  </a:lnTo>
                  <a:lnTo>
                    <a:pt x="42" y="722"/>
                  </a:lnTo>
                  <a:lnTo>
                    <a:pt x="42" y="710"/>
                  </a:lnTo>
                  <a:lnTo>
                    <a:pt x="48" y="685"/>
                  </a:lnTo>
                  <a:lnTo>
                    <a:pt x="52" y="670"/>
                  </a:lnTo>
                  <a:lnTo>
                    <a:pt x="52" y="668"/>
                  </a:lnTo>
                  <a:lnTo>
                    <a:pt x="50" y="668"/>
                  </a:lnTo>
                  <a:lnTo>
                    <a:pt x="50" y="666"/>
                  </a:lnTo>
                  <a:lnTo>
                    <a:pt x="40" y="666"/>
                  </a:lnTo>
                  <a:lnTo>
                    <a:pt x="34" y="664"/>
                  </a:lnTo>
                  <a:lnTo>
                    <a:pt x="32" y="660"/>
                  </a:lnTo>
                  <a:lnTo>
                    <a:pt x="38" y="649"/>
                  </a:lnTo>
                  <a:lnTo>
                    <a:pt x="38" y="639"/>
                  </a:lnTo>
                  <a:lnTo>
                    <a:pt x="36" y="637"/>
                  </a:lnTo>
                  <a:lnTo>
                    <a:pt x="23" y="634"/>
                  </a:lnTo>
                  <a:lnTo>
                    <a:pt x="23" y="626"/>
                  </a:lnTo>
                  <a:lnTo>
                    <a:pt x="30" y="614"/>
                  </a:lnTo>
                  <a:lnTo>
                    <a:pt x="30" y="611"/>
                  </a:lnTo>
                  <a:lnTo>
                    <a:pt x="27" y="601"/>
                  </a:lnTo>
                  <a:lnTo>
                    <a:pt x="27" y="595"/>
                  </a:lnTo>
                  <a:lnTo>
                    <a:pt x="29" y="595"/>
                  </a:lnTo>
                  <a:lnTo>
                    <a:pt x="29" y="568"/>
                  </a:lnTo>
                  <a:lnTo>
                    <a:pt x="17" y="545"/>
                  </a:lnTo>
                  <a:lnTo>
                    <a:pt x="13" y="514"/>
                  </a:lnTo>
                  <a:lnTo>
                    <a:pt x="13" y="491"/>
                  </a:lnTo>
                  <a:lnTo>
                    <a:pt x="21" y="482"/>
                  </a:lnTo>
                  <a:lnTo>
                    <a:pt x="21" y="465"/>
                  </a:lnTo>
                  <a:lnTo>
                    <a:pt x="27" y="455"/>
                  </a:lnTo>
                  <a:lnTo>
                    <a:pt x="40" y="447"/>
                  </a:lnTo>
                  <a:lnTo>
                    <a:pt x="42" y="445"/>
                  </a:lnTo>
                  <a:lnTo>
                    <a:pt x="48" y="438"/>
                  </a:lnTo>
                  <a:lnTo>
                    <a:pt x="52" y="426"/>
                  </a:lnTo>
                  <a:lnTo>
                    <a:pt x="52" y="422"/>
                  </a:lnTo>
                  <a:lnTo>
                    <a:pt x="48" y="413"/>
                  </a:lnTo>
                  <a:lnTo>
                    <a:pt x="40" y="397"/>
                  </a:lnTo>
                  <a:lnTo>
                    <a:pt x="46" y="390"/>
                  </a:lnTo>
                  <a:lnTo>
                    <a:pt x="46" y="386"/>
                  </a:lnTo>
                  <a:lnTo>
                    <a:pt x="42" y="376"/>
                  </a:lnTo>
                  <a:lnTo>
                    <a:pt x="40" y="347"/>
                  </a:lnTo>
                  <a:lnTo>
                    <a:pt x="54" y="359"/>
                  </a:lnTo>
                  <a:lnTo>
                    <a:pt x="57" y="359"/>
                  </a:lnTo>
                  <a:lnTo>
                    <a:pt x="57" y="357"/>
                  </a:lnTo>
                  <a:lnTo>
                    <a:pt x="59" y="355"/>
                  </a:lnTo>
                  <a:lnTo>
                    <a:pt x="61" y="355"/>
                  </a:lnTo>
                  <a:lnTo>
                    <a:pt x="61" y="338"/>
                  </a:lnTo>
                  <a:lnTo>
                    <a:pt x="63" y="336"/>
                  </a:lnTo>
                  <a:lnTo>
                    <a:pt x="67" y="336"/>
                  </a:lnTo>
                  <a:lnTo>
                    <a:pt x="75" y="340"/>
                  </a:lnTo>
                  <a:lnTo>
                    <a:pt x="86" y="342"/>
                  </a:lnTo>
                  <a:lnTo>
                    <a:pt x="88" y="342"/>
                  </a:lnTo>
                  <a:lnTo>
                    <a:pt x="96" y="336"/>
                  </a:lnTo>
                  <a:lnTo>
                    <a:pt x="98" y="334"/>
                  </a:lnTo>
                  <a:lnTo>
                    <a:pt x="98" y="332"/>
                  </a:lnTo>
                  <a:lnTo>
                    <a:pt x="100" y="324"/>
                  </a:lnTo>
                  <a:lnTo>
                    <a:pt x="103" y="311"/>
                  </a:lnTo>
                  <a:lnTo>
                    <a:pt x="130" y="309"/>
                  </a:lnTo>
                  <a:lnTo>
                    <a:pt x="169" y="317"/>
                  </a:lnTo>
                  <a:lnTo>
                    <a:pt x="171" y="317"/>
                  </a:lnTo>
                  <a:lnTo>
                    <a:pt x="171" y="315"/>
                  </a:lnTo>
                  <a:lnTo>
                    <a:pt x="173" y="315"/>
                  </a:lnTo>
                  <a:lnTo>
                    <a:pt x="173" y="303"/>
                  </a:lnTo>
                  <a:lnTo>
                    <a:pt x="171" y="303"/>
                  </a:lnTo>
                  <a:lnTo>
                    <a:pt x="171" y="301"/>
                  </a:lnTo>
                  <a:lnTo>
                    <a:pt x="155" y="292"/>
                  </a:lnTo>
                  <a:lnTo>
                    <a:pt x="144" y="278"/>
                  </a:lnTo>
                  <a:lnTo>
                    <a:pt x="142" y="276"/>
                  </a:lnTo>
                  <a:lnTo>
                    <a:pt x="140" y="276"/>
                  </a:lnTo>
                  <a:lnTo>
                    <a:pt x="115" y="274"/>
                  </a:lnTo>
                  <a:lnTo>
                    <a:pt x="113" y="274"/>
                  </a:lnTo>
                  <a:lnTo>
                    <a:pt x="113" y="276"/>
                  </a:lnTo>
                  <a:lnTo>
                    <a:pt x="107" y="280"/>
                  </a:lnTo>
                  <a:lnTo>
                    <a:pt x="98" y="280"/>
                  </a:lnTo>
                  <a:lnTo>
                    <a:pt x="82" y="269"/>
                  </a:lnTo>
                  <a:lnTo>
                    <a:pt x="65" y="269"/>
                  </a:lnTo>
                  <a:lnTo>
                    <a:pt x="57" y="253"/>
                  </a:lnTo>
                  <a:lnTo>
                    <a:pt x="65" y="250"/>
                  </a:lnTo>
                  <a:lnTo>
                    <a:pt x="65" y="248"/>
                  </a:lnTo>
                  <a:lnTo>
                    <a:pt x="67" y="248"/>
                  </a:lnTo>
                  <a:lnTo>
                    <a:pt x="67" y="234"/>
                  </a:lnTo>
                  <a:lnTo>
                    <a:pt x="65" y="232"/>
                  </a:lnTo>
                  <a:lnTo>
                    <a:pt x="59" y="228"/>
                  </a:lnTo>
                  <a:lnTo>
                    <a:pt x="55" y="228"/>
                  </a:lnTo>
                  <a:lnTo>
                    <a:pt x="42" y="236"/>
                  </a:lnTo>
                  <a:lnTo>
                    <a:pt x="40" y="238"/>
                  </a:lnTo>
                  <a:lnTo>
                    <a:pt x="34" y="246"/>
                  </a:lnTo>
                  <a:lnTo>
                    <a:pt x="23" y="251"/>
                  </a:lnTo>
                  <a:lnTo>
                    <a:pt x="9" y="253"/>
                  </a:lnTo>
                  <a:lnTo>
                    <a:pt x="7" y="251"/>
                  </a:lnTo>
                  <a:lnTo>
                    <a:pt x="13" y="238"/>
                  </a:lnTo>
                  <a:lnTo>
                    <a:pt x="29" y="215"/>
                  </a:lnTo>
                  <a:lnTo>
                    <a:pt x="34" y="205"/>
                  </a:lnTo>
                  <a:lnTo>
                    <a:pt x="46" y="200"/>
                  </a:lnTo>
                  <a:lnTo>
                    <a:pt x="59" y="190"/>
                  </a:lnTo>
                  <a:lnTo>
                    <a:pt x="59" y="188"/>
                  </a:lnTo>
                  <a:lnTo>
                    <a:pt x="61" y="188"/>
                  </a:lnTo>
                  <a:lnTo>
                    <a:pt x="75" y="163"/>
                  </a:lnTo>
                  <a:lnTo>
                    <a:pt x="86" y="152"/>
                  </a:lnTo>
                  <a:lnTo>
                    <a:pt x="105" y="127"/>
                  </a:lnTo>
                  <a:lnTo>
                    <a:pt x="105" y="125"/>
                  </a:lnTo>
                  <a:lnTo>
                    <a:pt x="123" y="58"/>
                  </a:lnTo>
                  <a:lnTo>
                    <a:pt x="144" y="15"/>
                  </a:lnTo>
                  <a:lnTo>
                    <a:pt x="151" y="8"/>
                  </a:lnTo>
                  <a:lnTo>
                    <a:pt x="585" y="8"/>
                  </a:lnTo>
                  <a:lnTo>
                    <a:pt x="593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>
              <a:off x="5209" y="3476"/>
              <a:ext cx="540" cy="637"/>
            </a:xfrm>
            <a:custGeom>
              <a:avLst/>
              <a:gdLst>
                <a:gd name="T0" fmla="*/ 497 w 480"/>
                <a:gd name="T1" fmla="*/ 8 h 636"/>
                <a:gd name="T2" fmla="*/ 443 w 480"/>
                <a:gd name="T3" fmla="*/ 6 h 636"/>
                <a:gd name="T4" fmla="*/ 375 w 480"/>
                <a:gd name="T5" fmla="*/ 16 h 636"/>
                <a:gd name="T6" fmla="*/ 314 w 480"/>
                <a:gd name="T7" fmla="*/ 22 h 636"/>
                <a:gd name="T8" fmla="*/ 298 w 480"/>
                <a:gd name="T9" fmla="*/ 56 h 636"/>
                <a:gd name="T10" fmla="*/ 321 w 480"/>
                <a:gd name="T11" fmla="*/ 72 h 636"/>
                <a:gd name="T12" fmla="*/ 363 w 480"/>
                <a:gd name="T13" fmla="*/ 66 h 636"/>
                <a:gd name="T14" fmla="*/ 389 w 480"/>
                <a:gd name="T15" fmla="*/ 75 h 636"/>
                <a:gd name="T16" fmla="*/ 329 w 480"/>
                <a:gd name="T17" fmla="*/ 87 h 636"/>
                <a:gd name="T18" fmla="*/ 286 w 480"/>
                <a:gd name="T19" fmla="*/ 108 h 636"/>
                <a:gd name="T20" fmla="*/ 309 w 480"/>
                <a:gd name="T21" fmla="*/ 121 h 636"/>
                <a:gd name="T22" fmla="*/ 267 w 480"/>
                <a:gd name="T23" fmla="*/ 129 h 636"/>
                <a:gd name="T24" fmla="*/ 201 w 480"/>
                <a:gd name="T25" fmla="*/ 139 h 636"/>
                <a:gd name="T26" fmla="*/ 190 w 480"/>
                <a:gd name="T27" fmla="*/ 123 h 636"/>
                <a:gd name="T28" fmla="*/ 180 w 480"/>
                <a:gd name="T29" fmla="*/ 141 h 636"/>
                <a:gd name="T30" fmla="*/ 131 w 480"/>
                <a:gd name="T31" fmla="*/ 146 h 636"/>
                <a:gd name="T32" fmla="*/ 70 w 480"/>
                <a:gd name="T33" fmla="*/ 148 h 636"/>
                <a:gd name="T34" fmla="*/ 28 w 480"/>
                <a:gd name="T35" fmla="*/ 189 h 636"/>
                <a:gd name="T36" fmla="*/ 0 w 480"/>
                <a:gd name="T37" fmla="*/ 217 h 636"/>
                <a:gd name="T38" fmla="*/ 5 w 480"/>
                <a:gd name="T39" fmla="*/ 242 h 636"/>
                <a:gd name="T40" fmla="*/ 39 w 480"/>
                <a:gd name="T41" fmla="*/ 256 h 636"/>
                <a:gd name="T42" fmla="*/ 82 w 480"/>
                <a:gd name="T43" fmla="*/ 248 h 636"/>
                <a:gd name="T44" fmla="*/ 72 w 480"/>
                <a:gd name="T45" fmla="*/ 269 h 636"/>
                <a:gd name="T46" fmla="*/ 87 w 480"/>
                <a:gd name="T47" fmla="*/ 304 h 636"/>
                <a:gd name="T48" fmla="*/ 93 w 480"/>
                <a:gd name="T49" fmla="*/ 332 h 636"/>
                <a:gd name="T50" fmla="*/ 113 w 480"/>
                <a:gd name="T51" fmla="*/ 336 h 636"/>
                <a:gd name="T52" fmla="*/ 91 w 480"/>
                <a:gd name="T53" fmla="*/ 355 h 636"/>
                <a:gd name="T54" fmla="*/ 93 w 480"/>
                <a:gd name="T55" fmla="*/ 370 h 636"/>
                <a:gd name="T56" fmla="*/ 105 w 480"/>
                <a:gd name="T57" fmla="*/ 389 h 636"/>
                <a:gd name="T58" fmla="*/ 119 w 480"/>
                <a:gd name="T59" fmla="*/ 391 h 636"/>
                <a:gd name="T60" fmla="*/ 82 w 480"/>
                <a:gd name="T61" fmla="*/ 399 h 636"/>
                <a:gd name="T62" fmla="*/ 61 w 480"/>
                <a:gd name="T63" fmla="*/ 393 h 636"/>
                <a:gd name="T64" fmla="*/ 59 w 480"/>
                <a:gd name="T65" fmla="*/ 374 h 636"/>
                <a:gd name="T66" fmla="*/ 39 w 480"/>
                <a:gd name="T67" fmla="*/ 370 h 636"/>
                <a:gd name="T68" fmla="*/ 44 w 480"/>
                <a:gd name="T69" fmla="*/ 387 h 636"/>
                <a:gd name="T70" fmla="*/ 39 w 480"/>
                <a:gd name="T71" fmla="*/ 399 h 636"/>
                <a:gd name="T72" fmla="*/ 51 w 480"/>
                <a:gd name="T73" fmla="*/ 420 h 636"/>
                <a:gd name="T74" fmla="*/ 80 w 480"/>
                <a:gd name="T75" fmla="*/ 426 h 636"/>
                <a:gd name="T76" fmla="*/ 108 w 480"/>
                <a:gd name="T77" fmla="*/ 437 h 636"/>
                <a:gd name="T78" fmla="*/ 141 w 480"/>
                <a:gd name="T79" fmla="*/ 447 h 636"/>
                <a:gd name="T80" fmla="*/ 136 w 480"/>
                <a:gd name="T81" fmla="*/ 476 h 636"/>
                <a:gd name="T82" fmla="*/ 131 w 480"/>
                <a:gd name="T83" fmla="*/ 493 h 636"/>
                <a:gd name="T84" fmla="*/ 147 w 480"/>
                <a:gd name="T85" fmla="*/ 530 h 636"/>
                <a:gd name="T86" fmla="*/ 178 w 480"/>
                <a:gd name="T87" fmla="*/ 530 h 636"/>
                <a:gd name="T88" fmla="*/ 195 w 480"/>
                <a:gd name="T89" fmla="*/ 541 h 636"/>
                <a:gd name="T90" fmla="*/ 178 w 480"/>
                <a:gd name="T91" fmla="*/ 556 h 636"/>
                <a:gd name="T92" fmla="*/ 152 w 480"/>
                <a:gd name="T93" fmla="*/ 570 h 636"/>
                <a:gd name="T94" fmla="*/ 201 w 480"/>
                <a:gd name="T95" fmla="*/ 570 h 636"/>
                <a:gd name="T96" fmla="*/ 277 w 480"/>
                <a:gd name="T97" fmla="*/ 558 h 636"/>
                <a:gd name="T98" fmla="*/ 255 w 480"/>
                <a:gd name="T99" fmla="*/ 570 h 636"/>
                <a:gd name="T100" fmla="*/ 221 w 480"/>
                <a:gd name="T101" fmla="*/ 597 h 636"/>
                <a:gd name="T102" fmla="*/ 180 w 480"/>
                <a:gd name="T103" fmla="*/ 606 h 636"/>
                <a:gd name="T104" fmla="*/ 210 w 480"/>
                <a:gd name="T105" fmla="*/ 616 h 636"/>
                <a:gd name="T106" fmla="*/ 239 w 480"/>
                <a:gd name="T107" fmla="*/ 606 h 636"/>
                <a:gd name="T108" fmla="*/ 260 w 480"/>
                <a:gd name="T109" fmla="*/ 610 h 636"/>
                <a:gd name="T110" fmla="*/ 255 w 480"/>
                <a:gd name="T111" fmla="*/ 624 h 636"/>
                <a:gd name="T112" fmla="*/ 281 w 480"/>
                <a:gd name="T113" fmla="*/ 606 h 636"/>
                <a:gd name="T114" fmla="*/ 277 w 480"/>
                <a:gd name="T115" fmla="*/ 583 h 636"/>
                <a:gd name="T116" fmla="*/ 309 w 480"/>
                <a:gd name="T117" fmla="*/ 599 h 636"/>
                <a:gd name="T118" fmla="*/ 347 w 480"/>
                <a:gd name="T119" fmla="*/ 610 h 636"/>
                <a:gd name="T120" fmla="*/ 375 w 480"/>
                <a:gd name="T121" fmla="*/ 616 h 636"/>
                <a:gd name="T122" fmla="*/ 540 w 480"/>
                <a:gd name="T123" fmla="*/ 637 h 6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80"/>
                <a:gd name="T187" fmla="*/ 0 h 636"/>
                <a:gd name="T188" fmla="*/ 480 w 480"/>
                <a:gd name="T189" fmla="*/ 636 h 6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80" h="636">
                  <a:moveTo>
                    <a:pt x="480" y="0"/>
                  </a:moveTo>
                  <a:lnTo>
                    <a:pt x="461" y="2"/>
                  </a:lnTo>
                  <a:lnTo>
                    <a:pt x="442" y="8"/>
                  </a:lnTo>
                  <a:lnTo>
                    <a:pt x="419" y="10"/>
                  </a:lnTo>
                  <a:lnTo>
                    <a:pt x="404" y="8"/>
                  </a:lnTo>
                  <a:lnTo>
                    <a:pt x="394" y="6"/>
                  </a:lnTo>
                  <a:lnTo>
                    <a:pt x="379" y="12"/>
                  </a:lnTo>
                  <a:lnTo>
                    <a:pt x="359" y="16"/>
                  </a:lnTo>
                  <a:lnTo>
                    <a:pt x="333" y="16"/>
                  </a:lnTo>
                  <a:lnTo>
                    <a:pt x="313" y="16"/>
                  </a:lnTo>
                  <a:lnTo>
                    <a:pt x="292" y="18"/>
                  </a:lnTo>
                  <a:lnTo>
                    <a:pt x="279" y="22"/>
                  </a:lnTo>
                  <a:lnTo>
                    <a:pt x="275" y="35"/>
                  </a:lnTo>
                  <a:lnTo>
                    <a:pt x="265" y="45"/>
                  </a:lnTo>
                  <a:lnTo>
                    <a:pt x="265" y="56"/>
                  </a:lnTo>
                  <a:lnTo>
                    <a:pt x="275" y="62"/>
                  </a:lnTo>
                  <a:lnTo>
                    <a:pt x="279" y="64"/>
                  </a:lnTo>
                  <a:lnTo>
                    <a:pt x="285" y="72"/>
                  </a:lnTo>
                  <a:lnTo>
                    <a:pt x="292" y="73"/>
                  </a:lnTo>
                  <a:lnTo>
                    <a:pt x="317" y="73"/>
                  </a:lnTo>
                  <a:lnTo>
                    <a:pt x="323" y="66"/>
                  </a:lnTo>
                  <a:lnTo>
                    <a:pt x="333" y="66"/>
                  </a:lnTo>
                  <a:lnTo>
                    <a:pt x="346" y="68"/>
                  </a:lnTo>
                  <a:lnTo>
                    <a:pt x="346" y="75"/>
                  </a:lnTo>
                  <a:lnTo>
                    <a:pt x="327" y="77"/>
                  </a:lnTo>
                  <a:lnTo>
                    <a:pt x="313" y="85"/>
                  </a:lnTo>
                  <a:lnTo>
                    <a:pt x="292" y="87"/>
                  </a:lnTo>
                  <a:lnTo>
                    <a:pt x="275" y="95"/>
                  </a:lnTo>
                  <a:lnTo>
                    <a:pt x="263" y="100"/>
                  </a:lnTo>
                  <a:lnTo>
                    <a:pt x="254" y="108"/>
                  </a:lnTo>
                  <a:lnTo>
                    <a:pt x="256" y="114"/>
                  </a:lnTo>
                  <a:lnTo>
                    <a:pt x="265" y="118"/>
                  </a:lnTo>
                  <a:lnTo>
                    <a:pt x="275" y="121"/>
                  </a:lnTo>
                  <a:lnTo>
                    <a:pt x="275" y="125"/>
                  </a:lnTo>
                  <a:lnTo>
                    <a:pt x="256" y="129"/>
                  </a:lnTo>
                  <a:lnTo>
                    <a:pt x="237" y="129"/>
                  </a:lnTo>
                  <a:lnTo>
                    <a:pt x="208" y="129"/>
                  </a:lnTo>
                  <a:lnTo>
                    <a:pt x="192" y="135"/>
                  </a:lnTo>
                  <a:lnTo>
                    <a:pt x="179" y="139"/>
                  </a:lnTo>
                  <a:lnTo>
                    <a:pt x="177" y="139"/>
                  </a:lnTo>
                  <a:lnTo>
                    <a:pt x="179" y="127"/>
                  </a:lnTo>
                  <a:lnTo>
                    <a:pt x="169" y="123"/>
                  </a:lnTo>
                  <a:lnTo>
                    <a:pt x="158" y="123"/>
                  </a:lnTo>
                  <a:lnTo>
                    <a:pt x="154" y="129"/>
                  </a:lnTo>
                  <a:lnTo>
                    <a:pt x="160" y="141"/>
                  </a:lnTo>
                  <a:lnTo>
                    <a:pt x="160" y="143"/>
                  </a:lnTo>
                  <a:lnTo>
                    <a:pt x="141" y="146"/>
                  </a:lnTo>
                  <a:lnTo>
                    <a:pt x="116" y="146"/>
                  </a:lnTo>
                  <a:lnTo>
                    <a:pt x="112" y="135"/>
                  </a:lnTo>
                  <a:lnTo>
                    <a:pt x="87" y="137"/>
                  </a:lnTo>
                  <a:lnTo>
                    <a:pt x="62" y="148"/>
                  </a:lnTo>
                  <a:lnTo>
                    <a:pt x="54" y="158"/>
                  </a:lnTo>
                  <a:lnTo>
                    <a:pt x="39" y="175"/>
                  </a:lnTo>
                  <a:lnTo>
                    <a:pt x="25" y="189"/>
                  </a:lnTo>
                  <a:lnTo>
                    <a:pt x="14" y="196"/>
                  </a:lnTo>
                  <a:lnTo>
                    <a:pt x="6" y="208"/>
                  </a:lnTo>
                  <a:lnTo>
                    <a:pt x="0" y="217"/>
                  </a:lnTo>
                  <a:lnTo>
                    <a:pt x="4" y="231"/>
                  </a:lnTo>
                  <a:lnTo>
                    <a:pt x="6" y="233"/>
                  </a:lnTo>
                  <a:lnTo>
                    <a:pt x="4" y="242"/>
                  </a:lnTo>
                  <a:lnTo>
                    <a:pt x="4" y="260"/>
                  </a:lnTo>
                  <a:lnTo>
                    <a:pt x="6" y="262"/>
                  </a:lnTo>
                  <a:lnTo>
                    <a:pt x="35" y="256"/>
                  </a:lnTo>
                  <a:lnTo>
                    <a:pt x="48" y="254"/>
                  </a:lnTo>
                  <a:lnTo>
                    <a:pt x="64" y="248"/>
                  </a:lnTo>
                  <a:lnTo>
                    <a:pt x="73" y="248"/>
                  </a:lnTo>
                  <a:lnTo>
                    <a:pt x="73" y="254"/>
                  </a:lnTo>
                  <a:lnTo>
                    <a:pt x="71" y="262"/>
                  </a:lnTo>
                  <a:lnTo>
                    <a:pt x="64" y="269"/>
                  </a:lnTo>
                  <a:lnTo>
                    <a:pt x="58" y="281"/>
                  </a:lnTo>
                  <a:lnTo>
                    <a:pt x="68" y="298"/>
                  </a:lnTo>
                  <a:lnTo>
                    <a:pt x="77" y="304"/>
                  </a:lnTo>
                  <a:lnTo>
                    <a:pt x="77" y="312"/>
                  </a:lnTo>
                  <a:lnTo>
                    <a:pt x="73" y="321"/>
                  </a:lnTo>
                  <a:lnTo>
                    <a:pt x="83" y="331"/>
                  </a:lnTo>
                  <a:lnTo>
                    <a:pt x="93" y="327"/>
                  </a:lnTo>
                  <a:lnTo>
                    <a:pt x="100" y="329"/>
                  </a:lnTo>
                  <a:lnTo>
                    <a:pt x="100" y="335"/>
                  </a:lnTo>
                  <a:lnTo>
                    <a:pt x="100" y="340"/>
                  </a:lnTo>
                  <a:lnTo>
                    <a:pt x="91" y="348"/>
                  </a:lnTo>
                  <a:lnTo>
                    <a:pt x="81" y="354"/>
                  </a:lnTo>
                  <a:lnTo>
                    <a:pt x="73" y="358"/>
                  </a:lnTo>
                  <a:lnTo>
                    <a:pt x="77" y="369"/>
                  </a:lnTo>
                  <a:lnTo>
                    <a:pt x="83" y="369"/>
                  </a:lnTo>
                  <a:lnTo>
                    <a:pt x="83" y="373"/>
                  </a:lnTo>
                  <a:lnTo>
                    <a:pt x="87" y="383"/>
                  </a:lnTo>
                  <a:lnTo>
                    <a:pt x="93" y="388"/>
                  </a:lnTo>
                  <a:lnTo>
                    <a:pt x="96" y="388"/>
                  </a:lnTo>
                  <a:lnTo>
                    <a:pt x="106" y="386"/>
                  </a:lnTo>
                  <a:lnTo>
                    <a:pt x="106" y="390"/>
                  </a:lnTo>
                  <a:lnTo>
                    <a:pt x="106" y="398"/>
                  </a:lnTo>
                  <a:lnTo>
                    <a:pt x="83" y="402"/>
                  </a:lnTo>
                  <a:lnTo>
                    <a:pt x="73" y="398"/>
                  </a:lnTo>
                  <a:lnTo>
                    <a:pt x="64" y="402"/>
                  </a:lnTo>
                  <a:lnTo>
                    <a:pt x="58" y="400"/>
                  </a:lnTo>
                  <a:lnTo>
                    <a:pt x="54" y="392"/>
                  </a:lnTo>
                  <a:lnTo>
                    <a:pt x="58" y="388"/>
                  </a:lnTo>
                  <a:lnTo>
                    <a:pt x="62" y="381"/>
                  </a:lnTo>
                  <a:lnTo>
                    <a:pt x="52" y="373"/>
                  </a:lnTo>
                  <a:lnTo>
                    <a:pt x="45" y="363"/>
                  </a:lnTo>
                  <a:lnTo>
                    <a:pt x="39" y="363"/>
                  </a:lnTo>
                  <a:lnTo>
                    <a:pt x="35" y="369"/>
                  </a:lnTo>
                  <a:lnTo>
                    <a:pt x="35" y="373"/>
                  </a:lnTo>
                  <a:lnTo>
                    <a:pt x="39" y="379"/>
                  </a:lnTo>
                  <a:lnTo>
                    <a:pt x="39" y="386"/>
                  </a:lnTo>
                  <a:lnTo>
                    <a:pt x="39" y="390"/>
                  </a:lnTo>
                  <a:lnTo>
                    <a:pt x="39" y="398"/>
                  </a:lnTo>
                  <a:lnTo>
                    <a:pt x="35" y="398"/>
                  </a:lnTo>
                  <a:lnTo>
                    <a:pt x="33" y="411"/>
                  </a:lnTo>
                  <a:lnTo>
                    <a:pt x="35" y="417"/>
                  </a:lnTo>
                  <a:lnTo>
                    <a:pt x="45" y="419"/>
                  </a:lnTo>
                  <a:lnTo>
                    <a:pt x="54" y="429"/>
                  </a:lnTo>
                  <a:lnTo>
                    <a:pt x="58" y="431"/>
                  </a:lnTo>
                  <a:lnTo>
                    <a:pt x="71" y="425"/>
                  </a:lnTo>
                  <a:lnTo>
                    <a:pt x="73" y="427"/>
                  </a:lnTo>
                  <a:lnTo>
                    <a:pt x="81" y="438"/>
                  </a:lnTo>
                  <a:lnTo>
                    <a:pt x="96" y="436"/>
                  </a:lnTo>
                  <a:lnTo>
                    <a:pt x="112" y="444"/>
                  </a:lnTo>
                  <a:lnTo>
                    <a:pt x="116" y="448"/>
                  </a:lnTo>
                  <a:lnTo>
                    <a:pt x="125" y="446"/>
                  </a:lnTo>
                  <a:lnTo>
                    <a:pt x="129" y="450"/>
                  </a:lnTo>
                  <a:lnTo>
                    <a:pt x="121" y="463"/>
                  </a:lnTo>
                  <a:lnTo>
                    <a:pt x="121" y="475"/>
                  </a:lnTo>
                  <a:lnTo>
                    <a:pt x="112" y="481"/>
                  </a:lnTo>
                  <a:lnTo>
                    <a:pt x="112" y="488"/>
                  </a:lnTo>
                  <a:lnTo>
                    <a:pt x="116" y="492"/>
                  </a:lnTo>
                  <a:lnTo>
                    <a:pt x="125" y="502"/>
                  </a:lnTo>
                  <a:lnTo>
                    <a:pt x="125" y="515"/>
                  </a:lnTo>
                  <a:lnTo>
                    <a:pt x="131" y="529"/>
                  </a:lnTo>
                  <a:lnTo>
                    <a:pt x="139" y="530"/>
                  </a:lnTo>
                  <a:lnTo>
                    <a:pt x="150" y="515"/>
                  </a:lnTo>
                  <a:lnTo>
                    <a:pt x="158" y="529"/>
                  </a:lnTo>
                  <a:lnTo>
                    <a:pt x="158" y="538"/>
                  </a:lnTo>
                  <a:lnTo>
                    <a:pt x="169" y="538"/>
                  </a:lnTo>
                  <a:lnTo>
                    <a:pt x="173" y="540"/>
                  </a:lnTo>
                  <a:lnTo>
                    <a:pt x="167" y="546"/>
                  </a:lnTo>
                  <a:lnTo>
                    <a:pt x="169" y="553"/>
                  </a:lnTo>
                  <a:lnTo>
                    <a:pt x="158" y="555"/>
                  </a:lnTo>
                  <a:lnTo>
                    <a:pt x="150" y="552"/>
                  </a:lnTo>
                  <a:lnTo>
                    <a:pt x="141" y="553"/>
                  </a:lnTo>
                  <a:lnTo>
                    <a:pt x="135" y="569"/>
                  </a:lnTo>
                  <a:lnTo>
                    <a:pt x="141" y="573"/>
                  </a:lnTo>
                  <a:lnTo>
                    <a:pt x="158" y="567"/>
                  </a:lnTo>
                  <a:lnTo>
                    <a:pt x="179" y="569"/>
                  </a:lnTo>
                  <a:lnTo>
                    <a:pt x="189" y="573"/>
                  </a:lnTo>
                  <a:lnTo>
                    <a:pt x="202" y="559"/>
                  </a:lnTo>
                  <a:lnTo>
                    <a:pt x="246" y="557"/>
                  </a:lnTo>
                  <a:lnTo>
                    <a:pt x="246" y="561"/>
                  </a:lnTo>
                  <a:lnTo>
                    <a:pt x="237" y="569"/>
                  </a:lnTo>
                  <a:lnTo>
                    <a:pt x="227" y="569"/>
                  </a:lnTo>
                  <a:lnTo>
                    <a:pt x="227" y="580"/>
                  </a:lnTo>
                  <a:lnTo>
                    <a:pt x="217" y="592"/>
                  </a:lnTo>
                  <a:lnTo>
                    <a:pt x="196" y="596"/>
                  </a:lnTo>
                  <a:lnTo>
                    <a:pt x="183" y="592"/>
                  </a:lnTo>
                  <a:lnTo>
                    <a:pt x="169" y="598"/>
                  </a:lnTo>
                  <a:lnTo>
                    <a:pt x="160" y="605"/>
                  </a:lnTo>
                  <a:lnTo>
                    <a:pt x="160" y="615"/>
                  </a:lnTo>
                  <a:lnTo>
                    <a:pt x="164" y="619"/>
                  </a:lnTo>
                  <a:lnTo>
                    <a:pt x="187" y="615"/>
                  </a:lnTo>
                  <a:lnTo>
                    <a:pt x="192" y="615"/>
                  </a:lnTo>
                  <a:lnTo>
                    <a:pt x="198" y="605"/>
                  </a:lnTo>
                  <a:lnTo>
                    <a:pt x="212" y="605"/>
                  </a:lnTo>
                  <a:lnTo>
                    <a:pt x="227" y="603"/>
                  </a:lnTo>
                  <a:lnTo>
                    <a:pt x="231" y="605"/>
                  </a:lnTo>
                  <a:lnTo>
                    <a:pt x="231" y="609"/>
                  </a:lnTo>
                  <a:lnTo>
                    <a:pt x="217" y="613"/>
                  </a:lnTo>
                  <a:lnTo>
                    <a:pt x="217" y="619"/>
                  </a:lnTo>
                  <a:lnTo>
                    <a:pt x="227" y="623"/>
                  </a:lnTo>
                  <a:lnTo>
                    <a:pt x="237" y="619"/>
                  </a:lnTo>
                  <a:lnTo>
                    <a:pt x="244" y="607"/>
                  </a:lnTo>
                  <a:lnTo>
                    <a:pt x="250" y="605"/>
                  </a:lnTo>
                  <a:lnTo>
                    <a:pt x="250" y="600"/>
                  </a:lnTo>
                  <a:lnTo>
                    <a:pt x="246" y="584"/>
                  </a:lnTo>
                  <a:lnTo>
                    <a:pt x="246" y="582"/>
                  </a:lnTo>
                  <a:lnTo>
                    <a:pt x="265" y="582"/>
                  </a:lnTo>
                  <a:lnTo>
                    <a:pt x="273" y="592"/>
                  </a:lnTo>
                  <a:lnTo>
                    <a:pt x="275" y="598"/>
                  </a:lnTo>
                  <a:lnTo>
                    <a:pt x="294" y="598"/>
                  </a:lnTo>
                  <a:lnTo>
                    <a:pt x="308" y="607"/>
                  </a:lnTo>
                  <a:lnTo>
                    <a:pt x="308" y="609"/>
                  </a:lnTo>
                  <a:lnTo>
                    <a:pt x="313" y="596"/>
                  </a:lnTo>
                  <a:lnTo>
                    <a:pt x="331" y="598"/>
                  </a:lnTo>
                  <a:lnTo>
                    <a:pt x="333" y="615"/>
                  </a:lnTo>
                  <a:lnTo>
                    <a:pt x="336" y="623"/>
                  </a:lnTo>
                  <a:lnTo>
                    <a:pt x="346" y="636"/>
                  </a:lnTo>
                  <a:lnTo>
                    <a:pt x="480" y="636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auto">
            <a:xfrm>
              <a:off x="5205" y="3473"/>
              <a:ext cx="548" cy="627"/>
            </a:xfrm>
            <a:custGeom>
              <a:avLst/>
              <a:gdLst>
                <a:gd name="T0" fmla="*/ 458 w 487"/>
                <a:gd name="T1" fmla="*/ 7 h 626"/>
                <a:gd name="T2" fmla="*/ 313 w 487"/>
                <a:gd name="T3" fmla="*/ 23 h 626"/>
                <a:gd name="T4" fmla="*/ 320 w 487"/>
                <a:gd name="T5" fmla="*/ 76 h 626"/>
                <a:gd name="T6" fmla="*/ 388 w 487"/>
                <a:gd name="T7" fmla="*/ 75 h 626"/>
                <a:gd name="T8" fmla="*/ 285 w 487"/>
                <a:gd name="T9" fmla="*/ 109 h 626"/>
                <a:gd name="T10" fmla="*/ 205 w 487"/>
                <a:gd name="T11" fmla="*/ 140 h 626"/>
                <a:gd name="T12" fmla="*/ 172 w 487"/>
                <a:gd name="T13" fmla="*/ 134 h 626"/>
                <a:gd name="T14" fmla="*/ 101 w 487"/>
                <a:gd name="T15" fmla="*/ 136 h 626"/>
                <a:gd name="T16" fmla="*/ 15 w 487"/>
                <a:gd name="T17" fmla="*/ 197 h 626"/>
                <a:gd name="T18" fmla="*/ 6 w 487"/>
                <a:gd name="T19" fmla="*/ 265 h 626"/>
                <a:gd name="T20" fmla="*/ 80 w 487"/>
                <a:gd name="T21" fmla="*/ 263 h 626"/>
                <a:gd name="T22" fmla="*/ 86 w 487"/>
                <a:gd name="T23" fmla="*/ 316 h 626"/>
                <a:gd name="T24" fmla="*/ 111 w 487"/>
                <a:gd name="T25" fmla="*/ 342 h 626"/>
                <a:gd name="T26" fmla="*/ 90 w 487"/>
                <a:gd name="T27" fmla="*/ 377 h 626"/>
                <a:gd name="T28" fmla="*/ 120 w 487"/>
                <a:gd name="T29" fmla="*/ 392 h 626"/>
                <a:gd name="T30" fmla="*/ 73 w 487"/>
                <a:gd name="T31" fmla="*/ 394 h 626"/>
                <a:gd name="T32" fmla="*/ 45 w 487"/>
                <a:gd name="T33" fmla="*/ 365 h 626"/>
                <a:gd name="T34" fmla="*/ 38 w 487"/>
                <a:gd name="T35" fmla="*/ 400 h 626"/>
                <a:gd name="T36" fmla="*/ 62 w 487"/>
                <a:gd name="T37" fmla="*/ 437 h 626"/>
                <a:gd name="T38" fmla="*/ 127 w 487"/>
                <a:gd name="T39" fmla="*/ 452 h 626"/>
                <a:gd name="T40" fmla="*/ 127 w 487"/>
                <a:gd name="T41" fmla="*/ 483 h 626"/>
                <a:gd name="T42" fmla="*/ 160 w 487"/>
                <a:gd name="T43" fmla="*/ 538 h 626"/>
                <a:gd name="T44" fmla="*/ 194 w 487"/>
                <a:gd name="T45" fmla="*/ 546 h 626"/>
                <a:gd name="T46" fmla="*/ 162 w 487"/>
                <a:gd name="T47" fmla="*/ 554 h 626"/>
                <a:gd name="T48" fmla="*/ 181 w 487"/>
                <a:gd name="T49" fmla="*/ 575 h 626"/>
                <a:gd name="T50" fmla="*/ 257 w 487"/>
                <a:gd name="T51" fmla="*/ 569 h 626"/>
                <a:gd name="T52" fmla="*/ 181 w 487"/>
                <a:gd name="T53" fmla="*/ 605 h 626"/>
                <a:gd name="T54" fmla="*/ 222 w 487"/>
                <a:gd name="T55" fmla="*/ 621 h 626"/>
                <a:gd name="T56" fmla="*/ 250 w 487"/>
                <a:gd name="T57" fmla="*/ 619 h 626"/>
                <a:gd name="T58" fmla="*/ 242 w 487"/>
                <a:gd name="T59" fmla="*/ 605 h 626"/>
                <a:gd name="T60" fmla="*/ 196 w 487"/>
                <a:gd name="T61" fmla="*/ 605 h 626"/>
                <a:gd name="T62" fmla="*/ 271 w 487"/>
                <a:gd name="T63" fmla="*/ 577 h 626"/>
                <a:gd name="T64" fmla="*/ 228 w 487"/>
                <a:gd name="T65" fmla="*/ 559 h 626"/>
                <a:gd name="T66" fmla="*/ 163 w 487"/>
                <a:gd name="T67" fmla="*/ 561 h 626"/>
                <a:gd name="T68" fmla="*/ 196 w 487"/>
                <a:gd name="T69" fmla="*/ 552 h 626"/>
                <a:gd name="T70" fmla="*/ 177 w 487"/>
                <a:gd name="T71" fmla="*/ 517 h 626"/>
                <a:gd name="T72" fmla="*/ 134 w 487"/>
                <a:gd name="T73" fmla="*/ 490 h 626"/>
                <a:gd name="T74" fmla="*/ 146 w 487"/>
                <a:gd name="T75" fmla="*/ 448 h 626"/>
                <a:gd name="T76" fmla="*/ 90 w 487"/>
                <a:gd name="T77" fmla="*/ 429 h 626"/>
                <a:gd name="T78" fmla="*/ 47 w 487"/>
                <a:gd name="T79" fmla="*/ 417 h 626"/>
                <a:gd name="T80" fmla="*/ 50 w 487"/>
                <a:gd name="T81" fmla="*/ 371 h 626"/>
                <a:gd name="T82" fmla="*/ 66 w 487"/>
                <a:gd name="T83" fmla="*/ 408 h 626"/>
                <a:gd name="T84" fmla="*/ 127 w 487"/>
                <a:gd name="T85" fmla="*/ 404 h 626"/>
                <a:gd name="T86" fmla="*/ 99 w 487"/>
                <a:gd name="T87" fmla="*/ 371 h 626"/>
                <a:gd name="T88" fmla="*/ 120 w 487"/>
                <a:gd name="T89" fmla="*/ 346 h 626"/>
                <a:gd name="T90" fmla="*/ 95 w 487"/>
                <a:gd name="T91" fmla="*/ 317 h 626"/>
                <a:gd name="T92" fmla="*/ 88 w 487"/>
                <a:gd name="T93" fmla="*/ 265 h 626"/>
                <a:gd name="T94" fmla="*/ 12 w 487"/>
                <a:gd name="T95" fmla="*/ 245 h 626"/>
                <a:gd name="T96" fmla="*/ 50 w 487"/>
                <a:gd name="T97" fmla="*/ 180 h 626"/>
                <a:gd name="T98" fmla="*/ 183 w 487"/>
                <a:gd name="T99" fmla="*/ 149 h 626"/>
                <a:gd name="T100" fmla="*/ 198 w 487"/>
                <a:gd name="T101" fmla="*/ 142 h 626"/>
                <a:gd name="T102" fmla="*/ 315 w 487"/>
                <a:gd name="T103" fmla="*/ 132 h 626"/>
                <a:gd name="T104" fmla="*/ 334 w 487"/>
                <a:gd name="T105" fmla="*/ 94 h 626"/>
                <a:gd name="T106" fmla="*/ 395 w 487"/>
                <a:gd name="T107" fmla="*/ 67 h 626"/>
                <a:gd name="T108" fmla="*/ 320 w 487"/>
                <a:gd name="T109" fmla="*/ 65 h 626"/>
                <a:gd name="T110" fmla="*/ 356 w 487"/>
                <a:gd name="T111" fmla="*/ 23 h 626"/>
                <a:gd name="T112" fmla="*/ 548 w 487"/>
                <a:gd name="T113" fmla="*/ 3 h 62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87"/>
                <a:gd name="T172" fmla="*/ 0 h 626"/>
                <a:gd name="T173" fmla="*/ 487 w 487"/>
                <a:gd name="T174" fmla="*/ 626 h 62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87" h="626">
                  <a:moveTo>
                    <a:pt x="487" y="3"/>
                  </a:moveTo>
                  <a:lnTo>
                    <a:pt x="487" y="2"/>
                  </a:lnTo>
                  <a:lnTo>
                    <a:pt x="485" y="2"/>
                  </a:lnTo>
                  <a:lnTo>
                    <a:pt x="485" y="0"/>
                  </a:lnTo>
                  <a:lnTo>
                    <a:pt x="483" y="0"/>
                  </a:lnTo>
                  <a:lnTo>
                    <a:pt x="464" y="2"/>
                  </a:lnTo>
                  <a:lnTo>
                    <a:pt x="445" y="7"/>
                  </a:lnTo>
                  <a:lnTo>
                    <a:pt x="422" y="9"/>
                  </a:lnTo>
                  <a:lnTo>
                    <a:pt x="407" y="7"/>
                  </a:lnTo>
                  <a:lnTo>
                    <a:pt x="397" y="5"/>
                  </a:lnTo>
                  <a:lnTo>
                    <a:pt x="395" y="5"/>
                  </a:lnTo>
                  <a:lnTo>
                    <a:pt x="380" y="11"/>
                  </a:lnTo>
                  <a:lnTo>
                    <a:pt x="362" y="15"/>
                  </a:lnTo>
                  <a:lnTo>
                    <a:pt x="316" y="15"/>
                  </a:lnTo>
                  <a:lnTo>
                    <a:pt x="295" y="17"/>
                  </a:lnTo>
                  <a:lnTo>
                    <a:pt x="280" y="21"/>
                  </a:lnTo>
                  <a:lnTo>
                    <a:pt x="280" y="23"/>
                  </a:lnTo>
                  <a:lnTo>
                    <a:pt x="278" y="23"/>
                  </a:lnTo>
                  <a:lnTo>
                    <a:pt x="274" y="36"/>
                  </a:lnTo>
                  <a:lnTo>
                    <a:pt x="266" y="46"/>
                  </a:lnTo>
                  <a:lnTo>
                    <a:pt x="265" y="46"/>
                  </a:lnTo>
                  <a:lnTo>
                    <a:pt x="265" y="61"/>
                  </a:lnTo>
                  <a:lnTo>
                    <a:pt x="266" y="61"/>
                  </a:lnTo>
                  <a:lnTo>
                    <a:pt x="266" y="63"/>
                  </a:lnTo>
                  <a:lnTo>
                    <a:pt x="276" y="69"/>
                  </a:lnTo>
                  <a:lnTo>
                    <a:pt x="280" y="69"/>
                  </a:lnTo>
                  <a:lnTo>
                    <a:pt x="284" y="76"/>
                  </a:lnTo>
                  <a:lnTo>
                    <a:pt x="286" y="78"/>
                  </a:lnTo>
                  <a:lnTo>
                    <a:pt x="288" y="78"/>
                  </a:lnTo>
                  <a:lnTo>
                    <a:pt x="295" y="80"/>
                  </a:lnTo>
                  <a:lnTo>
                    <a:pt x="322" y="80"/>
                  </a:lnTo>
                  <a:lnTo>
                    <a:pt x="322" y="78"/>
                  </a:lnTo>
                  <a:lnTo>
                    <a:pt x="324" y="78"/>
                  </a:lnTo>
                  <a:lnTo>
                    <a:pt x="328" y="73"/>
                  </a:lnTo>
                  <a:lnTo>
                    <a:pt x="336" y="73"/>
                  </a:lnTo>
                  <a:lnTo>
                    <a:pt x="345" y="75"/>
                  </a:lnTo>
                  <a:lnTo>
                    <a:pt x="330" y="76"/>
                  </a:lnTo>
                  <a:lnTo>
                    <a:pt x="328" y="76"/>
                  </a:lnTo>
                  <a:lnTo>
                    <a:pt x="314" y="84"/>
                  </a:lnTo>
                  <a:lnTo>
                    <a:pt x="295" y="86"/>
                  </a:lnTo>
                  <a:lnTo>
                    <a:pt x="293" y="86"/>
                  </a:lnTo>
                  <a:lnTo>
                    <a:pt x="276" y="94"/>
                  </a:lnTo>
                  <a:lnTo>
                    <a:pt x="265" y="100"/>
                  </a:lnTo>
                  <a:lnTo>
                    <a:pt x="255" y="107"/>
                  </a:lnTo>
                  <a:lnTo>
                    <a:pt x="253" y="109"/>
                  </a:lnTo>
                  <a:lnTo>
                    <a:pt x="253" y="113"/>
                  </a:lnTo>
                  <a:lnTo>
                    <a:pt x="255" y="119"/>
                  </a:lnTo>
                  <a:lnTo>
                    <a:pt x="257" y="121"/>
                  </a:lnTo>
                  <a:lnTo>
                    <a:pt x="276" y="126"/>
                  </a:lnTo>
                  <a:lnTo>
                    <a:pt x="259" y="128"/>
                  </a:lnTo>
                  <a:lnTo>
                    <a:pt x="209" y="128"/>
                  </a:lnTo>
                  <a:lnTo>
                    <a:pt x="193" y="134"/>
                  </a:lnTo>
                  <a:lnTo>
                    <a:pt x="182" y="138"/>
                  </a:lnTo>
                  <a:lnTo>
                    <a:pt x="182" y="140"/>
                  </a:lnTo>
                  <a:lnTo>
                    <a:pt x="186" y="130"/>
                  </a:lnTo>
                  <a:lnTo>
                    <a:pt x="186" y="128"/>
                  </a:lnTo>
                  <a:lnTo>
                    <a:pt x="184" y="126"/>
                  </a:lnTo>
                  <a:lnTo>
                    <a:pt x="174" y="123"/>
                  </a:lnTo>
                  <a:lnTo>
                    <a:pt x="159" y="123"/>
                  </a:lnTo>
                  <a:lnTo>
                    <a:pt x="159" y="124"/>
                  </a:lnTo>
                  <a:lnTo>
                    <a:pt x="157" y="124"/>
                  </a:lnTo>
                  <a:lnTo>
                    <a:pt x="153" y="130"/>
                  </a:lnTo>
                  <a:lnTo>
                    <a:pt x="153" y="134"/>
                  </a:lnTo>
                  <a:lnTo>
                    <a:pt x="159" y="144"/>
                  </a:lnTo>
                  <a:lnTo>
                    <a:pt x="161" y="144"/>
                  </a:lnTo>
                  <a:lnTo>
                    <a:pt x="144" y="146"/>
                  </a:lnTo>
                  <a:lnTo>
                    <a:pt x="120" y="146"/>
                  </a:lnTo>
                  <a:lnTo>
                    <a:pt x="119" y="136"/>
                  </a:lnTo>
                  <a:lnTo>
                    <a:pt x="117" y="136"/>
                  </a:lnTo>
                  <a:lnTo>
                    <a:pt x="117" y="134"/>
                  </a:lnTo>
                  <a:lnTo>
                    <a:pt x="115" y="134"/>
                  </a:lnTo>
                  <a:lnTo>
                    <a:pt x="90" y="136"/>
                  </a:lnTo>
                  <a:lnTo>
                    <a:pt x="88" y="136"/>
                  </a:lnTo>
                  <a:lnTo>
                    <a:pt x="63" y="148"/>
                  </a:lnTo>
                  <a:lnTo>
                    <a:pt x="61" y="149"/>
                  </a:lnTo>
                  <a:lnTo>
                    <a:pt x="53" y="159"/>
                  </a:lnTo>
                  <a:lnTo>
                    <a:pt x="40" y="176"/>
                  </a:lnTo>
                  <a:lnTo>
                    <a:pt x="26" y="188"/>
                  </a:lnTo>
                  <a:lnTo>
                    <a:pt x="15" y="196"/>
                  </a:lnTo>
                  <a:lnTo>
                    <a:pt x="15" y="197"/>
                  </a:lnTo>
                  <a:lnTo>
                    <a:pt x="13" y="197"/>
                  </a:lnTo>
                  <a:lnTo>
                    <a:pt x="5" y="209"/>
                  </a:lnTo>
                  <a:lnTo>
                    <a:pt x="0" y="219"/>
                  </a:lnTo>
                  <a:lnTo>
                    <a:pt x="0" y="222"/>
                  </a:lnTo>
                  <a:lnTo>
                    <a:pt x="3" y="236"/>
                  </a:lnTo>
                  <a:lnTo>
                    <a:pt x="5" y="236"/>
                  </a:lnTo>
                  <a:lnTo>
                    <a:pt x="5" y="238"/>
                  </a:lnTo>
                  <a:lnTo>
                    <a:pt x="3" y="245"/>
                  </a:lnTo>
                  <a:lnTo>
                    <a:pt x="3" y="265"/>
                  </a:lnTo>
                  <a:lnTo>
                    <a:pt x="5" y="265"/>
                  </a:lnTo>
                  <a:lnTo>
                    <a:pt x="7" y="267"/>
                  </a:lnTo>
                  <a:lnTo>
                    <a:pt x="7" y="268"/>
                  </a:lnTo>
                  <a:lnTo>
                    <a:pt x="9" y="268"/>
                  </a:lnTo>
                  <a:lnTo>
                    <a:pt x="38" y="263"/>
                  </a:lnTo>
                  <a:lnTo>
                    <a:pt x="51" y="261"/>
                  </a:lnTo>
                  <a:lnTo>
                    <a:pt x="67" y="255"/>
                  </a:lnTo>
                  <a:lnTo>
                    <a:pt x="74" y="253"/>
                  </a:lnTo>
                  <a:lnTo>
                    <a:pt x="72" y="257"/>
                  </a:lnTo>
                  <a:lnTo>
                    <a:pt x="71" y="263"/>
                  </a:lnTo>
                  <a:lnTo>
                    <a:pt x="65" y="270"/>
                  </a:lnTo>
                  <a:lnTo>
                    <a:pt x="63" y="270"/>
                  </a:lnTo>
                  <a:lnTo>
                    <a:pt x="57" y="282"/>
                  </a:lnTo>
                  <a:lnTo>
                    <a:pt x="57" y="286"/>
                  </a:lnTo>
                  <a:lnTo>
                    <a:pt x="67" y="303"/>
                  </a:lnTo>
                  <a:lnTo>
                    <a:pt x="69" y="303"/>
                  </a:lnTo>
                  <a:lnTo>
                    <a:pt x="69" y="305"/>
                  </a:lnTo>
                  <a:lnTo>
                    <a:pt x="76" y="309"/>
                  </a:lnTo>
                  <a:lnTo>
                    <a:pt x="76" y="315"/>
                  </a:lnTo>
                  <a:lnTo>
                    <a:pt x="72" y="322"/>
                  </a:lnTo>
                  <a:lnTo>
                    <a:pt x="72" y="326"/>
                  </a:lnTo>
                  <a:lnTo>
                    <a:pt x="74" y="326"/>
                  </a:lnTo>
                  <a:lnTo>
                    <a:pt x="84" y="336"/>
                  </a:lnTo>
                  <a:lnTo>
                    <a:pt x="84" y="338"/>
                  </a:lnTo>
                  <a:lnTo>
                    <a:pt x="88" y="338"/>
                  </a:lnTo>
                  <a:lnTo>
                    <a:pt x="96" y="334"/>
                  </a:lnTo>
                  <a:lnTo>
                    <a:pt x="101" y="334"/>
                  </a:lnTo>
                  <a:lnTo>
                    <a:pt x="99" y="341"/>
                  </a:lnTo>
                  <a:lnTo>
                    <a:pt x="92" y="347"/>
                  </a:lnTo>
                  <a:lnTo>
                    <a:pt x="82" y="353"/>
                  </a:lnTo>
                  <a:lnTo>
                    <a:pt x="74" y="357"/>
                  </a:lnTo>
                  <a:lnTo>
                    <a:pt x="74" y="359"/>
                  </a:lnTo>
                  <a:lnTo>
                    <a:pt x="72" y="359"/>
                  </a:lnTo>
                  <a:lnTo>
                    <a:pt x="72" y="363"/>
                  </a:lnTo>
                  <a:lnTo>
                    <a:pt x="76" y="374"/>
                  </a:lnTo>
                  <a:lnTo>
                    <a:pt x="78" y="376"/>
                  </a:lnTo>
                  <a:lnTo>
                    <a:pt x="80" y="376"/>
                  </a:lnTo>
                  <a:lnTo>
                    <a:pt x="84" y="374"/>
                  </a:lnTo>
                  <a:lnTo>
                    <a:pt x="82" y="376"/>
                  </a:lnTo>
                  <a:lnTo>
                    <a:pt x="82" y="378"/>
                  </a:lnTo>
                  <a:lnTo>
                    <a:pt x="86" y="388"/>
                  </a:lnTo>
                  <a:lnTo>
                    <a:pt x="88" y="388"/>
                  </a:lnTo>
                  <a:lnTo>
                    <a:pt x="94" y="393"/>
                  </a:lnTo>
                  <a:lnTo>
                    <a:pt x="94" y="395"/>
                  </a:lnTo>
                  <a:lnTo>
                    <a:pt x="99" y="395"/>
                  </a:lnTo>
                  <a:lnTo>
                    <a:pt x="107" y="391"/>
                  </a:lnTo>
                  <a:lnTo>
                    <a:pt x="105" y="397"/>
                  </a:lnTo>
                  <a:lnTo>
                    <a:pt x="86" y="401"/>
                  </a:lnTo>
                  <a:lnTo>
                    <a:pt x="78" y="397"/>
                  </a:lnTo>
                  <a:lnTo>
                    <a:pt x="74" y="397"/>
                  </a:lnTo>
                  <a:lnTo>
                    <a:pt x="67" y="401"/>
                  </a:lnTo>
                  <a:lnTo>
                    <a:pt x="63" y="399"/>
                  </a:lnTo>
                  <a:lnTo>
                    <a:pt x="61" y="395"/>
                  </a:lnTo>
                  <a:lnTo>
                    <a:pt x="63" y="393"/>
                  </a:lnTo>
                  <a:lnTo>
                    <a:pt x="65" y="393"/>
                  </a:lnTo>
                  <a:lnTo>
                    <a:pt x="69" y="386"/>
                  </a:lnTo>
                  <a:lnTo>
                    <a:pt x="69" y="382"/>
                  </a:lnTo>
                  <a:lnTo>
                    <a:pt x="67" y="382"/>
                  </a:lnTo>
                  <a:lnTo>
                    <a:pt x="67" y="380"/>
                  </a:lnTo>
                  <a:lnTo>
                    <a:pt x="57" y="374"/>
                  </a:lnTo>
                  <a:lnTo>
                    <a:pt x="51" y="364"/>
                  </a:lnTo>
                  <a:lnTo>
                    <a:pt x="49" y="363"/>
                  </a:lnTo>
                  <a:lnTo>
                    <a:pt x="40" y="363"/>
                  </a:lnTo>
                  <a:lnTo>
                    <a:pt x="40" y="364"/>
                  </a:lnTo>
                  <a:lnTo>
                    <a:pt x="38" y="364"/>
                  </a:lnTo>
                  <a:lnTo>
                    <a:pt x="34" y="370"/>
                  </a:lnTo>
                  <a:lnTo>
                    <a:pt x="34" y="378"/>
                  </a:lnTo>
                  <a:lnTo>
                    <a:pt x="38" y="384"/>
                  </a:lnTo>
                  <a:lnTo>
                    <a:pt x="40" y="399"/>
                  </a:lnTo>
                  <a:lnTo>
                    <a:pt x="38" y="397"/>
                  </a:lnTo>
                  <a:lnTo>
                    <a:pt x="36" y="397"/>
                  </a:lnTo>
                  <a:lnTo>
                    <a:pt x="36" y="399"/>
                  </a:lnTo>
                  <a:lnTo>
                    <a:pt x="34" y="399"/>
                  </a:lnTo>
                  <a:lnTo>
                    <a:pt x="34" y="401"/>
                  </a:lnTo>
                  <a:lnTo>
                    <a:pt x="32" y="414"/>
                  </a:lnTo>
                  <a:lnTo>
                    <a:pt x="32" y="416"/>
                  </a:lnTo>
                  <a:lnTo>
                    <a:pt x="34" y="422"/>
                  </a:lnTo>
                  <a:lnTo>
                    <a:pt x="36" y="424"/>
                  </a:lnTo>
                  <a:lnTo>
                    <a:pt x="38" y="424"/>
                  </a:lnTo>
                  <a:lnTo>
                    <a:pt x="46" y="426"/>
                  </a:lnTo>
                  <a:lnTo>
                    <a:pt x="55" y="434"/>
                  </a:lnTo>
                  <a:lnTo>
                    <a:pt x="55" y="436"/>
                  </a:lnTo>
                  <a:lnTo>
                    <a:pt x="59" y="437"/>
                  </a:lnTo>
                  <a:lnTo>
                    <a:pt x="63" y="437"/>
                  </a:lnTo>
                  <a:lnTo>
                    <a:pt x="74" y="432"/>
                  </a:lnTo>
                  <a:lnTo>
                    <a:pt x="72" y="432"/>
                  </a:lnTo>
                  <a:lnTo>
                    <a:pt x="80" y="443"/>
                  </a:lnTo>
                  <a:lnTo>
                    <a:pt x="82" y="445"/>
                  </a:lnTo>
                  <a:lnTo>
                    <a:pt x="84" y="445"/>
                  </a:lnTo>
                  <a:lnTo>
                    <a:pt x="99" y="443"/>
                  </a:lnTo>
                  <a:lnTo>
                    <a:pt x="113" y="451"/>
                  </a:lnTo>
                  <a:lnTo>
                    <a:pt x="117" y="453"/>
                  </a:lnTo>
                  <a:lnTo>
                    <a:pt x="117" y="455"/>
                  </a:lnTo>
                  <a:lnTo>
                    <a:pt x="119" y="455"/>
                  </a:lnTo>
                  <a:lnTo>
                    <a:pt x="126" y="453"/>
                  </a:lnTo>
                  <a:lnTo>
                    <a:pt x="128" y="453"/>
                  </a:lnTo>
                  <a:lnTo>
                    <a:pt x="120" y="464"/>
                  </a:lnTo>
                  <a:lnTo>
                    <a:pt x="120" y="476"/>
                  </a:lnTo>
                  <a:lnTo>
                    <a:pt x="113" y="480"/>
                  </a:lnTo>
                  <a:lnTo>
                    <a:pt x="113" y="482"/>
                  </a:lnTo>
                  <a:lnTo>
                    <a:pt x="111" y="482"/>
                  </a:lnTo>
                  <a:lnTo>
                    <a:pt x="111" y="493"/>
                  </a:lnTo>
                  <a:lnTo>
                    <a:pt x="113" y="493"/>
                  </a:lnTo>
                  <a:lnTo>
                    <a:pt x="124" y="507"/>
                  </a:lnTo>
                  <a:lnTo>
                    <a:pt x="124" y="520"/>
                  </a:lnTo>
                  <a:lnTo>
                    <a:pt x="130" y="533"/>
                  </a:lnTo>
                  <a:lnTo>
                    <a:pt x="132" y="535"/>
                  </a:lnTo>
                  <a:lnTo>
                    <a:pt x="134" y="535"/>
                  </a:lnTo>
                  <a:lnTo>
                    <a:pt x="142" y="537"/>
                  </a:lnTo>
                  <a:lnTo>
                    <a:pt x="144" y="537"/>
                  </a:lnTo>
                  <a:lnTo>
                    <a:pt x="144" y="535"/>
                  </a:lnTo>
                  <a:lnTo>
                    <a:pt x="145" y="535"/>
                  </a:lnTo>
                  <a:lnTo>
                    <a:pt x="153" y="526"/>
                  </a:lnTo>
                  <a:lnTo>
                    <a:pt x="157" y="533"/>
                  </a:lnTo>
                  <a:lnTo>
                    <a:pt x="157" y="543"/>
                  </a:lnTo>
                  <a:lnTo>
                    <a:pt x="159" y="543"/>
                  </a:lnTo>
                  <a:lnTo>
                    <a:pt x="159" y="545"/>
                  </a:lnTo>
                  <a:lnTo>
                    <a:pt x="172" y="545"/>
                  </a:lnTo>
                  <a:lnTo>
                    <a:pt x="174" y="543"/>
                  </a:lnTo>
                  <a:lnTo>
                    <a:pt x="168" y="547"/>
                  </a:lnTo>
                  <a:lnTo>
                    <a:pt x="167" y="547"/>
                  </a:lnTo>
                  <a:lnTo>
                    <a:pt x="167" y="549"/>
                  </a:lnTo>
                  <a:lnTo>
                    <a:pt x="168" y="553"/>
                  </a:lnTo>
                  <a:lnTo>
                    <a:pt x="161" y="555"/>
                  </a:lnTo>
                  <a:lnTo>
                    <a:pt x="155" y="551"/>
                  </a:lnTo>
                  <a:lnTo>
                    <a:pt x="153" y="551"/>
                  </a:lnTo>
                  <a:lnTo>
                    <a:pt x="144" y="553"/>
                  </a:lnTo>
                  <a:lnTo>
                    <a:pt x="142" y="553"/>
                  </a:lnTo>
                  <a:lnTo>
                    <a:pt x="142" y="555"/>
                  </a:lnTo>
                  <a:lnTo>
                    <a:pt x="140" y="555"/>
                  </a:lnTo>
                  <a:lnTo>
                    <a:pt x="134" y="570"/>
                  </a:lnTo>
                  <a:lnTo>
                    <a:pt x="134" y="574"/>
                  </a:lnTo>
                  <a:lnTo>
                    <a:pt x="136" y="576"/>
                  </a:lnTo>
                  <a:lnTo>
                    <a:pt x="142" y="580"/>
                  </a:lnTo>
                  <a:lnTo>
                    <a:pt x="145" y="580"/>
                  </a:lnTo>
                  <a:lnTo>
                    <a:pt x="161" y="574"/>
                  </a:lnTo>
                  <a:lnTo>
                    <a:pt x="182" y="576"/>
                  </a:lnTo>
                  <a:lnTo>
                    <a:pt x="190" y="580"/>
                  </a:lnTo>
                  <a:lnTo>
                    <a:pt x="193" y="580"/>
                  </a:lnTo>
                  <a:lnTo>
                    <a:pt x="193" y="578"/>
                  </a:lnTo>
                  <a:lnTo>
                    <a:pt x="207" y="566"/>
                  </a:lnTo>
                  <a:lnTo>
                    <a:pt x="247" y="562"/>
                  </a:lnTo>
                  <a:lnTo>
                    <a:pt x="245" y="562"/>
                  </a:lnTo>
                  <a:lnTo>
                    <a:pt x="238" y="568"/>
                  </a:lnTo>
                  <a:lnTo>
                    <a:pt x="228" y="568"/>
                  </a:lnTo>
                  <a:lnTo>
                    <a:pt x="228" y="570"/>
                  </a:lnTo>
                  <a:lnTo>
                    <a:pt x="226" y="570"/>
                  </a:lnTo>
                  <a:lnTo>
                    <a:pt x="226" y="581"/>
                  </a:lnTo>
                  <a:lnTo>
                    <a:pt x="218" y="591"/>
                  </a:lnTo>
                  <a:lnTo>
                    <a:pt x="199" y="595"/>
                  </a:lnTo>
                  <a:lnTo>
                    <a:pt x="188" y="591"/>
                  </a:lnTo>
                  <a:lnTo>
                    <a:pt x="184" y="591"/>
                  </a:lnTo>
                  <a:lnTo>
                    <a:pt x="170" y="597"/>
                  </a:lnTo>
                  <a:lnTo>
                    <a:pt x="161" y="604"/>
                  </a:lnTo>
                  <a:lnTo>
                    <a:pt x="159" y="606"/>
                  </a:lnTo>
                  <a:lnTo>
                    <a:pt x="159" y="620"/>
                  </a:lnTo>
                  <a:lnTo>
                    <a:pt x="161" y="620"/>
                  </a:lnTo>
                  <a:lnTo>
                    <a:pt x="165" y="624"/>
                  </a:lnTo>
                  <a:lnTo>
                    <a:pt x="165" y="626"/>
                  </a:lnTo>
                  <a:lnTo>
                    <a:pt x="167" y="626"/>
                  </a:lnTo>
                  <a:lnTo>
                    <a:pt x="190" y="622"/>
                  </a:lnTo>
                  <a:lnTo>
                    <a:pt x="197" y="622"/>
                  </a:lnTo>
                  <a:lnTo>
                    <a:pt x="197" y="620"/>
                  </a:lnTo>
                  <a:lnTo>
                    <a:pt x="199" y="620"/>
                  </a:lnTo>
                  <a:lnTo>
                    <a:pt x="203" y="612"/>
                  </a:lnTo>
                  <a:lnTo>
                    <a:pt x="215" y="612"/>
                  </a:lnTo>
                  <a:lnTo>
                    <a:pt x="230" y="610"/>
                  </a:lnTo>
                  <a:lnTo>
                    <a:pt x="232" y="610"/>
                  </a:lnTo>
                  <a:lnTo>
                    <a:pt x="218" y="612"/>
                  </a:lnTo>
                  <a:lnTo>
                    <a:pt x="218" y="614"/>
                  </a:lnTo>
                  <a:lnTo>
                    <a:pt x="216" y="614"/>
                  </a:lnTo>
                  <a:lnTo>
                    <a:pt x="222" y="618"/>
                  </a:lnTo>
                  <a:lnTo>
                    <a:pt x="236" y="616"/>
                  </a:lnTo>
                  <a:lnTo>
                    <a:pt x="236" y="614"/>
                  </a:lnTo>
                  <a:lnTo>
                    <a:pt x="238" y="614"/>
                  </a:lnTo>
                  <a:lnTo>
                    <a:pt x="238" y="606"/>
                  </a:lnTo>
                  <a:lnTo>
                    <a:pt x="236" y="606"/>
                  </a:lnTo>
                  <a:lnTo>
                    <a:pt x="236" y="604"/>
                  </a:lnTo>
                  <a:lnTo>
                    <a:pt x="232" y="603"/>
                  </a:lnTo>
                  <a:lnTo>
                    <a:pt x="230" y="603"/>
                  </a:lnTo>
                  <a:lnTo>
                    <a:pt x="215" y="604"/>
                  </a:lnTo>
                  <a:lnTo>
                    <a:pt x="199" y="604"/>
                  </a:lnTo>
                  <a:lnTo>
                    <a:pt x="199" y="606"/>
                  </a:lnTo>
                  <a:lnTo>
                    <a:pt x="197" y="606"/>
                  </a:lnTo>
                  <a:lnTo>
                    <a:pt x="193" y="614"/>
                  </a:lnTo>
                  <a:lnTo>
                    <a:pt x="190" y="614"/>
                  </a:lnTo>
                  <a:lnTo>
                    <a:pt x="168" y="618"/>
                  </a:lnTo>
                  <a:lnTo>
                    <a:pt x="167" y="616"/>
                  </a:lnTo>
                  <a:lnTo>
                    <a:pt x="167" y="610"/>
                  </a:lnTo>
                  <a:lnTo>
                    <a:pt x="174" y="604"/>
                  </a:lnTo>
                  <a:lnTo>
                    <a:pt x="186" y="599"/>
                  </a:lnTo>
                  <a:lnTo>
                    <a:pt x="197" y="603"/>
                  </a:lnTo>
                  <a:lnTo>
                    <a:pt x="199" y="603"/>
                  </a:lnTo>
                  <a:lnTo>
                    <a:pt x="220" y="599"/>
                  </a:lnTo>
                  <a:lnTo>
                    <a:pt x="222" y="599"/>
                  </a:lnTo>
                  <a:lnTo>
                    <a:pt x="224" y="597"/>
                  </a:lnTo>
                  <a:lnTo>
                    <a:pt x="234" y="585"/>
                  </a:lnTo>
                  <a:lnTo>
                    <a:pt x="234" y="576"/>
                  </a:lnTo>
                  <a:lnTo>
                    <a:pt x="241" y="576"/>
                  </a:lnTo>
                  <a:lnTo>
                    <a:pt x="251" y="568"/>
                  </a:lnTo>
                  <a:lnTo>
                    <a:pt x="251" y="566"/>
                  </a:lnTo>
                  <a:lnTo>
                    <a:pt x="253" y="566"/>
                  </a:lnTo>
                  <a:lnTo>
                    <a:pt x="253" y="558"/>
                  </a:lnTo>
                  <a:lnTo>
                    <a:pt x="251" y="558"/>
                  </a:lnTo>
                  <a:lnTo>
                    <a:pt x="251" y="556"/>
                  </a:lnTo>
                  <a:lnTo>
                    <a:pt x="249" y="556"/>
                  </a:lnTo>
                  <a:lnTo>
                    <a:pt x="205" y="558"/>
                  </a:lnTo>
                  <a:lnTo>
                    <a:pt x="203" y="558"/>
                  </a:lnTo>
                  <a:lnTo>
                    <a:pt x="203" y="560"/>
                  </a:lnTo>
                  <a:lnTo>
                    <a:pt x="192" y="572"/>
                  </a:lnTo>
                  <a:lnTo>
                    <a:pt x="184" y="568"/>
                  </a:lnTo>
                  <a:lnTo>
                    <a:pt x="182" y="568"/>
                  </a:lnTo>
                  <a:lnTo>
                    <a:pt x="161" y="566"/>
                  </a:lnTo>
                  <a:lnTo>
                    <a:pt x="159" y="566"/>
                  </a:lnTo>
                  <a:lnTo>
                    <a:pt x="144" y="572"/>
                  </a:lnTo>
                  <a:lnTo>
                    <a:pt x="142" y="570"/>
                  </a:lnTo>
                  <a:lnTo>
                    <a:pt x="145" y="560"/>
                  </a:lnTo>
                  <a:lnTo>
                    <a:pt x="153" y="558"/>
                  </a:lnTo>
                  <a:lnTo>
                    <a:pt x="159" y="562"/>
                  </a:lnTo>
                  <a:lnTo>
                    <a:pt x="161" y="562"/>
                  </a:lnTo>
                  <a:lnTo>
                    <a:pt x="172" y="560"/>
                  </a:lnTo>
                  <a:lnTo>
                    <a:pt x="174" y="560"/>
                  </a:lnTo>
                  <a:lnTo>
                    <a:pt x="174" y="558"/>
                  </a:lnTo>
                  <a:lnTo>
                    <a:pt x="176" y="558"/>
                  </a:lnTo>
                  <a:lnTo>
                    <a:pt x="176" y="556"/>
                  </a:lnTo>
                  <a:lnTo>
                    <a:pt x="174" y="551"/>
                  </a:lnTo>
                  <a:lnTo>
                    <a:pt x="178" y="545"/>
                  </a:lnTo>
                  <a:lnTo>
                    <a:pt x="180" y="545"/>
                  </a:lnTo>
                  <a:lnTo>
                    <a:pt x="180" y="541"/>
                  </a:lnTo>
                  <a:lnTo>
                    <a:pt x="178" y="541"/>
                  </a:lnTo>
                  <a:lnTo>
                    <a:pt x="178" y="539"/>
                  </a:lnTo>
                  <a:lnTo>
                    <a:pt x="174" y="537"/>
                  </a:lnTo>
                  <a:lnTo>
                    <a:pt x="165" y="537"/>
                  </a:lnTo>
                  <a:lnTo>
                    <a:pt x="165" y="530"/>
                  </a:lnTo>
                  <a:lnTo>
                    <a:pt x="157" y="516"/>
                  </a:lnTo>
                  <a:lnTo>
                    <a:pt x="155" y="514"/>
                  </a:lnTo>
                  <a:lnTo>
                    <a:pt x="151" y="514"/>
                  </a:lnTo>
                  <a:lnTo>
                    <a:pt x="149" y="516"/>
                  </a:lnTo>
                  <a:lnTo>
                    <a:pt x="140" y="530"/>
                  </a:lnTo>
                  <a:lnTo>
                    <a:pt x="136" y="528"/>
                  </a:lnTo>
                  <a:lnTo>
                    <a:pt x="132" y="518"/>
                  </a:lnTo>
                  <a:lnTo>
                    <a:pt x="132" y="503"/>
                  </a:lnTo>
                  <a:lnTo>
                    <a:pt x="130" y="503"/>
                  </a:lnTo>
                  <a:lnTo>
                    <a:pt x="119" y="489"/>
                  </a:lnTo>
                  <a:lnTo>
                    <a:pt x="119" y="485"/>
                  </a:lnTo>
                  <a:lnTo>
                    <a:pt x="126" y="482"/>
                  </a:lnTo>
                  <a:lnTo>
                    <a:pt x="126" y="480"/>
                  </a:lnTo>
                  <a:lnTo>
                    <a:pt x="128" y="480"/>
                  </a:lnTo>
                  <a:lnTo>
                    <a:pt x="128" y="468"/>
                  </a:lnTo>
                  <a:lnTo>
                    <a:pt x="136" y="455"/>
                  </a:lnTo>
                  <a:lnTo>
                    <a:pt x="136" y="451"/>
                  </a:lnTo>
                  <a:lnTo>
                    <a:pt x="134" y="451"/>
                  </a:lnTo>
                  <a:lnTo>
                    <a:pt x="130" y="447"/>
                  </a:lnTo>
                  <a:lnTo>
                    <a:pt x="130" y="445"/>
                  </a:lnTo>
                  <a:lnTo>
                    <a:pt x="128" y="445"/>
                  </a:lnTo>
                  <a:lnTo>
                    <a:pt x="120" y="447"/>
                  </a:lnTo>
                  <a:lnTo>
                    <a:pt x="117" y="445"/>
                  </a:lnTo>
                  <a:lnTo>
                    <a:pt x="117" y="443"/>
                  </a:lnTo>
                  <a:lnTo>
                    <a:pt x="101" y="436"/>
                  </a:lnTo>
                  <a:lnTo>
                    <a:pt x="99" y="436"/>
                  </a:lnTo>
                  <a:lnTo>
                    <a:pt x="86" y="437"/>
                  </a:lnTo>
                  <a:lnTo>
                    <a:pt x="80" y="428"/>
                  </a:lnTo>
                  <a:lnTo>
                    <a:pt x="76" y="426"/>
                  </a:lnTo>
                  <a:lnTo>
                    <a:pt x="76" y="424"/>
                  </a:lnTo>
                  <a:lnTo>
                    <a:pt x="72" y="424"/>
                  </a:lnTo>
                  <a:lnTo>
                    <a:pt x="61" y="430"/>
                  </a:lnTo>
                  <a:lnTo>
                    <a:pt x="59" y="428"/>
                  </a:lnTo>
                  <a:lnTo>
                    <a:pt x="49" y="420"/>
                  </a:lnTo>
                  <a:lnTo>
                    <a:pt x="49" y="418"/>
                  </a:lnTo>
                  <a:lnTo>
                    <a:pt x="48" y="418"/>
                  </a:lnTo>
                  <a:lnTo>
                    <a:pt x="42" y="416"/>
                  </a:lnTo>
                  <a:lnTo>
                    <a:pt x="40" y="414"/>
                  </a:lnTo>
                  <a:lnTo>
                    <a:pt x="40" y="403"/>
                  </a:lnTo>
                  <a:lnTo>
                    <a:pt x="42" y="405"/>
                  </a:lnTo>
                  <a:lnTo>
                    <a:pt x="44" y="405"/>
                  </a:lnTo>
                  <a:lnTo>
                    <a:pt x="44" y="403"/>
                  </a:lnTo>
                  <a:lnTo>
                    <a:pt x="46" y="403"/>
                  </a:lnTo>
                  <a:lnTo>
                    <a:pt x="46" y="380"/>
                  </a:lnTo>
                  <a:lnTo>
                    <a:pt x="42" y="374"/>
                  </a:lnTo>
                  <a:lnTo>
                    <a:pt x="44" y="370"/>
                  </a:lnTo>
                  <a:lnTo>
                    <a:pt x="46" y="370"/>
                  </a:lnTo>
                  <a:lnTo>
                    <a:pt x="53" y="378"/>
                  </a:lnTo>
                  <a:lnTo>
                    <a:pt x="59" y="386"/>
                  </a:lnTo>
                  <a:lnTo>
                    <a:pt x="55" y="393"/>
                  </a:lnTo>
                  <a:lnTo>
                    <a:pt x="53" y="393"/>
                  </a:lnTo>
                  <a:lnTo>
                    <a:pt x="53" y="397"/>
                  </a:lnTo>
                  <a:lnTo>
                    <a:pt x="57" y="405"/>
                  </a:lnTo>
                  <a:lnTo>
                    <a:pt x="59" y="405"/>
                  </a:lnTo>
                  <a:lnTo>
                    <a:pt x="59" y="407"/>
                  </a:lnTo>
                  <a:lnTo>
                    <a:pt x="65" y="409"/>
                  </a:lnTo>
                  <a:lnTo>
                    <a:pt x="69" y="409"/>
                  </a:lnTo>
                  <a:lnTo>
                    <a:pt x="76" y="405"/>
                  </a:lnTo>
                  <a:lnTo>
                    <a:pt x="84" y="409"/>
                  </a:lnTo>
                  <a:lnTo>
                    <a:pt x="86" y="409"/>
                  </a:lnTo>
                  <a:lnTo>
                    <a:pt x="109" y="405"/>
                  </a:lnTo>
                  <a:lnTo>
                    <a:pt x="111" y="405"/>
                  </a:lnTo>
                  <a:lnTo>
                    <a:pt x="111" y="403"/>
                  </a:lnTo>
                  <a:lnTo>
                    <a:pt x="113" y="403"/>
                  </a:lnTo>
                  <a:lnTo>
                    <a:pt x="113" y="388"/>
                  </a:lnTo>
                  <a:lnTo>
                    <a:pt x="111" y="386"/>
                  </a:lnTo>
                  <a:lnTo>
                    <a:pt x="109" y="386"/>
                  </a:lnTo>
                  <a:lnTo>
                    <a:pt x="99" y="388"/>
                  </a:lnTo>
                  <a:lnTo>
                    <a:pt x="97" y="388"/>
                  </a:lnTo>
                  <a:lnTo>
                    <a:pt x="94" y="384"/>
                  </a:lnTo>
                  <a:lnTo>
                    <a:pt x="90" y="376"/>
                  </a:lnTo>
                  <a:lnTo>
                    <a:pt x="90" y="370"/>
                  </a:lnTo>
                  <a:lnTo>
                    <a:pt x="88" y="370"/>
                  </a:lnTo>
                  <a:lnTo>
                    <a:pt x="88" y="368"/>
                  </a:lnTo>
                  <a:lnTo>
                    <a:pt x="86" y="368"/>
                  </a:lnTo>
                  <a:lnTo>
                    <a:pt x="82" y="370"/>
                  </a:lnTo>
                  <a:lnTo>
                    <a:pt x="80" y="363"/>
                  </a:lnTo>
                  <a:lnTo>
                    <a:pt x="86" y="361"/>
                  </a:lnTo>
                  <a:lnTo>
                    <a:pt x="96" y="355"/>
                  </a:lnTo>
                  <a:lnTo>
                    <a:pt x="105" y="347"/>
                  </a:lnTo>
                  <a:lnTo>
                    <a:pt x="105" y="345"/>
                  </a:lnTo>
                  <a:lnTo>
                    <a:pt x="107" y="345"/>
                  </a:lnTo>
                  <a:lnTo>
                    <a:pt x="107" y="330"/>
                  </a:lnTo>
                  <a:lnTo>
                    <a:pt x="105" y="330"/>
                  </a:lnTo>
                  <a:lnTo>
                    <a:pt x="105" y="328"/>
                  </a:lnTo>
                  <a:lnTo>
                    <a:pt x="103" y="328"/>
                  </a:lnTo>
                  <a:lnTo>
                    <a:pt x="96" y="326"/>
                  </a:lnTo>
                  <a:lnTo>
                    <a:pt x="94" y="326"/>
                  </a:lnTo>
                  <a:lnTo>
                    <a:pt x="86" y="330"/>
                  </a:lnTo>
                  <a:lnTo>
                    <a:pt x="80" y="324"/>
                  </a:lnTo>
                  <a:lnTo>
                    <a:pt x="84" y="316"/>
                  </a:lnTo>
                  <a:lnTo>
                    <a:pt x="84" y="305"/>
                  </a:lnTo>
                  <a:lnTo>
                    <a:pt x="82" y="305"/>
                  </a:lnTo>
                  <a:lnTo>
                    <a:pt x="82" y="303"/>
                  </a:lnTo>
                  <a:lnTo>
                    <a:pt x="72" y="299"/>
                  </a:lnTo>
                  <a:lnTo>
                    <a:pt x="65" y="284"/>
                  </a:lnTo>
                  <a:lnTo>
                    <a:pt x="71" y="274"/>
                  </a:lnTo>
                  <a:lnTo>
                    <a:pt x="76" y="267"/>
                  </a:lnTo>
                  <a:lnTo>
                    <a:pt x="78" y="267"/>
                  </a:lnTo>
                  <a:lnTo>
                    <a:pt x="78" y="265"/>
                  </a:lnTo>
                  <a:lnTo>
                    <a:pt x="80" y="257"/>
                  </a:lnTo>
                  <a:lnTo>
                    <a:pt x="80" y="249"/>
                  </a:lnTo>
                  <a:lnTo>
                    <a:pt x="78" y="249"/>
                  </a:lnTo>
                  <a:lnTo>
                    <a:pt x="78" y="247"/>
                  </a:lnTo>
                  <a:lnTo>
                    <a:pt x="65" y="247"/>
                  </a:lnTo>
                  <a:lnTo>
                    <a:pt x="51" y="253"/>
                  </a:lnTo>
                  <a:lnTo>
                    <a:pt x="38" y="255"/>
                  </a:lnTo>
                  <a:lnTo>
                    <a:pt x="11" y="261"/>
                  </a:lnTo>
                  <a:lnTo>
                    <a:pt x="11" y="245"/>
                  </a:lnTo>
                  <a:lnTo>
                    <a:pt x="13" y="236"/>
                  </a:lnTo>
                  <a:lnTo>
                    <a:pt x="13" y="234"/>
                  </a:lnTo>
                  <a:lnTo>
                    <a:pt x="11" y="234"/>
                  </a:lnTo>
                  <a:lnTo>
                    <a:pt x="11" y="232"/>
                  </a:lnTo>
                  <a:lnTo>
                    <a:pt x="7" y="220"/>
                  </a:lnTo>
                  <a:lnTo>
                    <a:pt x="13" y="213"/>
                  </a:lnTo>
                  <a:lnTo>
                    <a:pt x="19" y="201"/>
                  </a:lnTo>
                  <a:lnTo>
                    <a:pt x="30" y="196"/>
                  </a:lnTo>
                  <a:lnTo>
                    <a:pt x="44" y="180"/>
                  </a:lnTo>
                  <a:lnTo>
                    <a:pt x="61" y="163"/>
                  </a:lnTo>
                  <a:lnTo>
                    <a:pt x="67" y="155"/>
                  </a:lnTo>
                  <a:lnTo>
                    <a:pt x="92" y="144"/>
                  </a:lnTo>
                  <a:lnTo>
                    <a:pt x="113" y="142"/>
                  </a:lnTo>
                  <a:lnTo>
                    <a:pt x="115" y="151"/>
                  </a:lnTo>
                  <a:lnTo>
                    <a:pt x="117" y="151"/>
                  </a:lnTo>
                  <a:lnTo>
                    <a:pt x="117" y="153"/>
                  </a:lnTo>
                  <a:lnTo>
                    <a:pt x="144" y="153"/>
                  </a:lnTo>
                  <a:lnTo>
                    <a:pt x="163" y="149"/>
                  </a:lnTo>
                  <a:lnTo>
                    <a:pt x="165" y="149"/>
                  </a:lnTo>
                  <a:lnTo>
                    <a:pt x="165" y="148"/>
                  </a:lnTo>
                  <a:lnTo>
                    <a:pt x="167" y="148"/>
                  </a:lnTo>
                  <a:lnTo>
                    <a:pt x="167" y="142"/>
                  </a:lnTo>
                  <a:lnTo>
                    <a:pt x="161" y="132"/>
                  </a:lnTo>
                  <a:lnTo>
                    <a:pt x="163" y="130"/>
                  </a:lnTo>
                  <a:lnTo>
                    <a:pt x="172" y="130"/>
                  </a:lnTo>
                  <a:lnTo>
                    <a:pt x="178" y="132"/>
                  </a:lnTo>
                  <a:lnTo>
                    <a:pt x="176" y="142"/>
                  </a:lnTo>
                  <a:lnTo>
                    <a:pt x="176" y="144"/>
                  </a:lnTo>
                  <a:lnTo>
                    <a:pt x="178" y="144"/>
                  </a:lnTo>
                  <a:lnTo>
                    <a:pt x="178" y="146"/>
                  </a:lnTo>
                  <a:lnTo>
                    <a:pt x="184" y="146"/>
                  </a:lnTo>
                  <a:lnTo>
                    <a:pt x="197" y="142"/>
                  </a:lnTo>
                  <a:lnTo>
                    <a:pt x="211" y="136"/>
                  </a:lnTo>
                  <a:lnTo>
                    <a:pt x="259" y="136"/>
                  </a:lnTo>
                  <a:lnTo>
                    <a:pt x="278" y="132"/>
                  </a:lnTo>
                  <a:lnTo>
                    <a:pt x="280" y="132"/>
                  </a:lnTo>
                  <a:lnTo>
                    <a:pt x="280" y="130"/>
                  </a:lnTo>
                  <a:lnTo>
                    <a:pt x="282" y="130"/>
                  </a:lnTo>
                  <a:lnTo>
                    <a:pt x="282" y="123"/>
                  </a:lnTo>
                  <a:lnTo>
                    <a:pt x="280" y="121"/>
                  </a:lnTo>
                  <a:lnTo>
                    <a:pt x="263" y="113"/>
                  </a:lnTo>
                  <a:lnTo>
                    <a:pt x="261" y="113"/>
                  </a:lnTo>
                  <a:lnTo>
                    <a:pt x="268" y="107"/>
                  </a:lnTo>
                  <a:lnTo>
                    <a:pt x="280" y="101"/>
                  </a:lnTo>
                  <a:lnTo>
                    <a:pt x="297" y="94"/>
                  </a:lnTo>
                  <a:lnTo>
                    <a:pt x="316" y="92"/>
                  </a:lnTo>
                  <a:lnTo>
                    <a:pt x="318" y="92"/>
                  </a:lnTo>
                  <a:lnTo>
                    <a:pt x="332" y="84"/>
                  </a:lnTo>
                  <a:lnTo>
                    <a:pt x="349" y="82"/>
                  </a:lnTo>
                  <a:lnTo>
                    <a:pt x="351" y="82"/>
                  </a:lnTo>
                  <a:lnTo>
                    <a:pt x="351" y="80"/>
                  </a:lnTo>
                  <a:lnTo>
                    <a:pt x="353" y="80"/>
                  </a:lnTo>
                  <a:lnTo>
                    <a:pt x="353" y="69"/>
                  </a:lnTo>
                  <a:lnTo>
                    <a:pt x="351" y="67"/>
                  </a:lnTo>
                  <a:lnTo>
                    <a:pt x="349" y="67"/>
                  </a:lnTo>
                  <a:lnTo>
                    <a:pt x="336" y="65"/>
                  </a:lnTo>
                  <a:lnTo>
                    <a:pt x="324" y="65"/>
                  </a:lnTo>
                  <a:lnTo>
                    <a:pt x="322" y="67"/>
                  </a:lnTo>
                  <a:lnTo>
                    <a:pt x="318" y="73"/>
                  </a:lnTo>
                  <a:lnTo>
                    <a:pt x="295" y="73"/>
                  </a:lnTo>
                  <a:lnTo>
                    <a:pt x="289" y="71"/>
                  </a:lnTo>
                  <a:lnTo>
                    <a:pt x="286" y="65"/>
                  </a:lnTo>
                  <a:lnTo>
                    <a:pt x="284" y="65"/>
                  </a:lnTo>
                  <a:lnTo>
                    <a:pt x="284" y="63"/>
                  </a:lnTo>
                  <a:lnTo>
                    <a:pt x="280" y="61"/>
                  </a:lnTo>
                  <a:lnTo>
                    <a:pt x="272" y="57"/>
                  </a:lnTo>
                  <a:lnTo>
                    <a:pt x="272" y="50"/>
                  </a:lnTo>
                  <a:lnTo>
                    <a:pt x="280" y="40"/>
                  </a:lnTo>
                  <a:lnTo>
                    <a:pt x="282" y="40"/>
                  </a:lnTo>
                  <a:lnTo>
                    <a:pt x="286" y="28"/>
                  </a:lnTo>
                  <a:lnTo>
                    <a:pt x="295" y="25"/>
                  </a:lnTo>
                  <a:lnTo>
                    <a:pt x="316" y="23"/>
                  </a:lnTo>
                  <a:lnTo>
                    <a:pt x="362" y="23"/>
                  </a:lnTo>
                  <a:lnTo>
                    <a:pt x="384" y="19"/>
                  </a:lnTo>
                  <a:lnTo>
                    <a:pt x="397" y="13"/>
                  </a:lnTo>
                  <a:lnTo>
                    <a:pt x="407" y="15"/>
                  </a:lnTo>
                  <a:lnTo>
                    <a:pt x="422" y="17"/>
                  </a:lnTo>
                  <a:lnTo>
                    <a:pt x="445" y="15"/>
                  </a:lnTo>
                  <a:lnTo>
                    <a:pt x="464" y="9"/>
                  </a:lnTo>
                  <a:lnTo>
                    <a:pt x="480" y="7"/>
                  </a:lnTo>
                  <a:lnTo>
                    <a:pt x="487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auto">
            <a:xfrm>
              <a:off x="5448" y="3476"/>
              <a:ext cx="305" cy="641"/>
            </a:xfrm>
            <a:custGeom>
              <a:avLst/>
              <a:gdLst>
                <a:gd name="T0" fmla="*/ 0 w 271"/>
                <a:gd name="T1" fmla="*/ 622 h 640"/>
                <a:gd name="T2" fmla="*/ 2 w 271"/>
                <a:gd name="T3" fmla="*/ 624 h 640"/>
                <a:gd name="T4" fmla="*/ 18 w 271"/>
                <a:gd name="T5" fmla="*/ 627 h 640"/>
                <a:gd name="T6" fmla="*/ 30 w 271"/>
                <a:gd name="T7" fmla="*/ 622 h 640"/>
                <a:gd name="T8" fmla="*/ 44 w 271"/>
                <a:gd name="T9" fmla="*/ 610 h 640"/>
                <a:gd name="T10" fmla="*/ 46 w 271"/>
                <a:gd name="T11" fmla="*/ 601 h 640"/>
                <a:gd name="T12" fmla="*/ 39 w 271"/>
                <a:gd name="T13" fmla="*/ 585 h 640"/>
                <a:gd name="T14" fmla="*/ 63 w 271"/>
                <a:gd name="T15" fmla="*/ 595 h 640"/>
                <a:gd name="T16" fmla="*/ 68 w 271"/>
                <a:gd name="T17" fmla="*/ 602 h 640"/>
                <a:gd name="T18" fmla="*/ 102 w 271"/>
                <a:gd name="T19" fmla="*/ 610 h 640"/>
                <a:gd name="T20" fmla="*/ 105 w 271"/>
                <a:gd name="T21" fmla="*/ 612 h 640"/>
                <a:gd name="T22" fmla="*/ 109 w 271"/>
                <a:gd name="T23" fmla="*/ 614 h 640"/>
                <a:gd name="T24" fmla="*/ 110 w 271"/>
                <a:gd name="T25" fmla="*/ 612 h 640"/>
                <a:gd name="T26" fmla="*/ 128 w 271"/>
                <a:gd name="T27" fmla="*/ 602 h 640"/>
                <a:gd name="T28" fmla="*/ 131 w 271"/>
                <a:gd name="T29" fmla="*/ 618 h 640"/>
                <a:gd name="T30" fmla="*/ 145 w 271"/>
                <a:gd name="T31" fmla="*/ 639 h 640"/>
                <a:gd name="T32" fmla="*/ 303 w 271"/>
                <a:gd name="T33" fmla="*/ 641 h 640"/>
                <a:gd name="T34" fmla="*/ 305 w 271"/>
                <a:gd name="T35" fmla="*/ 639 h 640"/>
                <a:gd name="T36" fmla="*/ 305 w 271"/>
                <a:gd name="T37" fmla="*/ 0 h 640"/>
                <a:gd name="T38" fmla="*/ 297 w 271"/>
                <a:gd name="T39" fmla="*/ 633 h 640"/>
                <a:gd name="T40" fmla="*/ 143 w 271"/>
                <a:gd name="T41" fmla="*/ 622 h 640"/>
                <a:gd name="T42" fmla="*/ 136 w 271"/>
                <a:gd name="T43" fmla="*/ 599 h 640"/>
                <a:gd name="T44" fmla="*/ 135 w 271"/>
                <a:gd name="T45" fmla="*/ 595 h 640"/>
                <a:gd name="T46" fmla="*/ 113 w 271"/>
                <a:gd name="T47" fmla="*/ 593 h 640"/>
                <a:gd name="T48" fmla="*/ 109 w 271"/>
                <a:gd name="T49" fmla="*/ 595 h 640"/>
                <a:gd name="T50" fmla="*/ 110 w 271"/>
                <a:gd name="T51" fmla="*/ 608 h 640"/>
                <a:gd name="T52" fmla="*/ 109 w 271"/>
                <a:gd name="T53" fmla="*/ 604 h 640"/>
                <a:gd name="T54" fmla="*/ 72 w 271"/>
                <a:gd name="T55" fmla="*/ 595 h 640"/>
                <a:gd name="T56" fmla="*/ 63 w 271"/>
                <a:gd name="T57" fmla="*/ 581 h 640"/>
                <a:gd name="T58" fmla="*/ 61 w 271"/>
                <a:gd name="T59" fmla="*/ 579 h 640"/>
                <a:gd name="T60" fmla="*/ 35 w 271"/>
                <a:gd name="T61" fmla="*/ 581 h 640"/>
                <a:gd name="T62" fmla="*/ 33 w 271"/>
                <a:gd name="T63" fmla="*/ 585 h 640"/>
                <a:gd name="T64" fmla="*/ 39 w 271"/>
                <a:gd name="T65" fmla="*/ 604 h 640"/>
                <a:gd name="T66" fmla="*/ 33 w 271"/>
                <a:gd name="T67" fmla="*/ 606 h 640"/>
                <a:gd name="T68" fmla="*/ 25 w 271"/>
                <a:gd name="T69" fmla="*/ 616 h 640"/>
                <a:gd name="T70" fmla="*/ 7 w 271"/>
                <a:gd name="T71" fmla="*/ 618 h 640"/>
                <a:gd name="T72" fmla="*/ 0 w 271"/>
                <a:gd name="T73" fmla="*/ 612 h 64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71"/>
                <a:gd name="T112" fmla="*/ 0 h 640"/>
                <a:gd name="T113" fmla="*/ 271 w 271"/>
                <a:gd name="T114" fmla="*/ 640 h 64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71" h="640">
                  <a:moveTo>
                    <a:pt x="0" y="611"/>
                  </a:moveTo>
                  <a:lnTo>
                    <a:pt x="0" y="621"/>
                  </a:lnTo>
                  <a:lnTo>
                    <a:pt x="2" y="621"/>
                  </a:lnTo>
                  <a:lnTo>
                    <a:pt x="2" y="623"/>
                  </a:lnTo>
                  <a:lnTo>
                    <a:pt x="12" y="626"/>
                  </a:lnTo>
                  <a:lnTo>
                    <a:pt x="16" y="626"/>
                  </a:lnTo>
                  <a:lnTo>
                    <a:pt x="25" y="623"/>
                  </a:lnTo>
                  <a:lnTo>
                    <a:pt x="27" y="621"/>
                  </a:lnTo>
                  <a:lnTo>
                    <a:pt x="33" y="611"/>
                  </a:lnTo>
                  <a:lnTo>
                    <a:pt x="39" y="609"/>
                  </a:lnTo>
                  <a:lnTo>
                    <a:pt x="41" y="607"/>
                  </a:lnTo>
                  <a:lnTo>
                    <a:pt x="41" y="600"/>
                  </a:lnTo>
                  <a:lnTo>
                    <a:pt x="37" y="584"/>
                  </a:lnTo>
                  <a:lnTo>
                    <a:pt x="35" y="584"/>
                  </a:lnTo>
                  <a:lnTo>
                    <a:pt x="50" y="586"/>
                  </a:lnTo>
                  <a:lnTo>
                    <a:pt x="56" y="594"/>
                  </a:lnTo>
                  <a:lnTo>
                    <a:pt x="58" y="600"/>
                  </a:lnTo>
                  <a:lnTo>
                    <a:pt x="60" y="601"/>
                  </a:lnTo>
                  <a:lnTo>
                    <a:pt x="79" y="601"/>
                  </a:lnTo>
                  <a:lnTo>
                    <a:pt x="91" y="609"/>
                  </a:lnTo>
                  <a:lnTo>
                    <a:pt x="91" y="611"/>
                  </a:lnTo>
                  <a:lnTo>
                    <a:pt x="93" y="611"/>
                  </a:lnTo>
                  <a:lnTo>
                    <a:pt x="93" y="613"/>
                  </a:lnTo>
                  <a:lnTo>
                    <a:pt x="97" y="613"/>
                  </a:lnTo>
                  <a:lnTo>
                    <a:pt x="97" y="611"/>
                  </a:lnTo>
                  <a:lnTo>
                    <a:pt x="98" y="611"/>
                  </a:lnTo>
                  <a:lnTo>
                    <a:pt x="102" y="600"/>
                  </a:lnTo>
                  <a:lnTo>
                    <a:pt x="114" y="601"/>
                  </a:lnTo>
                  <a:lnTo>
                    <a:pt x="116" y="615"/>
                  </a:lnTo>
                  <a:lnTo>
                    <a:pt x="116" y="617"/>
                  </a:lnTo>
                  <a:lnTo>
                    <a:pt x="120" y="625"/>
                  </a:lnTo>
                  <a:lnTo>
                    <a:pt x="129" y="638"/>
                  </a:lnTo>
                  <a:lnTo>
                    <a:pt x="131" y="640"/>
                  </a:lnTo>
                  <a:lnTo>
                    <a:pt x="269" y="640"/>
                  </a:lnTo>
                  <a:lnTo>
                    <a:pt x="269" y="638"/>
                  </a:lnTo>
                  <a:lnTo>
                    <a:pt x="271" y="638"/>
                  </a:lnTo>
                  <a:lnTo>
                    <a:pt x="271" y="636"/>
                  </a:lnTo>
                  <a:lnTo>
                    <a:pt x="271" y="0"/>
                  </a:lnTo>
                  <a:lnTo>
                    <a:pt x="264" y="4"/>
                  </a:lnTo>
                  <a:lnTo>
                    <a:pt x="264" y="632"/>
                  </a:lnTo>
                  <a:lnTo>
                    <a:pt x="135" y="632"/>
                  </a:lnTo>
                  <a:lnTo>
                    <a:pt x="127" y="621"/>
                  </a:lnTo>
                  <a:lnTo>
                    <a:pt x="123" y="613"/>
                  </a:lnTo>
                  <a:lnTo>
                    <a:pt x="121" y="598"/>
                  </a:lnTo>
                  <a:lnTo>
                    <a:pt x="121" y="596"/>
                  </a:lnTo>
                  <a:lnTo>
                    <a:pt x="120" y="594"/>
                  </a:lnTo>
                  <a:lnTo>
                    <a:pt x="118" y="594"/>
                  </a:lnTo>
                  <a:lnTo>
                    <a:pt x="100" y="592"/>
                  </a:lnTo>
                  <a:lnTo>
                    <a:pt x="98" y="592"/>
                  </a:lnTo>
                  <a:lnTo>
                    <a:pt x="97" y="594"/>
                  </a:lnTo>
                  <a:lnTo>
                    <a:pt x="95" y="609"/>
                  </a:lnTo>
                  <a:lnTo>
                    <a:pt x="98" y="607"/>
                  </a:lnTo>
                  <a:lnTo>
                    <a:pt x="98" y="605"/>
                  </a:lnTo>
                  <a:lnTo>
                    <a:pt x="97" y="603"/>
                  </a:lnTo>
                  <a:lnTo>
                    <a:pt x="83" y="594"/>
                  </a:lnTo>
                  <a:lnTo>
                    <a:pt x="64" y="594"/>
                  </a:lnTo>
                  <a:lnTo>
                    <a:pt x="64" y="590"/>
                  </a:lnTo>
                  <a:lnTo>
                    <a:pt x="56" y="580"/>
                  </a:lnTo>
                  <a:lnTo>
                    <a:pt x="54" y="580"/>
                  </a:lnTo>
                  <a:lnTo>
                    <a:pt x="54" y="578"/>
                  </a:lnTo>
                  <a:lnTo>
                    <a:pt x="31" y="578"/>
                  </a:lnTo>
                  <a:lnTo>
                    <a:pt x="31" y="580"/>
                  </a:lnTo>
                  <a:lnTo>
                    <a:pt x="29" y="580"/>
                  </a:lnTo>
                  <a:lnTo>
                    <a:pt x="29" y="584"/>
                  </a:lnTo>
                  <a:lnTo>
                    <a:pt x="33" y="600"/>
                  </a:lnTo>
                  <a:lnTo>
                    <a:pt x="35" y="603"/>
                  </a:lnTo>
                  <a:lnTo>
                    <a:pt x="29" y="603"/>
                  </a:lnTo>
                  <a:lnTo>
                    <a:pt x="29" y="605"/>
                  </a:lnTo>
                  <a:lnTo>
                    <a:pt x="27" y="605"/>
                  </a:lnTo>
                  <a:lnTo>
                    <a:pt x="22" y="615"/>
                  </a:lnTo>
                  <a:lnTo>
                    <a:pt x="14" y="619"/>
                  </a:lnTo>
                  <a:lnTo>
                    <a:pt x="6" y="617"/>
                  </a:lnTo>
                  <a:lnTo>
                    <a:pt x="6" y="615"/>
                  </a:lnTo>
                  <a:lnTo>
                    <a:pt x="0" y="6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22" name="Freeform 10"/>
            <p:cNvSpPr>
              <a:spLocks/>
            </p:cNvSpPr>
            <p:nvPr/>
          </p:nvSpPr>
          <p:spPr bwMode="auto">
            <a:xfrm>
              <a:off x="4748" y="1980"/>
              <a:ext cx="1001" cy="1000"/>
            </a:xfrm>
            <a:custGeom>
              <a:avLst/>
              <a:gdLst>
                <a:gd name="T0" fmla="*/ 932 w 889"/>
                <a:gd name="T1" fmla="*/ 15 h 998"/>
                <a:gd name="T2" fmla="*/ 883 w 889"/>
                <a:gd name="T3" fmla="*/ 25 h 998"/>
                <a:gd name="T4" fmla="*/ 846 w 889"/>
                <a:gd name="T5" fmla="*/ 52 h 998"/>
                <a:gd name="T6" fmla="*/ 803 w 889"/>
                <a:gd name="T7" fmla="*/ 57 h 998"/>
                <a:gd name="T8" fmla="*/ 742 w 889"/>
                <a:gd name="T9" fmla="*/ 73 h 998"/>
                <a:gd name="T10" fmla="*/ 716 w 889"/>
                <a:gd name="T11" fmla="*/ 119 h 998"/>
                <a:gd name="T12" fmla="*/ 695 w 889"/>
                <a:gd name="T13" fmla="*/ 178 h 998"/>
                <a:gd name="T14" fmla="*/ 629 w 889"/>
                <a:gd name="T15" fmla="*/ 182 h 998"/>
                <a:gd name="T16" fmla="*/ 591 w 889"/>
                <a:gd name="T17" fmla="*/ 161 h 998"/>
                <a:gd name="T18" fmla="*/ 540 w 889"/>
                <a:gd name="T19" fmla="*/ 169 h 998"/>
                <a:gd name="T20" fmla="*/ 481 w 889"/>
                <a:gd name="T21" fmla="*/ 184 h 998"/>
                <a:gd name="T22" fmla="*/ 429 w 889"/>
                <a:gd name="T23" fmla="*/ 180 h 998"/>
                <a:gd name="T24" fmla="*/ 381 w 889"/>
                <a:gd name="T25" fmla="*/ 153 h 998"/>
                <a:gd name="T26" fmla="*/ 288 w 889"/>
                <a:gd name="T27" fmla="*/ 126 h 998"/>
                <a:gd name="T28" fmla="*/ 136 w 889"/>
                <a:gd name="T29" fmla="*/ 172 h 998"/>
                <a:gd name="T30" fmla="*/ 152 w 889"/>
                <a:gd name="T31" fmla="*/ 264 h 998"/>
                <a:gd name="T32" fmla="*/ 162 w 889"/>
                <a:gd name="T33" fmla="*/ 314 h 998"/>
                <a:gd name="T34" fmla="*/ 122 w 889"/>
                <a:gd name="T35" fmla="*/ 356 h 998"/>
                <a:gd name="T36" fmla="*/ 54 w 889"/>
                <a:gd name="T37" fmla="*/ 442 h 998"/>
                <a:gd name="T38" fmla="*/ 56 w 889"/>
                <a:gd name="T39" fmla="*/ 504 h 998"/>
                <a:gd name="T40" fmla="*/ 23 w 889"/>
                <a:gd name="T41" fmla="*/ 573 h 998"/>
                <a:gd name="T42" fmla="*/ 35 w 889"/>
                <a:gd name="T43" fmla="*/ 627 h 998"/>
                <a:gd name="T44" fmla="*/ 105 w 889"/>
                <a:gd name="T45" fmla="*/ 636 h 998"/>
                <a:gd name="T46" fmla="*/ 199 w 889"/>
                <a:gd name="T47" fmla="*/ 652 h 998"/>
                <a:gd name="T48" fmla="*/ 251 w 889"/>
                <a:gd name="T49" fmla="*/ 648 h 998"/>
                <a:gd name="T50" fmla="*/ 324 w 889"/>
                <a:gd name="T51" fmla="*/ 644 h 998"/>
                <a:gd name="T52" fmla="*/ 396 w 889"/>
                <a:gd name="T53" fmla="*/ 621 h 998"/>
                <a:gd name="T54" fmla="*/ 439 w 889"/>
                <a:gd name="T55" fmla="*/ 596 h 998"/>
                <a:gd name="T56" fmla="*/ 521 w 889"/>
                <a:gd name="T57" fmla="*/ 594 h 998"/>
                <a:gd name="T58" fmla="*/ 619 w 889"/>
                <a:gd name="T59" fmla="*/ 619 h 998"/>
                <a:gd name="T60" fmla="*/ 673 w 889"/>
                <a:gd name="T61" fmla="*/ 667 h 998"/>
                <a:gd name="T62" fmla="*/ 692 w 889"/>
                <a:gd name="T63" fmla="*/ 711 h 998"/>
                <a:gd name="T64" fmla="*/ 705 w 889"/>
                <a:gd name="T65" fmla="*/ 754 h 998"/>
                <a:gd name="T66" fmla="*/ 763 w 889"/>
                <a:gd name="T67" fmla="*/ 818 h 998"/>
                <a:gd name="T68" fmla="*/ 688 w 889"/>
                <a:gd name="T69" fmla="*/ 827 h 998"/>
                <a:gd name="T70" fmla="*/ 662 w 889"/>
                <a:gd name="T71" fmla="*/ 841 h 998"/>
                <a:gd name="T72" fmla="*/ 634 w 889"/>
                <a:gd name="T73" fmla="*/ 943 h 998"/>
                <a:gd name="T74" fmla="*/ 662 w 889"/>
                <a:gd name="T75" fmla="*/ 1000 h 998"/>
                <a:gd name="T76" fmla="*/ 727 w 889"/>
                <a:gd name="T77" fmla="*/ 971 h 998"/>
                <a:gd name="T78" fmla="*/ 763 w 889"/>
                <a:gd name="T79" fmla="*/ 960 h 998"/>
                <a:gd name="T80" fmla="*/ 749 w 889"/>
                <a:gd name="T81" fmla="*/ 916 h 998"/>
                <a:gd name="T82" fmla="*/ 801 w 889"/>
                <a:gd name="T83" fmla="*/ 893 h 998"/>
                <a:gd name="T84" fmla="*/ 796 w 889"/>
                <a:gd name="T85" fmla="*/ 843 h 998"/>
                <a:gd name="T86" fmla="*/ 846 w 889"/>
                <a:gd name="T87" fmla="*/ 823 h 998"/>
                <a:gd name="T88" fmla="*/ 872 w 889"/>
                <a:gd name="T89" fmla="*/ 787 h 998"/>
                <a:gd name="T90" fmla="*/ 947 w 889"/>
                <a:gd name="T91" fmla="*/ 760 h 998"/>
                <a:gd name="T92" fmla="*/ 986 w 889"/>
                <a:gd name="T93" fmla="*/ 783 h 998"/>
                <a:gd name="T94" fmla="*/ 947 w 889"/>
                <a:gd name="T95" fmla="*/ 787 h 998"/>
                <a:gd name="T96" fmla="*/ 963 w 889"/>
                <a:gd name="T97" fmla="*/ 802 h 998"/>
                <a:gd name="T98" fmla="*/ 932 w 889"/>
                <a:gd name="T99" fmla="*/ 816 h 998"/>
                <a:gd name="T100" fmla="*/ 984 w 889"/>
                <a:gd name="T101" fmla="*/ 827 h 99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89"/>
                <a:gd name="T154" fmla="*/ 0 h 998"/>
                <a:gd name="T155" fmla="*/ 889 w 889"/>
                <a:gd name="T156" fmla="*/ 998 h 99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89" h="998">
                  <a:moveTo>
                    <a:pt x="889" y="4"/>
                  </a:moveTo>
                  <a:lnTo>
                    <a:pt x="866" y="5"/>
                  </a:lnTo>
                  <a:lnTo>
                    <a:pt x="847" y="0"/>
                  </a:lnTo>
                  <a:lnTo>
                    <a:pt x="828" y="15"/>
                  </a:lnTo>
                  <a:lnTo>
                    <a:pt x="813" y="15"/>
                  </a:lnTo>
                  <a:lnTo>
                    <a:pt x="799" y="23"/>
                  </a:lnTo>
                  <a:lnTo>
                    <a:pt x="790" y="23"/>
                  </a:lnTo>
                  <a:lnTo>
                    <a:pt x="784" y="25"/>
                  </a:lnTo>
                  <a:lnTo>
                    <a:pt x="768" y="19"/>
                  </a:lnTo>
                  <a:lnTo>
                    <a:pt x="761" y="32"/>
                  </a:lnTo>
                  <a:lnTo>
                    <a:pt x="761" y="44"/>
                  </a:lnTo>
                  <a:lnTo>
                    <a:pt x="751" y="52"/>
                  </a:lnTo>
                  <a:lnTo>
                    <a:pt x="726" y="57"/>
                  </a:lnTo>
                  <a:lnTo>
                    <a:pt x="720" y="55"/>
                  </a:lnTo>
                  <a:lnTo>
                    <a:pt x="717" y="52"/>
                  </a:lnTo>
                  <a:lnTo>
                    <a:pt x="713" y="57"/>
                  </a:lnTo>
                  <a:lnTo>
                    <a:pt x="713" y="59"/>
                  </a:lnTo>
                  <a:lnTo>
                    <a:pt x="694" y="67"/>
                  </a:lnTo>
                  <a:lnTo>
                    <a:pt x="672" y="69"/>
                  </a:lnTo>
                  <a:lnTo>
                    <a:pt x="659" y="73"/>
                  </a:lnTo>
                  <a:lnTo>
                    <a:pt x="649" y="76"/>
                  </a:lnTo>
                  <a:lnTo>
                    <a:pt x="646" y="88"/>
                  </a:lnTo>
                  <a:lnTo>
                    <a:pt x="644" y="107"/>
                  </a:lnTo>
                  <a:lnTo>
                    <a:pt x="636" y="119"/>
                  </a:lnTo>
                  <a:lnTo>
                    <a:pt x="626" y="142"/>
                  </a:lnTo>
                  <a:lnTo>
                    <a:pt x="626" y="161"/>
                  </a:lnTo>
                  <a:lnTo>
                    <a:pt x="626" y="167"/>
                  </a:lnTo>
                  <a:lnTo>
                    <a:pt x="617" y="178"/>
                  </a:lnTo>
                  <a:lnTo>
                    <a:pt x="611" y="178"/>
                  </a:lnTo>
                  <a:lnTo>
                    <a:pt x="598" y="174"/>
                  </a:lnTo>
                  <a:lnTo>
                    <a:pt x="573" y="178"/>
                  </a:lnTo>
                  <a:lnTo>
                    <a:pt x="559" y="182"/>
                  </a:lnTo>
                  <a:lnTo>
                    <a:pt x="550" y="180"/>
                  </a:lnTo>
                  <a:lnTo>
                    <a:pt x="544" y="167"/>
                  </a:lnTo>
                  <a:lnTo>
                    <a:pt x="534" y="161"/>
                  </a:lnTo>
                  <a:lnTo>
                    <a:pt x="525" y="161"/>
                  </a:lnTo>
                  <a:lnTo>
                    <a:pt x="511" y="171"/>
                  </a:lnTo>
                  <a:lnTo>
                    <a:pt x="496" y="180"/>
                  </a:lnTo>
                  <a:lnTo>
                    <a:pt x="490" y="182"/>
                  </a:lnTo>
                  <a:lnTo>
                    <a:pt x="480" y="169"/>
                  </a:lnTo>
                  <a:lnTo>
                    <a:pt x="471" y="165"/>
                  </a:lnTo>
                  <a:lnTo>
                    <a:pt x="457" y="167"/>
                  </a:lnTo>
                  <a:lnTo>
                    <a:pt x="438" y="182"/>
                  </a:lnTo>
                  <a:lnTo>
                    <a:pt x="427" y="184"/>
                  </a:lnTo>
                  <a:lnTo>
                    <a:pt x="409" y="192"/>
                  </a:lnTo>
                  <a:lnTo>
                    <a:pt x="406" y="178"/>
                  </a:lnTo>
                  <a:lnTo>
                    <a:pt x="398" y="176"/>
                  </a:lnTo>
                  <a:lnTo>
                    <a:pt x="381" y="180"/>
                  </a:lnTo>
                  <a:lnTo>
                    <a:pt x="377" y="176"/>
                  </a:lnTo>
                  <a:lnTo>
                    <a:pt x="377" y="157"/>
                  </a:lnTo>
                  <a:lnTo>
                    <a:pt x="361" y="151"/>
                  </a:lnTo>
                  <a:lnTo>
                    <a:pt x="338" y="153"/>
                  </a:lnTo>
                  <a:lnTo>
                    <a:pt x="331" y="144"/>
                  </a:lnTo>
                  <a:lnTo>
                    <a:pt x="298" y="142"/>
                  </a:lnTo>
                  <a:lnTo>
                    <a:pt x="285" y="132"/>
                  </a:lnTo>
                  <a:lnTo>
                    <a:pt x="256" y="126"/>
                  </a:lnTo>
                  <a:lnTo>
                    <a:pt x="208" y="123"/>
                  </a:lnTo>
                  <a:lnTo>
                    <a:pt x="177" y="126"/>
                  </a:lnTo>
                  <a:lnTo>
                    <a:pt x="158" y="138"/>
                  </a:lnTo>
                  <a:lnTo>
                    <a:pt x="121" y="172"/>
                  </a:lnTo>
                  <a:lnTo>
                    <a:pt x="100" y="184"/>
                  </a:lnTo>
                  <a:lnTo>
                    <a:pt x="102" y="213"/>
                  </a:lnTo>
                  <a:lnTo>
                    <a:pt x="119" y="245"/>
                  </a:lnTo>
                  <a:lnTo>
                    <a:pt x="135" y="263"/>
                  </a:lnTo>
                  <a:lnTo>
                    <a:pt x="141" y="265"/>
                  </a:lnTo>
                  <a:lnTo>
                    <a:pt x="139" y="290"/>
                  </a:lnTo>
                  <a:lnTo>
                    <a:pt x="144" y="297"/>
                  </a:lnTo>
                  <a:lnTo>
                    <a:pt x="144" y="313"/>
                  </a:lnTo>
                  <a:lnTo>
                    <a:pt x="141" y="316"/>
                  </a:lnTo>
                  <a:lnTo>
                    <a:pt x="127" y="324"/>
                  </a:lnTo>
                  <a:lnTo>
                    <a:pt x="116" y="347"/>
                  </a:lnTo>
                  <a:lnTo>
                    <a:pt x="108" y="355"/>
                  </a:lnTo>
                  <a:lnTo>
                    <a:pt x="91" y="384"/>
                  </a:lnTo>
                  <a:lnTo>
                    <a:pt x="73" y="412"/>
                  </a:lnTo>
                  <a:lnTo>
                    <a:pt x="58" y="428"/>
                  </a:lnTo>
                  <a:lnTo>
                    <a:pt x="48" y="441"/>
                  </a:lnTo>
                  <a:lnTo>
                    <a:pt x="41" y="453"/>
                  </a:lnTo>
                  <a:lnTo>
                    <a:pt x="41" y="468"/>
                  </a:lnTo>
                  <a:lnTo>
                    <a:pt x="45" y="487"/>
                  </a:lnTo>
                  <a:lnTo>
                    <a:pt x="50" y="503"/>
                  </a:lnTo>
                  <a:lnTo>
                    <a:pt x="50" y="520"/>
                  </a:lnTo>
                  <a:lnTo>
                    <a:pt x="43" y="530"/>
                  </a:lnTo>
                  <a:lnTo>
                    <a:pt x="29" y="551"/>
                  </a:lnTo>
                  <a:lnTo>
                    <a:pt x="20" y="572"/>
                  </a:lnTo>
                  <a:lnTo>
                    <a:pt x="6" y="593"/>
                  </a:lnTo>
                  <a:lnTo>
                    <a:pt x="0" y="601"/>
                  </a:lnTo>
                  <a:lnTo>
                    <a:pt x="10" y="612"/>
                  </a:lnTo>
                  <a:lnTo>
                    <a:pt x="31" y="626"/>
                  </a:lnTo>
                  <a:lnTo>
                    <a:pt x="50" y="635"/>
                  </a:lnTo>
                  <a:lnTo>
                    <a:pt x="52" y="649"/>
                  </a:lnTo>
                  <a:lnTo>
                    <a:pt x="69" y="647"/>
                  </a:lnTo>
                  <a:lnTo>
                    <a:pt x="93" y="635"/>
                  </a:lnTo>
                  <a:lnTo>
                    <a:pt x="121" y="639"/>
                  </a:lnTo>
                  <a:lnTo>
                    <a:pt x="129" y="643"/>
                  </a:lnTo>
                  <a:lnTo>
                    <a:pt x="156" y="647"/>
                  </a:lnTo>
                  <a:lnTo>
                    <a:pt x="177" y="651"/>
                  </a:lnTo>
                  <a:lnTo>
                    <a:pt x="192" y="643"/>
                  </a:lnTo>
                  <a:lnTo>
                    <a:pt x="202" y="637"/>
                  </a:lnTo>
                  <a:lnTo>
                    <a:pt x="212" y="637"/>
                  </a:lnTo>
                  <a:lnTo>
                    <a:pt x="223" y="647"/>
                  </a:lnTo>
                  <a:lnTo>
                    <a:pt x="235" y="654"/>
                  </a:lnTo>
                  <a:lnTo>
                    <a:pt x="244" y="656"/>
                  </a:lnTo>
                  <a:lnTo>
                    <a:pt x="256" y="656"/>
                  </a:lnTo>
                  <a:lnTo>
                    <a:pt x="288" y="643"/>
                  </a:lnTo>
                  <a:lnTo>
                    <a:pt x="310" y="641"/>
                  </a:lnTo>
                  <a:lnTo>
                    <a:pt x="338" y="639"/>
                  </a:lnTo>
                  <a:lnTo>
                    <a:pt x="348" y="629"/>
                  </a:lnTo>
                  <a:lnTo>
                    <a:pt x="352" y="620"/>
                  </a:lnTo>
                  <a:lnTo>
                    <a:pt x="361" y="616"/>
                  </a:lnTo>
                  <a:lnTo>
                    <a:pt x="386" y="599"/>
                  </a:lnTo>
                  <a:lnTo>
                    <a:pt x="388" y="599"/>
                  </a:lnTo>
                  <a:lnTo>
                    <a:pt x="390" y="595"/>
                  </a:lnTo>
                  <a:lnTo>
                    <a:pt x="406" y="593"/>
                  </a:lnTo>
                  <a:lnTo>
                    <a:pt x="429" y="595"/>
                  </a:lnTo>
                  <a:lnTo>
                    <a:pt x="444" y="591"/>
                  </a:lnTo>
                  <a:lnTo>
                    <a:pt x="463" y="593"/>
                  </a:lnTo>
                  <a:lnTo>
                    <a:pt x="480" y="603"/>
                  </a:lnTo>
                  <a:lnTo>
                    <a:pt x="505" y="620"/>
                  </a:lnTo>
                  <a:lnTo>
                    <a:pt x="525" y="620"/>
                  </a:lnTo>
                  <a:lnTo>
                    <a:pt x="550" y="618"/>
                  </a:lnTo>
                  <a:lnTo>
                    <a:pt x="559" y="620"/>
                  </a:lnTo>
                  <a:lnTo>
                    <a:pt x="578" y="633"/>
                  </a:lnTo>
                  <a:lnTo>
                    <a:pt x="598" y="656"/>
                  </a:lnTo>
                  <a:lnTo>
                    <a:pt x="598" y="666"/>
                  </a:lnTo>
                  <a:lnTo>
                    <a:pt x="592" y="676"/>
                  </a:lnTo>
                  <a:lnTo>
                    <a:pt x="592" y="693"/>
                  </a:lnTo>
                  <a:lnTo>
                    <a:pt x="601" y="702"/>
                  </a:lnTo>
                  <a:lnTo>
                    <a:pt x="615" y="710"/>
                  </a:lnTo>
                  <a:lnTo>
                    <a:pt x="626" y="710"/>
                  </a:lnTo>
                  <a:lnTo>
                    <a:pt x="626" y="722"/>
                  </a:lnTo>
                  <a:lnTo>
                    <a:pt x="626" y="743"/>
                  </a:lnTo>
                  <a:lnTo>
                    <a:pt x="626" y="752"/>
                  </a:lnTo>
                  <a:lnTo>
                    <a:pt x="655" y="749"/>
                  </a:lnTo>
                  <a:lnTo>
                    <a:pt x="663" y="766"/>
                  </a:lnTo>
                  <a:lnTo>
                    <a:pt x="669" y="800"/>
                  </a:lnTo>
                  <a:lnTo>
                    <a:pt x="678" y="816"/>
                  </a:lnTo>
                  <a:lnTo>
                    <a:pt x="665" y="825"/>
                  </a:lnTo>
                  <a:lnTo>
                    <a:pt x="646" y="827"/>
                  </a:lnTo>
                  <a:lnTo>
                    <a:pt x="621" y="829"/>
                  </a:lnTo>
                  <a:lnTo>
                    <a:pt x="611" y="825"/>
                  </a:lnTo>
                  <a:lnTo>
                    <a:pt x="607" y="802"/>
                  </a:lnTo>
                  <a:lnTo>
                    <a:pt x="601" y="800"/>
                  </a:lnTo>
                  <a:lnTo>
                    <a:pt x="592" y="818"/>
                  </a:lnTo>
                  <a:lnTo>
                    <a:pt x="588" y="839"/>
                  </a:lnTo>
                  <a:lnTo>
                    <a:pt x="586" y="877"/>
                  </a:lnTo>
                  <a:lnTo>
                    <a:pt x="573" y="921"/>
                  </a:lnTo>
                  <a:lnTo>
                    <a:pt x="569" y="933"/>
                  </a:lnTo>
                  <a:lnTo>
                    <a:pt x="563" y="941"/>
                  </a:lnTo>
                  <a:lnTo>
                    <a:pt x="569" y="971"/>
                  </a:lnTo>
                  <a:lnTo>
                    <a:pt x="569" y="983"/>
                  </a:lnTo>
                  <a:lnTo>
                    <a:pt x="582" y="990"/>
                  </a:lnTo>
                  <a:lnTo>
                    <a:pt x="588" y="998"/>
                  </a:lnTo>
                  <a:lnTo>
                    <a:pt x="598" y="996"/>
                  </a:lnTo>
                  <a:lnTo>
                    <a:pt x="617" y="985"/>
                  </a:lnTo>
                  <a:lnTo>
                    <a:pt x="626" y="985"/>
                  </a:lnTo>
                  <a:lnTo>
                    <a:pt x="646" y="969"/>
                  </a:lnTo>
                  <a:lnTo>
                    <a:pt x="655" y="967"/>
                  </a:lnTo>
                  <a:lnTo>
                    <a:pt x="665" y="969"/>
                  </a:lnTo>
                  <a:lnTo>
                    <a:pt x="678" y="975"/>
                  </a:lnTo>
                  <a:lnTo>
                    <a:pt x="678" y="958"/>
                  </a:lnTo>
                  <a:lnTo>
                    <a:pt x="659" y="944"/>
                  </a:lnTo>
                  <a:lnTo>
                    <a:pt x="659" y="927"/>
                  </a:lnTo>
                  <a:lnTo>
                    <a:pt x="663" y="914"/>
                  </a:lnTo>
                  <a:lnTo>
                    <a:pt x="665" y="914"/>
                  </a:lnTo>
                  <a:lnTo>
                    <a:pt x="672" y="929"/>
                  </a:lnTo>
                  <a:lnTo>
                    <a:pt x="678" y="935"/>
                  </a:lnTo>
                  <a:lnTo>
                    <a:pt x="703" y="908"/>
                  </a:lnTo>
                  <a:lnTo>
                    <a:pt x="711" y="891"/>
                  </a:lnTo>
                  <a:lnTo>
                    <a:pt x="722" y="877"/>
                  </a:lnTo>
                  <a:lnTo>
                    <a:pt x="730" y="864"/>
                  </a:lnTo>
                  <a:lnTo>
                    <a:pt x="726" y="852"/>
                  </a:lnTo>
                  <a:lnTo>
                    <a:pt x="707" y="841"/>
                  </a:lnTo>
                  <a:lnTo>
                    <a:pt x="703" y="827"/>
                  </a:lnTo>
                  <a:lnTo>
                    <a:pt x="711" y="825"/>
                  </a:lnTo>
                  <a:lnTo>
                    <a:pt x="742" y="846"/>
                  </a:lnTo>
                  <a:lnTo>
                    <a:pt x="751" y="821"/>
                  </a:lnTo>
                  <a:lnTo>
                    <a:pt x="742" y="806"/>
                  </a:lnTo>
                  <a:lnTo>
                    <a:pt x="742" y="798"/>
                  </a:lnTo>
                  <a:lnTo>
                    <a:pt x="759" y="798"/>
                  </a:lnTo>
                  <a:lnTo>
                    <a:pt x="774" y="785"/>
                  </a:lnTo>
                  <a:lnTo>
                    <a:pt x="799" y="783"/>
                  </a:lnTo>
                  <a:lnTo>
                    <a:pt x="809" y="777"/>
                  </a:lnTo>
                  <a:lnTo>
                    <a:pt x="828" y="779"/>
                  </a:lnTo>
                  <a:lnTo>
                    <a:pt x="841" y="758"/>
                  </a:lnTo>
                  <a:lnTo>
                    <a:pt x="847" y="760"/>
                  </a:lnTo>
                  <a:lnTo>
                    <a:pt x="847" y="772"/>
                  </a:lnTo>
                  <a:lnTo>
                    <a:pt x="857" y="779"/>
                  </a:lnTo>
                  <a:lnTo>
                    <a:pt x="876" y="781"/>
                  </a:lnTo>
                  <a:lnTo>
                    <a:pt x="884" y="785"/>
                  </a:lnTo>
                  <a:lnTo>
                    <a:pt x="876" y="791"/>
                  </a:lnTo>
                  <a:lnTo>
                    <a:pt x="864" y="791"/>
                  </a:lnTo>
                  <a:lnTo>
                    <a:pt x="841" y="785"/>
                  </a:lnTo>
                  <a:lnTo>
                    <a:pt x="818" y="789"/>
                  </a:lnTo>
                  <a:lnTo>
                    <a:pt x="818" y="795"/>
                  </a:lnTo>
                  <a:lnTo>
                    <a:pt x="838" y="800"/>
                  </a:lnTo>
                  <a:lnTo>
                    <a:pt x="855" y="800"/>
                  </a:lnTo>
                  <a:lnTo>
                    <a:pt x="861" y="806"/>
                  </a:lnTo>
                  <a:lnTo>
                    <a:pt x="857" y="810"/>
                  </a:lnTo>
                  <a:lnTo>
                    <a:pt x="838" y="810"/>
                  </a:lnTo>
                  <a:lnTo>
                    <a:pt x="828" y="814"/>
                  </a:lnTo>
                  <a:lnTo>
                    <a:pt x="828" y="818"/>
                  </a:lnTo>
                  <a:lnTo>
                    <a:pt x="841" y="820"/>
                  </a:lnTo>
                  <a:lnTo>
                    <a:pt x="851" y="827"/>
                  </a:lnTo>
                  <a:lnTo>
                    <a:pt x="874" y="825"/>
                  </a:lnTo>
                  <a:lnTo>
                    <a:pt x="889" y="831"/>
                  </a:lnTo>
                  <a:lnTo>
                    <a:pt x="889" y="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23" name="Freeform 11"/>
            <p:cNvSpPr>
              <a:spLocks/>
            </p:cNvSpPr>
            <p:nvPr/>
          </p:nvSpPr>
          <p:spPr bwMode="auto">
            <a:xfrm>
              <a:off x="4745" y="1976"/>
              <a:ext cx="1008" cy="1008"/>
            </a:xfrm>
            <a:custGeom>
              <a:avLst/>
              <a:gdLst>
                <a:gd name="T0" fmla="*/ 933 w 896"/>
                <a:gd name="T1" fmla="*/ 15 h 1006"/>
                <a:gd name="T2" fmla="*/ 855 w 896"/>
                <a:gd name="T3" fmla="*/ 46 h 1006"/>
                <a:gd name="T4" fmla="*/ 801 w 896"/>
                <a:gd name="T5" fmla="*/ 61 h 1006"/>
                <a:gd name="T6" fmla="*/ 714 w 896"/>
                <a:gd name="T7" fmla="*/ 121 h 1006"/>
                <a:gd name="T8" fmla="*/ 623 w 896"/>
                <a:gd name="T9" fmla="*/ 180 h 1006"/>
                <a:gd name="T10" fmla="*/ 546 w 896"/>
                <a:gd name="T11" fmla="*/ 169 h 1006"/>
                <a:gd name="T12" fmla="*/ 461 w 896"/>
                <a:gd name="T13" fmla="*/ 180 h 1006"/>
                <a:gd name="T14" fmla="*/ 410 w 896"/>
                <a:gd name="T15" fmla="*/ 152 h 1006"/>
                <a:gd name="T16" fmla="*/ 237 w 896"/>
                <a:gd name="T17" fmla="*/ 123 h 1006"/>
                <a:gd name="T18" fmla="*/ 114 w 896"/>
                <a:gd name="T19" fmla="*/ 217 h 1006"/>
                <a:gd name="T20" fmla="*/ 162 w 896"/>
                <a:gd name="T21" fmla="*/ 316 h 1006"/>
                <a:gd name="T22" fmla="*/ 54 w 896"/>
                <a:gd name="T23" fmla="*/ 444 h 1006"/>
                <a:gd name="T24" fmla="*/ 6 w 896"/>
                <a:gd name="T25" fmla="*/ 596 h 1006"/>
                <a:gd name="T26" fmla="*/ 60 w 896"/>
                <a:gd name="T27" fmla="*/ 658 h 1006"/>
                <a:gd name="T28" fmla="*/ 203 w 896"/>
                <a:gd name="T29" fmla="*/ 659 h 1006"/>
                <a:gd name="T30" fmla="*/ 294 w 896"/>
                <a:gd name="T31" fmla="*/ 665 h 1006"/>
                <a:gd name="T32" fmla="*/ 412 w 896"/>
                <a:gd name="T33" fmla="*/ 625 h 1006"/>
                <a:gd name="T34" fmla="*/ 522 w 896"/>
                <a:gd name="T35" fmla="*/ 602 h 1006"/>
                <a:gd name="T36" fmla="*/ 665 w 896"/>
                <a:gd name="T37" fmla="*/ 679 h 1006"/>
                <a:gd name="T38" fmla="*/ 705 w 896"/>
                <a:gd name="T39" fmla="*/ 762 h 1006"/>
                <a:gd name="T40" fmla="*/ 702 w 896"/>
                <a:gd name="T41" fmla="*/ 831 h 1006"/>
                <a:gd name="T42" fmla="*/ 665 w 896"/>
                <a:gd name="T43" fmla="*/ 822 h 1006"/>
                <a:gd name="T44" fmla="*/ 639 w 896"/>
                <a:gd name="T45" fmla="*/ 991 h 1006"/>
                <a:gd name="T46" fmla="*/ 700 w 896"/>
                <a:gd name="T47" fmla="*/ 995 h 1006"/>
                <a:gd name="T48" fmla="*/ 768 w 896"/>
                <a:gd name="T49" fmla="*/ 962 h 1006"/>
                <a:gd name="T50" fmla="*/ 764 w 896"/>
                <a:gd name="T51" fmla="*/ 945 h 1006"/>
                <a:gd name="T52" fmla="*/ 825 w 896"/>
                <a:gd name="T53" fmla="*/ 856 h 1006"/>
                <a:gd name="T54" fmla="*/ 853 w 896"/>
                <a:gd name="T55" fmla="*/ 829 h 1006"/>
                <a:gd name="T56" fmla="*/ 911 w 896"/>
                <a:gd name="T57" fmla="*/ 779 h 1006"/>
                <a:gd name="T58" fmla="*/ 834 w 896"/>
                <a:gd name="T59" fmla="*/ 814 h 1006"/>
                <a:gd name="T60" fmla="*/ 790 w 896"/>
                <a:gd name="T61" fmla="*/ 835 h 1006"/>
                <a:gd name="T62" fmla="*/ 766 w 896"/>
                <a:gd name="T63" fmla="*/ 935 h 1006"/>
                <a:gd name="T64" fmla="*/ 740 w 896"/>
                <a:gd name="T65" fmla="*/ 952 h 1006"/>
                <a:gd name="T66" fmla="*/ 695 w 896"/>
                <a:gd name="T67" fmla="*/ 987 h 1006"/>
                <a:gd name="T68" fmla="*/ 648 w 896"/>
                <a:gd name="T69" fmla="*/ 941 h 1006"/>
                <a:gd name="T70" fmla="*/ 689 w 896"/>
                <a:gd name="T71" fmla="*/ 835 h 1006"/>
                <a:gd name="T72" fmla="*/ 771 w 896"/>
                <a:gd name="T73" fmla="*/ 820 h 1006"/>
                <a:gd name="T74" fmla="*/ 710 w 896"/>
                <a:gd name="T75" fmla="*/ 711 h 1006"/>
                <a:gd name="T76" fmla="*/ 635 w 896"/>
                <a:gd name="T77" fmla="*/ 621 h 1006"/>
                <a:gd name="T78" fmla="*/ 486 w 896"/>
                <a:gd name="T79" fmla="*/ 596 h 1006"/>
                <a:gd name="T80" fmla="*/ 407 w 896"/>
                <a:gd name="T81" fmla="*/ 617 h 1006"/>
                <a:gd name="T82" fmla="*/ 278 w 896"/>
                <a:gd name="T83" fmla="*/ 658 h 1006"/>
                <a:gd name="T84" fmla="*/ 142 w 896"/>
                <a:gd name="T85" fmla="*/ 640 h 1006"/>
                <a:gd name="T86" fmla="*/ 62 w 896"/>
                <a:gd name="T87" fmla="*/ 636 h 1006"/>
                <a:gd name="T88" fmla="*/ 64 w 896"/>
                <a:gd name="T89" fmla="*/ 506 h 1006"/>
                <a:gd name="T90" fmla="*/ 137 w 896"/>
                <a:gd name="T91" fmla="*/ 354 h 1006"/>
                <a:gd name="T92" fmla="*/ 165 w 896"/>
                <a:gd name="T93" fmla="*/ 268 h 1006"/>
                <a:gd name="T94" fmla="*/ 237 w 896"/>
                <a:gd name="T95" fmla="*/ 130 h 1006"/>
                <a:gd name="T96" fmla="*/ 410 w 896"/>
                <a:gd name="T97" fmla="*/ 159 h 1006"/>
                <a:gd name="T98" fmla="*/ 460 w 896"/>
                <a:gd name="T99" fmla="*/ 198 h 1006"/>
                <a:gd name="T100" fmla="*/ 550 w 896"/>
                <a:gd name="T101" fmla="*/ 188 h 1006"/>
                <a:gd name="T102" fmla="*/ 620 w 896"/>
                <a:gd name="T103" fmla="*/ 188 h 1006"/>
                <a:gd name="T104" fmla="*/ 712 w 896"/>
                <a:gd name="T105" fmla="*/ 173 h 1006"/>
                <a:gd name="T106" fmla="*/ 784 w 896"/>
                <a:gd name="T107" fmla="*/ 75 h 1006"/>
                <a:gd name="T108" fmla="*/ 820 w 896"/>
                <a:gd name="T109" fmla="*/ 65 h 1006"/>
                <a:gd name="T110" fmla="*/ 888 w 896"/>
                <a:gd name="T111" fmla="*/ 32 h 1006"/>
                <a:gd name="T112" fmla="*/ 1008 w 896"/>
                <a:gd name="T113" fmla="*/ 8 h 100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96"/>
                <a:gd name="T172" fmla="*/ 0 h 1006"/>
                <a:gd name="T173" fmla="*/ 896 w 896"/>
                <a:gd name="T174" fmla="*/ 1006 h 100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96" h="1006">
                  <a:moveTo>
                    <a:pt x="896" y="8"/>
                  </a:moveTo>
                  <a:lnTo>
                    <a:pt x="896" y="6"/>
                  </a:lnTo>
                  <a:lnTo>
                    <a:pt x="894" y="6"/>
                  </a:lnTo>
                  <a:lnTo>
                    <a:pt x="894" y="4"/>
                  </a:lnTo>
                  <a:lnTo>
                    <a:pt x="892" y="4"/>
                  </a:lnTo>
                  <a:lnTo>
                    <a:pt x="869" y="6"/>
                  </a:lnTo>
                  <a:lnTo>
                    <a:pt x="852" y="0"/>
                  </a:lnTo>
                  <a:lnTo>
                    <a:pt x="848" y="0"/>
                  </a:lnTo>
                  <a:lnTo>
                    <a:pt x="829" y="15"/>
                  </a:lnTo>
                  <a:lnTo>
                    <a:pt x="814" y="15"/>
                  </a:lnTo>
                  <a:lnTo>
                    <a:pt x="800" y="23"/>
                  </a:lnTo>
                  <a:lnTo>
                    <a:pt x="791" y="23"/>
                  </a:lnTo>
                  <a:lnTo>
                    <a:pt x="787" y="25"/>
                  </a:lnTo>
                  <a:lnTo>
                    <a:pt x="773" y="19"/>
                  </a:lnTo>
                  <a:lnTo>
                    <a:pt x="770" y="19"/>
                  </a:lnTo>
                  <a:lnTo>
                    <a:pt x="768" y="21"/>
                  </a:lnTo>
                  <a:lnTo>
                    <a:pt x="760" y="34"/>
                  </a:lnTo>
                  <a:lnTo>
                    <a:pt x="760" y="46"/>
                  </a:lnTo>
                  <a:lnTo>
                    <a:pt x="752" y="52"/>
                  </a:lnTo>
                  <a:lnTo>
                    <a:pt x="729" y="57"/>
                  </a:lnTo>
                  <a:lnTo>
                    <a:pt x="722" y="54"/>
                  </a:lnTo>
                  <a:lnTo>
                    <a:pt x="722" y="52"/>
                  </a:lnTo>
                  <a:lnTo>
                    <a:pt x="718" y="52"/>
                  </a:lnTo>
                  <a:lnTo>
                    <a:pt x="718" y="54"/>
                  </a:lnTo>
                  <a:lnTo>
                    <a:pt x="716" y="54"/>
                  </a:lnTo>
                  <a:lnTo>
                    <a:pt x="712" y="59"/>
                  </a:lnTo>
                  <a:lnTo>
                    <a:pt x="712" y="61"/>
                  </a:lnTo>
                  <a:lnTo>
                    <a:pt x="714" y="61"/>
                  </a:lnTo>
                  <a:lnTo>
                    <a:pt x="697" y="67"/>
                  </a:lnTo>
                  <a:lnTo>
                    <a:pt x="675" y="69"/>
                  </a:lnTo>
                  <a:lnTo>
                    <a:pt x="660" y="73"/>
                  </a:lnTo>
                  <a:lnTo>
                    <a:pt x="650" y="77"/>
                  </a:lnTo>
                  <a:lnTo>
                    <a:pt x="649" y="79"/>
                  </a:lnTo>
                  <a:lnTo>
                    <a:pt x="645" y="92"/>
                  </a:lnTo>
                  <a:lnTo>
                    <a:pt x="643" y="109"/>
                  </a:lnTo>
                  <a:lnTo>
                    <a:pt x="635" y="121"/>
                  </a:lnTo>
                  <a:lnTo>
                    <a:pt x="625" y="144"/>
                  </a:lnTo>
                  <a:lnTo>
                    <a:pt x="625" y="169"/>
                  </a:lnTo>
                  <a:lnTo>
                    <a:pt x="618" y="178"/>
                  </a:lnTo>
                  <a:lnTo>
                    <a:pt x="614" y="178"/>
                  </a:lnTo>
                  <a:lnTo>
                    <a:pt x="602" y="175"/>
                  </a:lnTo>
                  <a:lnTo>
                    <a:pt x="601" y="175"/>
                  </a:lnTo>
                  <a:lnTo>
                    <a:pt x="576" y="178"/>
                  </a:lnTo>
                  <a:lnTo>
                    <a:pt x="562" y="182"/>
                  </a:lnTo>
                  <a:lnTo>
                    <a:pt x="554" y="180"/>
                  </a:lnTo>
                  <a:lnTo>
                    <a:pt x="551" y="169"/>
                  </a:lnTo>
                  <a:lnTo>
                    <a:pt x="549" y="167"/>
                  </a:lnTo>
                  <a:lnTo>
                    <a:pt x="539" y="161"/>
                  </a:lnTo>
                  <a:lnTo>
                    <a:pt x="526" y="161"/>
                  </a:lnTo>
                  <a:lnTo>
                    <a:pt x="512" y="171"/>
                  </a:lnTo>
                  <a:lnTo>
                    <a:pt x="497" y="180"/>
                  </a:lnTo>
                  <a:lnTo>
                    <a:pt x="495" y="182"/>
                  </a:lnTo>
                  <a:lnTo>
                    <a:pt x="487" y="171"/>
                  </a:lnTo>
                  <a:lnTo>
                    <a:pt x="485" y="169"/>
                  </a:lnTo>
                  <a:lnTo>
                    <a:pt x="476" y="165"/>
                  </a:lnTo>
                  <a:lnTo>
                    <a:pt x="474" y="165"/>
                  </a:lnTo>
                  <a:lnTo>
                    <a:pt x="460" y="167"/>
                  </a:lnTo>
                  <a:lnTo>
                    <a:pt x="458" y="167"/>
                  </a:lnTo>
                  <a:lnTo>
                    <a:pt x="439" y="182"/>
                  </a:lnTo>
                  <a:lnTo>
                    <a:pt x="428" y="184"/>
                  </a:lnTo>
                  <a:lnTo>
                    <a:pt x="414" y="190"/>
                  </a:lnTo>
                  <a:lnTo>
                    <a:pt x="412" y="180"/>
                  </a:lnTo>
                  <a:lnTo>
                    <a:pt x="410" y="180"/>
                  </a:lnTo>
                  <a:lnTo>
                    <a:pt x="410" y="178"/>
                  </a:lnTo>
                  <a:lnTo>
                    <a:pt x="409" y="178"/>
                  </a:lnTo>
                  <a:lnTo>
                    <a:pt x="401" y="176"/>
                  </a:lnTo>
                  <a:lnTo>
                    <a:pt x="384" y="180"/>
                  </a:lnTo>
                  <a:lnTo>
                    <a:pt x="384" y="159"/>
                  </a:lnTo>
                  <a:lnTo>
                    <a:pt x="382" y="159"/>
                  </a:lnTo>
                  <a:lnTo>
                    <a:pt x="382" y="157"/>
                  </a:lnTo>
                  <a:lnTo>
                    <a:pt x="366" y="152"/>
                  </a:lnTo>
                  <a:lnTo>
                    <a:pt x="364" y="152"/>
                  </a:lnTo>
                  <a:lnTo>
                    <a:pt x="343" y="153"/>
                  </a:lnTo>
                  <a:lnTo>
                    <a:pt x="337" y="146"/>
                  </a:lnTo>
                  <a:lnTo>
                    <a:pt x="336" y="144"/>
                  </a:lnTo>
                  <a:lnTo>
                    <a:pt x="334" y="144"/>
                  </a:lnTo>
                  <a:lnTo>
                    <a:pt x="303" y="142"/>
                  </a:lnTo>
                  <a:lnTo>
                    <a:pt x="289" y="132"/>
                  </a:lnTo>
                  <a:lnTo>
                    <a:pt x="288" y="132"/>
                  </a:lnTo>
                  <a:lnTo>
                    <a:pt x="259" y="127"/>
                  </a:lnTo>
                  <a:lnTo>
                    <a:pt x="211" y="123"/>
                  </a:lnTo>
                  <a:lnTo>
                    <a:pt x="180" y="127"/>
                  </a:lnTo>
                  <a:lnTo>
                    <a:pt x="178" y="127"/>
                  </a:lnTo>
                  <a:lnTo>
                    <a:pt x="159" y="138"/>
                  </a:lnTo>
                  <a:lnTo>
                    <a:pt x="122" y="173"/>
                  </a:lnTo>
                  <a:lnTo>
                    <a:pt x="101" y="184"/>
                  </a:lnTo>
                  <a:lnTo>
                    <a:pt x="101" y="186"/>
                  </a:lnTo>
                  <a:lnTo>
                    <a:pt x="99" y="186"/>
                  </a:lnTo>
                  <a:lnTo>
                    <a:pt x="99" y="188"/>
                  </a:lnTo>
                  <a:lnTo>
                    <a:pt x="101" y="217"/>
                  </a:lnTo>
                  <a:lnTo>
                    <a:pt x="101" y="219"/>
                  </a:lnTo>
                  <a:lnTo>
                    <a:pt x="119" y="251"/>
                  </a:lnTo>
                  <a:lnTo>
                    <a:pt x="136" y="269"/>
                  </a:lnTo>
                  <a:lnTo>
                    <a:pt x="136" y="271"/>
                  </a:lnTo>
                  <a:lnTo>
                    <a:pt x="140" y="271"/>
                  </a:lnTo>
                  <a:lnTo>
                    <a:pt x="138" y="294"/>
                  </a:lnTo>
                  <a:lnTo>
                    <a:pt x="138" y="296"/>
                  </a:lnTo>
                  <a:lnTo>
                    <a:pt x="144" y="303"/>
                  </a:lnTo>
                  <a:lnTo>
                    <a:pt x="144" y="315"/>
                  </a:lnTo>
                  <a:lnTo>
                    <a:pt x="142" y="317"/>
                  </a:lnTo>
                  <a:lnTo>
                    <a:pt x="128" y="324"/>
                  </a:lnTo>
                  <a:lnTo>
                    <a:pt x="128" y="326"/>
                  </a:lnTo>
                  <a:lnTo>
                    <a:pt x="126" y="326"/>
                  </a:lnTo>
                  <a:lnTo>
                    <a:pt x="115" y="349"/>
                  </a:lnTo>
                  <a:lnTo>
                    <a:pt x="107" y="357"/>
                  </a:lnTo>
                  <a:lnTo>
                    <a:pt x="72" y="415"/>
                  </a:lnTo>
                  <a:lnTo>
                    <a:pt x="57" y="430"/>
                  </a:lnTo>
                  <a:lnTo>
                    <a:pt x="48" y="443"/>
                  </a:lnTo>
                  <a:lnTo>
                    <a:pt x="40" y="455"/>
                  </a:lnTo>
                  <a:lnTo>
                    <a:pt x="40" y="472"/>
                  </a:lnTo>
                  <a:lnTo>
                    <a:pt x="44" y="493"/>
                  </a:lnTo>
                  <a:lnTo>
                    <a:pt x="49" y="507"/>
                  </a:lnTo>
                  <a:lnTo>
                    <a:pt x="49" y="522"/>
                  </a:lnTo>
                  <a:lnTo>
                    <a:pt x="42" y="532"/>
                  </a:lnTo>
                  <a:lnTo>
                    <a:pt x="28" y="553"/>
                  </a:lnTo>
                  <a:lnTo>
                    <a:pt x="19" y="574"/>
                  </a:lnTo>
                  <a:lnTo>
                    <a:pt x="5" y="595"/>
                  </a:lnTo>
                  <a:lnTo>
                    <a:pt x="0" y="603"/>
                  </a:lnTo>
                  <a:lnTo>
                    <a:pt x="0" y="607"/>
                  </a:lnTo>
                  <a:lnTo>
                    <a:pt x="9" y="618"/>
                  </a:lnTo>
                  <a:lnTo>
                    <a:pt x="11" y="620"/>
                  </a:lnTo>
                  <a:lnTo>
                    <a:pt x="32" y="633"/>
                  </a:lnTo>
                  <a:lnTo>
                    <a:pt x="49" y="641"/>
                  </a:lnTo>
                  <a:lnTo>
                    <a:pt x="51" y="653"/>
                  </a:lnTo>
                  <a:lnTo>
                    <a:pt x="51" y="655"/>
                  </a:lnTo>
                  <a:lnTo>
                    <a:pt x="53" y="657"/>
                  </a:lnTo>
                  <a:lnTo>
                    <a:pt x="55" y="657"/>
                  </a:lnTo>
                  <a:lnTo>
                    <a:pt x="72" y="655"/>
                  </a:lnTo>
                  <a:lnTo>
                    <a:pt x="74" y="655"/>
                  </a:lnTo>
                  <a:lnTo>
                    <a:pt x="96" y="643"/>
                  </a:lnTo>
                  <a:lnTo>
                    <a:pt x="122" y="647"/>
                  </a:lnTo>
                  <a:lnTo>
                    <a:pt x="130" y="651"/>
                  </a:lnTo>
                  <a:lnTo>
                    <a:pt x="132" y="651"/>
                  </a:lnTo>
                  <a:lnTo>
                    <a:pt x="159" y="655"/>
                  </a:lnTo>
                  <a:lnTo>
                    <a:pt x="180" y="658"/>
                  </a:lnTo>
                  <a:lnTo>
                    <a:pt x="182" y="658"/>
                  </a:lnTo>
                  <a:lnTo>
                    <a:pt x="197" y="651"/>
                  </a:lnTo>
                  <a:lnTo>
                    <a:pt x="207" y="645"/>
                  </a:lnTo>
                  <a:lnTo>
                    <a:pt x="213" y="645"/>
                  </a:lnTo>
                  <a:lnTo>
                    <a:pt x="224" y="655"/>
                  </a:lnTo>
                  <a:lnTo>
                    <a:pt x="236" y="662"/>
                  </a:lnTo>
                  <a:lnTo>
                    <a:pt x="238" y="662"/>
                  </a:lnTo>
                  <a:lnTo>
                    <a:pt x="247" y="664"/>
                  </a:lnTo>
                  <a:lnTo>
                    <a:pt x="261" y="664"/>
                  </a:lnTo>
                  <a:lnTo>
                    <a:pt x="291" y="651"/>
                  </a:lnTo>
                  <a:lnTo>
                    <a:pt x="313" y="649"/>
                  </a:lnTo>
                  <a:lnTo>
                    <a:pt x="341" y="647"/>
                  </a:lnTo>
                  <a:lnTo>
                    <a:pt x="343" y="647"/>
                  </a:lnTo>
                  <a:lnTo>
                    <a:pt x="343" y="645"/>
                  </a:lnTo>
                  <a:lnTo>
                    <a:pt x="353" y="635"/>
                  </a:lnTo>
                  <a:lnTo>
                    <a:pt x="355" y="635"/>
                  </a:lnTo>
                  <a:lnTo>
                    <a:pt x="359" y="628"/>
                  </a:lnTo>
                  <a:lnTo>
                    <a:pt x="366" y="624"/>
                  </a:lnTo>
                  <a:lnTo>
                    <a:pt x="391" y="607"/>
                  </a:lnTo>
                  <a:lnTo>
                    <a:pt x="393" y="607"/>
                  </a:lnTo>
                  <a:lnTo>
                    <a:pt x="393" y="605"/>
                  </a:lnTo>
                  <a:lnTo>
                    <a:pt x="395" y="605"/>
                  </a:lnTo>
                  <a:lnTo>
                    <a:pt x="395" y="601"/>
                  </a:lnTo>
                  <a:lnTo>
                    <a:pt x="409" y="601"/>
                  </a:lnTo>
                  <a:lnTo>
                    <a:pt x="432" y="603"/>
                  </a:lnTo>
                  <a:lnTo>
                    <a:pt x="447" y="599"/>
                  </a:lnTo>
                  <a:lnTo>
                    <a:pt x="464" y="601"/>
                  </a:lnTo>
                  <a:lnTo>
                    <a:pt x="481" y="610"/>
                  </a:lnTo>
                  <a:lnTo>
                    <a:pt x="506" y="628"/>
                  </a:lnTo>
                  <a:lnTo>
                    <a:pt x="528" y="628"/>
                  </a:lnTo>
                  <a:lnTo>
                    <a:pt x="553" y="626"/>
                  </a:lnTo>
                  <a:lnTo>
                    <a:pt x="560" y="628"/>
                  </a:lnTo>
                  <a:lnTo>
                    <a:pt x="579" y="639"/>
                  </a:lnTo>
                  <a:lnTo>
                    <a:pt x="597" y="662"/>
                  </a:lnTo>
                  <a:lnTo>
                    <a:pt x="597" y="668"/>
                  </a:lnTo>
                  <a:lnTo>
                    <a:pt x="591" y="678"/>
                  </a:lnTo>
                  <a:lnTo>
                    <a:pt x="591" y="699"/>
                  </a:lnTo>
                  <a:lnTo>
                    <a:pt x="593" y="699"/>
                  </a:lnTo>
                  <a:lnTo>
                    <a:pt x="602" y="708"/>
                  </a:lnTo>
                  <a:lnTo>
                    <a:pt x="602" y="710"/>
                  </a:lnTo>
                  <a:lnTo>
                    <a:pt x="616" y="718"/>
                  </a:lnTo>
                  <a:lnTo>
                    <a:pt x="625" y="718"/>
                  </a:lnTo>
                  <a:lnTo>
                    <a:pt x="625" y="758"/>
                  </a:lnTo>
                  <a:lnTo>
                    <a:pt x="627" y="758"/>
                  </a:lnTo>
                  <a:lnTo>
                    <a:pt x="627" y="760"/>
                  </a:lnTo>
                  <a:lnTo>
                    <a:pt x="629" y="760"/>
                  </a:lnTo>
                  <a:lnTo>
                    <a:pt x="656" y="756"/>
                  </a:lnTo>
                  <a:lnTo>
                    <a:pt x="662" y="772"/>
                  </a:lnTo>
                  <a:lnTo>
                    <a:pt x="668" y="804"/>
                  </a:lnTo>
                  <a:lnTo>
                    <a:pt x="668" y="806"/>
                  </a:lnTo>
                  <a:lnTo>
                    <a:pt x="675" y="818"/>
                  </a:lnTo>
                  <a:lnTo>
                    <a:pt x="666" y="825"/>
                  </a:lnTo>
                  <a:lnTo>
                    <a:pt x="649" y="827"/>
                  </a:lnTo>
                  <a:lnTo>
                    <a:pt x="624" y="829"/>
                  </a:lnTo>
                  <a:lnTo>
                    <a:pt x="618" y="827"/>
                  </a:lnTo>
                  <a:lnTo>
                    <a:pt x="614" y="806"/>
                  </a:lnTo>
                  <a:lnTo>
                    <a:pt x="614" y="804"/>
                  </a:lnTo>
                  <a:lnTo>
                    <a:pt x="612" y="802"/>
                  </a:lnTo>
                  <a:lnTo>
                    <a:pt x="606" y="801"/>
                  </a:lnTo>
                  <a:lnTo>
                    <a:pt x="602" y="801"/>
                  </a:lnTo>
                  <a:lnTo>
                    <a:pt x="602" y="802"/>
                  </a:lnTo>
                  <a:lnTo>
                    <a:pt x="601" y="802"/>
                  </a:lnTo>
                  <a:lnTo>
                    <a:pt x="591" y="820"/>
                  </a:lnTo>
                  <a:lnTo>
                    <a:pt x="591" y="822"/>
                  </a:lnTo>
                  <a:lnTo>
                    <a:pt x="587" y="843"/>
                  </a:lnTo>
                  <a:lnTo>
                    <a:pt x="585" y="881"/>
                  </a:lnTo>
                  <a:lnTo>
                    <a:pt x="572" y="923"/>
                  </a:lnTo>
                  <a:lnTo>
                    <a:pt x="568" y="935"/>
                  </a:lnTo>
                  <a:lnTo>
                    <a:pt x="562" y="943"/>
                  </a:lnTo>
                  <a:lnTo>
                    <a:pt x="562" y="945"/>
                  </a:lnTo>
                  <a:lnTo>
                    <a:pt x="568" y="975"/>
                  </a:lnTo>
                  <a:lnTo>
                    <a:pt x="568" y="989"/>
                  </a:lnTo>
                  <a:lnTo>
                    <a:pt x="570" y="989"/>
                  </a:lnTo>
                  <a:lnTo>
                    <a:pt x="570" y="991"/>
                  </a:lnTo>
                  <a:lnTo>
                    <a:pt x="583" y="998"/>
                  </a:lnTo>
                  <a:lnTo>
                    <a:pt x="587" y="1004"/>
                  </a:lnTo>
                  <a:lnTo>
                    <a:pt x="589" y="1006"/>
                  </a:lnTo>
                  <a:lnTo>
                    <a:pt x="591" y="1006"/>
                  </a:lnTo>
                  <a:lnTo>
                    <a:pt x="601" y="1004"/>
                  </a:lnTo>
                  <a:lnTo>
                    <a:pt x="602" y="1004"/>
                  </a:lnTo>
                  <a:lnTo>
                    <a:pt x="622" y="993"/>
                  </a:lnTo>
                  <a:lnTo>
                    <a:pt x="631" y="993"/>
                  </a:lnTo>
                  <a:lnTo>
                    <a:pt x="650" y="977"/>
                  </a:lnTo>
                  <a:lnTo>
                    <a:pt x="658" y="975"/>
                  </a:lnTo>
                  <a:lnTo>
                    <a:pt x="666" y="977"/>
                  </a:lnTo>
                  <a:lnTo>
                    <a:pt x="679" y="983"/>
                  </a:lnTo>
                  <a:lnTo>
                    <a:pt x="683" y="983"/>
                  </a:lnTo>
                  <a:lnTo>
                    <a:pt x="685" y="981"/>
                  </a:lnTo>
                  <a:lnTo>
                    <a:pt x="685" y="960"/>
                  </a:lnTo>
                  <a:lnTo>
                    <a:pt x="683" y="960"/>
                  </a:lnTo>
                  <a:lnTo>
                    <a:pt x="683" y="958"/>
                  </a:lnTo>
                  <a:lnTo>
                    <a:pt x="666" y="946"/>
                  </a:lnTo>
                  <a:lnTo>
                    <a:pt x="666" y="931"/>
                  </a:lnTo>
                  <a:lnTo>
                    <a:pt x="668" y="920"/>
                  </a:lnTo>
                  <a:lnTo>
                    <a:pt x="666" y="920"/>
                  </a:lnTo>
                  <a:lnTo>
                    <a:pt x="672" y="935"/>
                  </a:lnTo>
                  <a:lnTo>
                    <a:pt x="674" y="935"/>
                  </a:lnTo>
                  <a:lnTo>
                    <a:pt x="679" y="941"/>
                  </a:lnTo>
                  <a:lnTo>
                    <a:pt x="679" y="943"/>
                  </a:lnTo>
                  <a:lnTo>
                    <a:pt x="683" y="943"/>
                  </a:lnTo>
                  <a:lnTo>
                    <a:pt x="683" y="941"/>
                  </a:lnTo>
                  <a:lnTo>
                    <a:pt x="708" y="914"/>
                  </a:lnTo>
                  <a:lnTo>
                    <a:pt x="710" y="914"/>
                  </a:lnTo>
                  <a:lnTo>
                    <a:pt x="718" y="897"/>
                  </a:lnTo>
                  <a:lnTo>
                    <a:pt x="729" y="883"/>
                  </a:lnTo>
                  <a:lnTo>
                    <a:pt x="737" y="870"/>
                  </a:lnTo>
                  <a:lnTo>
                    <a:pt x="737" y="866"/>
                  </a:lnTo>
                  <a:lnTo>
                    <a:pt x="733" y="854"/>
                  </a:lnTo>
                  <a:lnTo>
                    <a:pt x="731" y="854"/>
                  </a:lnTo>
                  <a:lnTo>
                    <a:pt x="731" y="852"/>
                  </a:lnTo>
                  <a:lnTo>
                    <a:pt x="714" y="843"/>
                  </a:lnTo>
                  <a:lnTo>
                    <a:pt x="710" y="833"/>
                  </a:lnTo>
                  <a:lnTo>
                    <a:pt x="714" y="833"/>
                  </a:lnTo>
                  <a:lnTo>
                    <a:pt x="743" y="854"/>
                  </a:lnTo>
                  <a:lnTo>
                    <a:pt x="746" y="854"/>
                  </a:lnTo>
                  <a:lnTo>
                    <a:pt x="748" y="852"/>
                  </a:lnTo>
                  <a:lnTo>
                    <a:pt x="758" y="827"/>
                  </a:lnTo>
                  <a:lnTo>
                    <a:pt x="758" y="824"/>
                  </a:lnTo>
                  <a:lnTo>
                    <a:pt x="748" y="808"/>
                  </a:lnTo>
                  <a:lnTo>
                    <a:pt x="748" y="806"/>
                  </a:lnTo>
                  <a:lnTo>
                    <a:pt x="764" y="806"/>
                  </a:lnTo>
                  <a:lnTo>
                    <a:pt x="779" y="793"/>
                  </a:lnTo>
                  <a:lnTo>
                    <a:pt x="802" y="791"/>
                  </a:lnTo>
                  <a:lnTo>
                    <a:pt x="804" y="791"/>
                  </a:lnTo>
                  <a:lnTo>
                    <a:pt x="812" y="785"/>
                  </a:lnTo>
                  <a:lnTo>
                    <a:pt x="810" y="777"/>
                  </a:lnTo>
                  <a:lnTo>
                    <a:pt x="800" y="783"/>
                  </a:lnTo>
                  <a:lnTo>
                    <a:pt x="777" y="785"/>
                  </a:lnTo>
                  <a:lnTo>
                    <a:pt x="775" y="785"/>
                  </a:lnTo>
                  <a:lnTo>
                    <a:pt x="775" y="787"/>
                  </a:lnTo>
                  <a:lnTo>
                    <a:pt x="760" y="799"/>
                  </a:lnTo>
                  <a:lnTo>
                    <a:pt x="743" y="799"/>
                  </a:lnTo>
                  <a:lnTo>
                    <a:pt x="743" y="801"/>
                  </a:lnTo>
                  <a:lnTo>
                    <a:pt x="741" y="801"/>
                  </a:lnTo>
                  <a:lnTo>
                    <a:pt x="741" y="812"/>
                  </a:lnTo>
                  <a:lnTo>
                    <a:pt x="750" y="825"/>
                  </a:lnTo>
                  <a:lnTo>
                    <a:pt x="743" y="845"/>
                  </a:lnTo>
                  <a:lnTo>
                    <a:pt x="716" y="825"/>
                  </a:lnTo>
                  <a:lnTo>
                    <a:pt x="714" y="825"/>
                  </a:lnTo>
                  <a:lnTo>
                    <a:pt x="706" y="827"/>
                  </a:lnTo>
                  <a:lnTo>
                    <a:pt x="704" y="827"/>
                  </a:lnTo>
                  <a:lnTo>
                    <a:pt x="704" y="829"/>
                  </a:lnTo>
                  <a:lnTo>
                    <a:pt x="702" y="829"/>
                  </a:lnTo>
                  <a:lnTo>
                    <a:pt x="702" y="833"/>
                  </a:lnTo>
                  <a:lnTo>
                    <a:pt x="706" y="847"/>
                  </a:lnTo>
                  <a:lnTo>
                    <a:pt x="708" y="847"/>
                  </a:lnTo>
                  <a:lnTo>
                    <a:pt x="708" y="849"/>
                  </a:lnTo>
                  <a:lnTo>
                    <a:pt x="725" y="858"/>
                  </a:lnTo>
                  <a:lnTo>
                    <a:pt x="729" y="868"/>
                  </a:lnTo>
                  <a:lnTo>
                    <a:pt x="722" y="879"/>
                  </a:lnTo>
                  <a:lnTo>
                    <a:pt x="710" y="893"/>
                  </a:lnTo>
                  <a:lnTo>
                    <a:pt x="702" y="910"/>
                  </a:lnTo>
                  <a:lnTo>
                    <a:pt x="681" y="933"/>
                  </a:lnTo>
                  <a:lnTo>
                    <a:pt x="679" y="931"/>
                  </a:lnTo>
                  <a:lnTo>
                    <a:pt x="672" y="916"/>
                  </a:lnTo>
                  <a:lnTo>
                    <a:pt x="670" y="916"/>
                  </a:lnTo>
                  <a:lnTo>
                    <a:pt x="670" y="914"/>
                  </a:lnTo>
                  <a:lnTo>
                    <a:pt x="664" y="914"/>
                  </a:lnTo>
                  <a:lnTo>
                    <a:pt x="664" y="916"/>
                  </a:lnTo>
                  <a:lnTo>
                    <a:pt x="662" y="916"/>
                  </a:lnTo>
                  <a:lnTo>
                    <a:pt x="658" y="929"/>
                  </a:lnTo>
                  <a:lnTo>
                    <a:pt x="658" y="950"/>
                  </a:lnTo>
                  <a:lnTo>
                    <a:pt x="660" y="952"/>
                  </a:lnTo>
                  <a:lnTo>
                    <a:pt x="677" y="964"/>
                  </a:lnTo>
                  <a:lnTo>
                    <a:pt x="677" y="973"/>
                  </a:lnTo>
                  <a:lnTo>
                    <a:pt x="670" y="969"/>
                  </a:lnTo>
                  <a:lnTo>
                    <a:pt x="658" y="968"/>
                  </a:lnTo>
                  <a:lnTo>
                    <a:pt x="649" y="969"/>
                  </a:lnTo>
                  <a:lnTo>
                    <a:pt x="647" y="969"/>
                  </a:lnTo>
                  <a:lnTo>
                    <a:pt x="627" y="985"/>
                  </a:lnTo>
                  <a:lnTo>
                    <a:pt x="618" y="985"/>
                  </a:lnTo>
                  <a:lnTo>
                    <a:pt x="599" y="996"/>
                  </a:lnTo>
                  <a:lnTo>
                    <a:pt x="593" y="998"/>
                  </a:lnTo>
                  <a:lnTo>
                    <a:pt x="589" y="993"/>
                  </a:lnTo>
                  <a:lnTo>
                    <a:pt x="587" y="993"/>
                  </a:lnTo>
                  <a:lnTo>
                    <a:pt x="587" y="991"/>
                  </a:lnTo>
                  <a:lnTo>
                    <a:pt x="576" y="985"/>
                  </a:lnTo>
                  <a:lnTo>
                    <a:pt x="576" y="975"/>
                  </a:lnTo>
                  <a:lnTo>
                    <a:pt x="570" y="945"/>
                  </a:lnTo>
                  <a:lnTo>
                    <a:pt x="576" y="939"/>
                  </a:lnTo>
                  <a:lnTo>
                    <a:pt x="579" y="927"/>
                  </a:lnTo>
                  <a:lnTo>
                    <a:pt x="593" y="881"/>
                  </a:lnTo>
                  <a:lnTo>
                    <a:pt x="595" y="843"/>
                  </a:lnTo>
                  <a:lnTo>
                    <a:pt x="599" y="824"/>
                  </a:lnTo>
                  <a:lnTo>
                    <a:pt x="606" y="808"/>
                  </a:lnTo>
                  <a:lnTo>
                    <a:pt x="606" y="810"/>
                  </a:lnTo>
                  <a:lnTo>
                    <a:pt x="610" y="829"/>
                  </a:lnTo>
                  <a:lnTo>
                    <a:pt x="610" y="831"/>
                  </a:lnTo>
                  <a:lnTo>
                    <a:pt x="612" y="833"/>
                  </a:lnTo>
                  <a:lnTo>
                    <a:pt x="622" y="837"/>
                  </a:lnTo>
                  <a:lnTo>
                    <a:pt x="624" y="837"/>
                  </a:lnTo>
                  <a:lnTo>
                    <a:pt x="649" y="835"/>
                  </a:lnTo>
                  <a:lnTo>
                    <a:pt x="668" y="833"/>
                  </a:lnTo>
                  <a:lnTo>
                    <a:pt x="670" y="833"/>
                  </a:lnTo>
                  <a:lnTo>
                    <a:pt x="683" y="824"/>
                  </a:lnTo>
                  <a:lnTo>
                    <a:pt x="683" y="822"/>
                  </a:lnTo>
                  <a:lnTo>
                    <a:pt x="685" y="822"/>
                  </a:lnTo>
                  <a:lnTo>
                    <a:pt x="685" y="818"/>
                  </a:lnTo>
                  <a:lnTo>
                    <a:pt x="675" y="802"/>
                  </a:lnTo>
                  <a:lnTo>
                    <a:pt x="670" y="768"/>
                  </a:lnTo>
                  <a:lnTo>
                    <a:pt x="662" y="751"/>
                  </a:lnTo>
                  <a:lnTo>
                    <a:pt x="660" y="749"/>
                  </a:lnTo>
                  <a:lnTo>
                    <a:pt x="658" y="749"/>
                  </a:lnTo>
                  <a:lnTo>
                    <a:pt x="633" y="753"/>
                  </a:lnTo>
                  <a:lnTo>
                    <a:pt x="633" y="712"/>
                  </a:lnTo>
                  <a:lnTo>
                    <a:pt x="631" y="712"/>
                  </a:lnTo>
                  <a:lnTo>
                    <a:pt x="631" y="710"/>
                  </a:lnTo>
                  <a:lnTo>
                    <a:pt x="620" y="710"/>
                  </a:lnTo>
                  <a:lnTo>
                    <a:pt x="606" y="703"/>
                  </a:lnTo>
                  <a:lnTo>
                    <a:pt x="599" y="695"/>
                  </a:lnTo>
                  <a:lnTo>
                    <a:pt x="599" y="681"/>
                  </a:lnTo>
                  <a:lnTo>
                    <a:pt x="604" y="672"/>
                  </a:lnTo>
                  <a:lnTo>
                    <a:pt x="604" y="658"/>
                  </a:lnTo>
                  <a:lnTo>
                    <a:pt x="585" y="635"/>
                  </a:lnTo>
                  <a:lnTo>
                    <a:pt x="583" y="633"/>
                  </a:lnTo>
                  <a:lnTo>
                    <a:pt x="564" y="620"/>
                  </a:lnTo>
                  <a:lnTo>
                    <a:pt x="562" y="620"/>
                  </a:lnTo>
                  <a:lnTo>
                    <a:pt x="553" y="618"/>
                  </a:lnTo>
                  <a:lnTo>
                    <a:pt x="528" y="620"/>
                  </a:lnTo>
                  <a:lnTo>
                    <a:pt x="510" y="620"/>
                  </a:lnTo>
                  <a:lnTo>
                    <a:pt x="485" y="603"/>
                  </a:lnTo>
                  <a:lnTo>
                    <a:pt x="468" y="593"/>
                  </a:lnTo>
                  <a:lnTo>
                    <a:pt x="466" y="593"/>
                  </a:lnTo>
                  <a:lnTo>
                    <a:pt x="447" y="591"/>
                  </a:lnTo>
                  <a:lnTo>
                    <a:pt x="432" y="595"/>
                  </a:lnTo>
                  <a:lnTo>
                    <a:pt x="409" y="593"/>
                  </a:lnTo>
                  <a:lnTo>
                    <a:pt x="393" y="595"/>
                  </a:lnTo>
                  <a:lnTo>
                    <a:pt x="391" y="595"/>
                  </a:lnTo>
                  <a:lnTo>
                    <a:pt x="391" y="597"/>
                  </a:lnTo>
                  <a:lnTo>
                    <a:pt x="389" y="597"/>
                  </a:lnTo>
                  <a:lnTo>
                    <a:pt x="389" y="601"/>
                  </a:lnTo>
                  <a:lnTo>
                    <a:pt x="389" y="599"/>
                  </a:lnTo>
                  <a:lnTo>
                    <a:pt x="387" y="599"/>
                  </a:lnTo>
                  <a:lnTo>
                    <a:pt x="362" y="616"/>
                  </a:lnTo>
                  <a:lnTo>
                    <a:pt x="353" y="620"/>
                  </a:lnTo>
                  <a:lnTo>
                    <a:pt x="351" y="622"/>
                  </a:lnTo>
                  <a:lnTo>
                    <a:pt x="347" y="632"/>
                  </a:lnTo>
                  <a:lnTo>
                    <a:pt x="339" y="639"/>
                  </a:lnTo>
                  <a:lnTo>
                    <a:pt x="313" y="641"/>
                  </a:lnTo>
                  <a:lnTo>
                    <a:pt x="291" y="643"/>
                  </a:lnTo>
                  <a:lnTo>
                    <a:pt x="289" y="643"/>
                  </a:lnTo>
                  <a:lnTo>
                    <a:pt x="259" y="657"/>
                  </a:lnTo>
                  <a:lnTo>
                    <a:pt x="247" y="657"/>
                  </a:lnTo>
                  <a:lnTo>
                    <a:pt x="240" y="655"/>
                  </a:lnTo>
                  <a:lnTo>
                    <a:pt x="228" y="647"/>
                  </a:lnTo>
                  <a:lnTo>
                    <a:pt x="217" y="637"/>
                  </a:lnTo>
                  <a:lnTo>
                    <a:pt x="203" y="637"/>
                  </a:lnTo>
                  <a:lnTo>
                    <a:pt x="193" y="643"/>
                  </a:lnTo>
                  <a:lnTo>
                    <a:pt x="180" y="651"/>
                  </a:lnTo>
                  <a:lnTo>
                    <a:pt x="159" y="647"/>
                  </a:lnTo>
                  <a:lnTo>
                    <a:pt x="134" y="643"/>
                  </a:lnTo>
                  <a:lnTo>
                    <a:pt x="126" y="639"/>
                  </a:lnTo>
                  <a:lnTo>
                    <a:pt x="124" y="639"/>
                  </a:lnTo>
                  <a:lnTo>
                    <a:pt x="96" y="635"/>
                  </a:lnTo>
                  <a:lnTo>
                    <a:pt x="94" y="635"/>
                  </a:lnTo>
                  <a:lnTo>
                    <a:pt x="71" y="647"/>
                  </a:lnTo>
                  <a:lnTo>
                    <a:pt x="59" y="649"/>
                  </a:lnTo>
                  <a:lnTo>
                    <a:pt x="57" y="639"/>
                  </a:lnTo>
                  <a:lnTo>
                    <a:pt x="57" y="637"/>
                  </a:lnTo>
                  <a:lnTo>
                    <a:pt x="55" y="637"/>
                  </a:lnTo>
                  <a:lnTo>
                    <a:pt x="55" y="635"/>
                  </a:lnTo>
                  <a:lnTo>
                    <a:pt x="36" y="626"/>
                  </a:lnTo>
                  <a:lnTo>
                    <a:pt x="15" y="612"/>
                  </a:lnTo>
                  <a:lnTo>
                    <a:pt x="9" y="605"/>
                  </a:lnTo>
                  <a:lnTo>
                    <a:pt x="13" y="599"/>
                  </a:lnTo>
                  <a:lnTo>
                    <a:pt x="26" y="578"/>
                  </a:lnTo>
                  <a:lnTo>
                    <a:pt x="36" y="557"/>
                  </a:lnTo>
                  <a:lnTo>
                    <a:pt x="49" y="536"/>
                  </a:lnTo>
                  <a:lnTo>
                    <a:pt x="57" y="526"/>
                  </a:lnTo>
                  <a:lnTo>
                    <a:pt x="57" y="505"/>
                  </a:lnTo>
                  <a:lnTo>
                    <a:pt x="51" y="489"/>
                  </a:lnTo>
                  <a:lnTo>
                    <a:pt x="48" y="472"/>
                  </a:lnTo>
                  <a:lnTo>
                    <a:pt x="48" y="459"/>
                  </a:lnTo>
                  <a:lnTo>
                    <a:pt x="55" y="447"/>
                  </a:lnTo>
                  <a:lnTo>
                    <a:pt x="65" y="434"/>
                  </a:lnTo>
                  <a:lnTo>
                    <a:pt x="80" y="418"/>
                  </a:lnTo>
                  <a:lnTo>
                    <a:pt x="115" y="361"/>
                  </a:lnTo>
                  <a:lnTo>
                    <a:pt x="120" y="353"/>
                  </a:lnTo>
                  <a:lnTo>
                    <a:pt x="122" y="353"/>
                  </a:lnTo>
                  <a:lnTo>
                    <a:pt x="134" y="330"/>
                  </a:lnTo>
                  <a:lnTo>
                    <a:pt x="145" y="324"/>
                  </a:lnTo>
                  <a:lnTo>
                    <a:pt x="145" y="322"/>
                  </a:lnTo>
                  <a:lnTo>
                    <a:pt x="149" y="319"/>
                  </a:lnTo>
                  <a:lnTo>
                    <a:pt x="151" y="319"/>
                  </a:lnTo>
                  <a:lnTo>
                    <a:pt x="151" y="299"/>
                  </a:lnTo>
                  <a:lnTo>
                    <a:pt x="145" y="292"/>
                  </a:lnTo>
                  <a:lnTo>
                    <a:pt x="147" y="269"/>
                  </a:lnTo>
                  <a:lnTo>
                    <a:pt x="147" y="267"/>
                  </a:lnTo>
                  <a:lnTo>
                    <a:pt x="145" y="265"/>
                  </a:lnTo>
                  <a:lnTo>
                    <a:pt x="140" y="263"/>
                  </a:lnTo>
                  <a:lnTo>
                    <a:pt x="126" y="248"/>
                  </a:lnTo>
                  <a:lnTo>
                    <a:pt x="109" y="215"/>
                  </a:lnTo>
                  <a:lnTo>
                    <a:pt x="107" y="190"/>
                  </a:lnTo>
                  <a:lnTo>
                    <a:pt x="126" y="180"/>
                  </a:lnTo>
                  <a:lnTo>
                    <a:pt x="163" y="146"/>
                  </a:lnTo>
                  <a:lnTo>
                    <a:pt x="182" y="134"/>
                  </a:lnTo>
                  <a:lnTo>
                    <a:pt x="211" y="130"/>
                  </a:lnTo>
                  <a:lnTo>
                    <a:pt x="259" y="134"/>
                  </a:lnTo>
                  <a:lnTo>
                    <a:pt x="286" y="140"/>
                  </a:lnTo>
                  <a:lnTo>
                    <a:pt x="299" y="150"/>
                  </a:lnTo>
                  <a:lnTo>
                    <a:pt x="301" y="150"/>
                  </a:lnTo>
                  <a:lnTo>
                    <a:pt x="332" y="152"/>
                  </a:lnTo>
                  <a:lnTo>
                    <a:pt x="337" y="159"/>
                  </a:lnTo>
                  <a:lnTo>
                    <a:pt x="339" y="161"/>
                  </a:lnTo>
                  <a:lnTo>
                    <a:pt x="341" y="161"/>
                  </a:lnTo>
                  <a:lnTo>
                    <a:pt x="364" y="159"/>
                  </a:lnTo>
                  <a:lnTo>
                    <a:pt x="376" y="163"/>
                  </a:lnTo>
                  <a:lnTo>
                    <a:pt x="376" y="182"/>
                  </a:lnTo>
                  <a:lnTo>
                    <a:pt x="378" y="182"/>
                  </a:lnTo>
                  <a:lnTo>
                    <a:pt x="382" y="186"/>
                  </a:lnTo>
                  <a:lnTo>
                    <a:pt x="382" y="188"/>
                  </a:lnTo>
                  <a:lnTo>
                    <a:pt x="384" y="188"/>
                  </a:lnTo>
                  <a:lnTo>
                    <a:pt x="401" y="184"/>
                  </a:lnTo>
                  <a:lnTo>
                    <a:pt x="405" y="186"/>
                  </a:lnTo>
                  <a:lnTo>
                    <a:pt x="409" y="198"/>
                  </a:lnTo>
                  <a:lnTo>
                    <a:pt x="410" y="200"/>
                  </a:lnTo>
                  <a:lnTo>
                    <a:pt x="414" y="200"/>
                  </a:lnTo>
                  <a:lnTo>
                    <a:pt x="432" y="192"/>
                  </a:lnTo>
                  <a:lnTo>
                    <a:pt x="441" y="190"/>
                  </a:lnTo>
                  <a:lnTo>
                    <a:pt x="443" y="190"/>
                  </a:lnTo>
                  <a:lnTo>
                    <a:pt x="462" y="175"/>
                  </a:lnTo>
                  <a:lnTo>
                    <a:pt x="474" y="173"/>
                  </a:lnTo>
                  <a:lnTo>
                    <a:pt x="481" y="176"/>
                  </a:lnTo>
                  <a:lnTo>
                    <a:pt x="489" y="188"/>
                  </a:lnTo>
                  <a:lnTo>
                    <a:pt x="491" y="190"/>
                  </a:lnTo>
                  <a:lnTo>
                    <a:pt x="495" y="190"/>
                  </a:lnTo>
                  <a:lnTo>
                    <a:pt x="501" y="188"/>
                  </a:lnTo>
                  <a:lnTo>
                    <a:pt x="516" y="178"/>
                  </a:lnTo>
                  <a:lnTo>
                    <a:pt x="529" y="169"/>
                  </a:lnTo>
                  <a:lnTo>
                    <a:pt x="535" y="169"/>
                  </a:lnTo>
                  <a:lnTo>
                    <a:pt x="543" y="173"/>
                  </a:lnTo>
                  <a:lnTo>
                    <a:pt x="549" y="186"/>
                  </a:lnTo>
                  <a:lnTo>
                    <a:pt x="551" y="188"/>
                  </a:lnTo>
                  <a:lnTo>
                    <a:pt x="553" y="188"/>
                  </a:lnTo>
                  <a:lnTo>
                    <a:pt x="562" y="190"/>
                  </a:lnTo>
                  <a:lnTo>
                    <a:pt x="564" y="190"/>
                  </a:lnTo>
                  <a:lnTo>
                    <a:pt x="576" y="186"/>
                  </a:lnTo>
                  <a:lnTo>
                    <a:pt x="601" y="182"/>
                  </a:lnTo>
                  <a:lnTo>
                    <a:pt x="612" y="186"/>
                  </a:lnTo>
                  <a:lnTo>
                    <a:pt x="622" y="186"/>
                  </a:lnTo>
                  <a:lnTo>
                    <a:pt x="624" y="184"/>
                  </a:lnTo>
                  <a:lnTo>
                    <a:pt x="633" y="173"/>
                  </a:lnTo>
                  <a:lnTo>
                    <a:pt x="633" y="146"/>
                  </a:lnTo>
                  <a:lnTo>
                    <a:pt x="643" y="125"/>
                  </a:lnTo>
                  <a:lnTo>
                    <a:pt x="650" y="113"/>
                  </a:lnTo>
                  <a:lnTo>
                    <a:pt x="650" y="111"/>
                  </a:lnTo>
                  <a:lnTo>
                    <a:pt x="652" y="92"/>
                  </a:lnTo>
                  <a:lnTo>
                    <a:pt x="656" y="84"/>
                  </a:lnTo>
                  <a:lnTo>
                    <a:pt x="664" y="80"/>
                  </a:lnTo>
                  <a:lnTo>
                    <a:pt x="675" y="77"/>
                  </a:lnTo>
                  <a:lnTo>
                    <a:pt x="697" y="75"/>
                  </a:lnTo>
                  <a:lnTo>
                    <a:pt x="698" y="75"/>
                  </a:lnTo>
                  <a:lnTo>
                    <a:pt x="718" y="67"/>
                  </a:lnTo>
                  <a:lnTo>
                    <a:pt x="718" y="65"/>
                  </a:lnTo>
                  <a:lnTo>
                    <a:pt x="720" y="65"/>
                  </a:lnTo>
                  <a:lnTo>
                    <a:pt x="720" y="57"/>
                  </a:lnTo>
                  <a:lnTo>
                    <a:pt x="722" y="61"/>
                  </a:lnTo>
                  <a:lnTo>
                    <a:pt x="722" y="63"/>
                  </a:lnTo>
                  <a:lnTo>
                    <a:pt x="727" y="65"/>
                  </a:lnTo>
                  <a:lnTo>
                    <a:pt x="729" y="65"/>
                  </a:lnTo>
                  <a:lnTo>
                    <a:pt x="754" y="59"/>
                  </a:lnTo>
                  <a:lnTo>
                    <a:pt x="756" y="59"/>
                  </a:lnTo>
                  <a:lnTo>
                    <a:pt x="766" y="52"/>
                  </a:lnTo>
                  <a:lnTo>
                    <a:pt x="766" y="50"/>
                  </a:lnTo>
                  <a:lnTo>
                    <a:pt x="768" y="50"/>
                  </a:lnTo>
                  <a:lnTo>
                    <a:pt x="768" y="38"/>
                  </a:lnTo>
                  <a:lnTo>
                    <a:pt x="773" y="27"/>
                  </a:lnTo>
                  <a:lnTo>
                    <a:pt x="785" y="32"/>
                  </a:lnTo>
                  <a:lnTo>
                    <a:pt x="789" y="32"/>
                  </a:lnTo>
                  <a:lnTo>
                    <a:pt x="793" y="31"/>
                  </a:lnTo>
                  <a:lnTo>
                    <a:pt x="804" y="31"/>
                  </a:lnTo>
                  <a:lnTo>
                    <a:pt x="818" y="23"/>
                  </a:lnTo>
                  <a:lnTo>
                    <a:pt x="833" y="23"/>
                  </a:lnTo>
                  <a:lnTo>
                    <a:pt x="850" y="8"/>
                  </a:lnTo>
                  <a:lnTo>
                    <a:pt x="867" y="13"/>
                  </a:lnTo>
                  <a:lnTo>
                    <a:pt x="869" y="13"/>
                  </a:lnTo>
                  <a:lnTo>
                    <a:pt x="889" y="11"/>
                  </a:lnTo>
                  <a:lnTo>
                    <a:pt x="896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24" name="Freeform 12"/>
            <p:cNvSpPr>
              <a:spLocks/>
            </p:cNvSpPr>
            <p:nvPr/>
          </p:nvSpPr>
          <p:spPr bwMode="auto">
            <a:xfrm>
              <a:off x="5657" y="1984"/>
              <a:ext cx="96" cy="833"/>
            </a:xfrm>
            <a:custGeom>
              <a:avLst/>
              <a:gdLst>
                <a:gd name="T0" fmla="*/ 23 w 86"/>
                <a:gd name="T1" fmla="*/ 781 h 831"/>
                <a:gd name="T2" fmla="*/ 28 w 86"/>
                <a:gd name="T3" fmla="*/ 779 h 831"/>
                <a:gd name="T4" fmla="*/ 40 w 86"/>
                <a:gd name="T5" fmla="*/ 771 h 831"/>
                <a:gd name="T6" fmla="*/ 42 w 86"/>
                <a:gd name="T7" fmla="*/ 773 h 831"/>
                <a:gd name="T8" fmla="*/ 56 w 86"/>
                <a:gd name="T9" fmla="*/ 781 h 831"/>
                <a:gd name="T10" fmla="*/ 77 w 86"/>
                <a:gd name="T11" fmla="*/ 783 h 831"/>
                <a:gd name="T12" fmla="*/ 64 w 86"/>
                <a:gd name="T13" fmla="*/ 785 h 831"/>
                <a:gd name="T14" fmla="*/ 12 w 86"/>
                <a:gd name="T15" fmla="*/ 783 h 831"/>
                <a:gd name="T16" fmla="*/ 9 w 86"/>
                <a:gd name="T17" fmla="*/ 785 h 831"/>
                <a:gd name="T18" fmla="*/ 10 w 86"/>
                <a:gd name="T19" fmla="*/ 795 h 831"/>
                <a:gd name="T20" fmla="*/ 32 w 86"/>
                <a:gd name="T21" fmla="*/ 802 h 831"/>
                <a:gd name="T22" fmla="*/ 58 w 86"/>
                <a:gd name="T23" fmla="*/ 804 h 831"/>
                <a:gd name="T24" fmla="*/ 21 w 86"/>
                <a:gd name="T25" fmla="*/ 808 h 831"/>
                <a:gd name="T26" fmla="*/ 19 w 86"/>
                <a:gd name="T27" fmla="*/ 818 h 831"/>
                <a:gd name="T28" fmla="*/ 21 w 86"/>
                <a:gd name="T29" fmla="*/ 819 h 831"/>
                <a:gd name="T30" fmla="*/ 36 w 86"/>
                <a:gd name="T31" fmla="*/ 821 h 831"/>
                <a:gd name="T32" fmla="*/ 49 w 86"/>
                <a:gd name="T33" fmla="*/ 829 h 831"/>
                <a:gd name="T34" fmla="*/ 89 w 86"/>
                <a:gd name="T35" fmla="*/ 833 h 831"/>
                <a:gd name="T36" fmla="*/ 96 w 86"/>
                <a:gd name="T37" fmla="*/ 831 h 831"/>
                <a:gd name="T38" fmla="*/ 96 w 86"/>
                <a:gd name="T39" fmla="*/ 0 h 831"/>
                <a:gd name="T40" fmla="*/ 88 w 86"/>
                <a:gd name="T41" fmla="*/ 823 h 831"/>
                <a:gd name="T42" fmla="*/ 75 w 86"/>
                <a:gd name="T43" fmla="*/ 819 h 831"/>
                <a:gd name="T44" fmla="*/ 40 w 86"/>
                <a:gd name="T45" fmla="*/ 814 h 831"/>
                <a:gd name="T46" fmla="*/ 35 w 86"/>
                <a:gd name="T47" fmla="*/ 812 h 831"/>
                <a:gd name="T48" fmla="*/ 58 w 86"/>
                <a:gd name="T49" fmla="*/ 810 h 831"/>
                <a:gd name="T50" fmla="*/ 64 w 86"/>
                <a:gd name="T51" fmla="*/ 806 h 831"/>
                <a:gd name="T52" fmla="*/ 63 w 86"/>
                <a:gd name="T53" fmla="*/ 802 h 831"/>
                <a:gd name="T54" fmla="*/ 56 w 86"/>
                <a:gd name="T55" fmla="*/ 795 h 831"/>
                <a:gd name="T56" fmla="*/ 15 w 86"/>
                <a:gd name="T57" fmla="*/ 791 h 831"/>
                <a:gd name="T58" fmla="*/ 38 w 86"/>
                <a:gd name="T59" fmla="*/ 787 h 831"/>
                <a:gd name="T60" fmla="*/ 79 w 86"/>
                <a:gd name="T61" fmla="*/ 793 h 831"/>
                <a:gd name="T62" fmla="*/ 89 w 86"/>
                <a:gd name="T63" fmla="*/ 785 h 831"/>
                <a:gd name="T64" fmla="*/ 88 w 86"/>
                <a:gd name="T65" fmla="*/ 781 h 831"/>
                <a:gd name="T66" fmla="*/ 79 w 86"/>
                <a:gd name="T67" fmla="*/ 775 h 831"/>
                <a:gd name="T68" fmla="*/ 58 w 86"/>
                <a:gd name="T69" fmla="*/ 773 h 831"/>
                <a:gd name="T70" fmla="*/ 49 w 86"/>
                <a:gd name="T71" fmla="*/ 756 h 831"/>
                <a:gd name="T72" fmla="*/ 40 w 86"/>
                <a:gd name="T73" fmla="*/ 752 h 831"/>
                <a:gd name="T74" fmla="*/ 36 w 86"/>
                <a:gd name="T75" fmla="*/ 754 h 831"/>
                <a:gd name="T76" fmla="*/ 21 w 86"/>
                <a:gd name="T77" fmla="*/ 773 h 831"/>
                <a:gd name="T78" fmla="*/ 0 w 86"/>
                <a:gd name="T79" fmla="*/ 771 h 83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86"/>
                <a:gd name="T121" fmla="*/ 0 h 831"/>
                <a:gd name="T122" fmla="*/ 86 w 86"/>
                <a:gd name="T123" fmla="*/ 831 h 83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86" h="831">
                  <a:moveTo>
                    <a:pt x="2" y="777"/>
                  </a:moveTo>
                  <a:lnTo>
                    <a:pt x="21" y="779"/>
                  </a:lnTo>
                  <a:lnTo>
                    <a:pt x="23" y="779"/>
                  </a:lnTo>
                  <a:lnTo>
                    <a:pt x="25" y="777"/>
                  </a:lnTo>
                  <a:lnTo>
                    <a:pt x="36" y="758"/>
                  </a:lnTo>
                  <a:lnTo>
                    <a:pt x="36" y="769"/>
                  </a:lnTo>
                  <a:lnTo>
                    <a:pt x="38" y="769"/>
                  </a:lnTo>
                  <a:lnTo>
                    <a:pt x="38" y="771"/>
                  </a:lnTo>
                  <a:lnTo>
                    <a:pt x="48" y="779"/>
                  </a:lnTo>
                  <a:lnTo>
                    <a:pt x="50" y="779"/>
                  </a:lnTo>
                  <a:lnTo>
                    <a:pt x="67" y="781"/>
                  </a:lnTo>
                  <a:lnTo>
                    <a:pt x="69" y="781"/>
                  </a:lnTo>
                  <a:lnTo>
                    <a:pt x="67" y="783"/>
                  </a:lnTo>
                  <a:lnTo>
                    <a:pt x="57" y="783"/>
                  </a:lnTo>
                  <a:lnTo>
                    <a:pt x="34" y="777"/>
                  </a:lnTo>
                  <a:lnTo>
                    <a:pt x="11" y="781"/>
                  </a:lnTo>
                  <a:lnTo>
                    <a:pt x="9" y="781"/>
                  </a:lnTo>
                  <a:lnTo>
                    <a:pt x="8" y="783"/>
                  </a:lnTo>
                  <a:lnTo>
                    <a:pt x="8" y="793"/>
                  </a:lnTo>
                  <a:lnTo>
                    <a:pt x="9" y="793"/>
                  </a:lnTo>
                  <a:lnTo>
                    <a:pt x="9" y="794"/>
                  </a:lnTo>
                  <a:lnTo>
                    <a:pt x="29" y="800"/>
                  </a:lnTo>
                  <a:lnTo>
                    <a:pt x="46" y="800"/>
                  </a:lnTo>
                  <a:lnTo>
                    <a:pt x="52" y="802"/>
                  </a:lnTo>
                  <a:lnTo>
                    <a:pt x="29" y="802"/>
                  </a:lnTo>
                  <a:lnTo>
                    <a:pt x="19" y="806"/>
                  </a:lnTo>
                  <a:lnTo>
                    <a:pt x="17" y="808"/>
                  </a:lnTo>
                  <a:lnTo>
                    <a:pt x="17" y="816"/>
                  </a:lnTo>
                  <a:lnTo>
                    <a:pt x="19" y="816"/>
                  </a:lnTo>
                  <a:lnTo>
                    <a:pt x="19" y="817"/>
                  </a:lnTo>
                  <a:lnTo>
                    <a:pt x="21" y="817"/>
                  </a:lnTo>
                  <a:lnTo>
                    <a:pt x="32" y="819"/>
                  </a:lnTo>
                  <a:lnTo>
                    <a:pt x="42" y="827"/>
                  </a:lnTo>
                  <a:lnTo>
                    <a:pt x="44" y="827"/>
                  </a:lnTo>
                  <a:lnTo>
                    <a:pt x="67" y="825"/>
                  </a:lnTo>
                  <a:lnTo>
                    <a:pt x="80" y="831"/>
                  </a:lnTo>
                  <a:lnTo>
                    <a:pt x="84" y="831"/>
                  </a:lnTo>
                  <a:lnTo>
                    <a:pt x="86" y="829"/>
                  </a:lnTo>
                  <a:lnTo>
                    <a:pt x="86" y="827"/>
                  </a:lnTo>
                  <a:lnTo>
                    <a:pt x="86" y="0"/>
                  </a:lnTo>
                  <a:lnTo>
                    <a:pt x="79" y="3"/>
                  </a:lnTo>
                  <a:lnTo>
                    <a:pt x="79" y="821"/>
                  </a:lnTo>
                  <a:lnTo>
                    <a:pt x="69" y="817"/>
                  </a:lnTo>
                  <a:lnTo>
                    <a:pt x="67" y="817"/>
                  </a:lnTo>
                  <a:lnTo>
                    <a:pt x="46" y="819"/>
                  </a:lnTo>
                  <a:lnTo>
                    <a:pt x="36" y="812"/>
                  </a:lnTo>
                  <a:lnTo>
                    <a:pt x="23" y="812"/>
                  </a:lnTo>
                  <a:lnTo>
                    <a:pt x="31" y="810"/>
                  </a:lnTo>
                  <a:lnTo>
                    <a:pt x="52" y="810"/>
                  </a:lnTo>
                  <a:lnTo>
                    <a:pt x="52" y="808"/>
                  </a:lnTo>
                  <a:lnTo>
                    <a:pt x="56" y="804"/>
                  </a:lnTo>
                  <a:lnTo>
                    <a:pt x="57" y="804"/>
                  </a:lnTo>
                  <a:lnTo>
                    <a:pt x="57" y="800"/>
                  </a:lnTo>
                  <a:lnTo>
                    <a:pt x="56" y="800"/>
                  </a:lnTo>
                  <a:lnTo>
                    <a:pt x="50" y="794"/>
                  </a:lnTo>
                  <a:lnTo>
                    <a:pt x="50" y="793"/>
                  </a:lnTo>
                  <a:lnTo>
                    <a:pt x="31" y="793"/>
                  </a:lnTo>
                  <a:lnTo>
                    <a:pt x="13" y="789"/>
                  </a:lnTo>
                  <a:lnTo>
                    <a:pt x="13" y="787"/>
                  </a:lnTo>
                  <a:lnTo>
                    <a:pt x="34" y="785"/>
                  </a:lnTo>
                  <a:lnTo>
                    <a:pt x="57" y="791"/>
                  </a:lnTo>
                  <a:lnTo>
                    <a:pt x="71" y="791"/>
                  </a:lnTo>
                  <a:lnTo>
                    <a:pt x="79" y="785"/>
                  </a:lnTo>
                  <a:lnTo>
                    <a:pt x="80" y="783"/>
                  </a:lnTo>
                  <a:lnTo>
                    <a:pt x="80" y="779"/>
                  </a:lnTo>
                  <a:lnTo>
                    <a:pt x="79" y="779"/>
                  </a:lnTo>
                  <a:lnTo>
                    <a:pt x="79" y="777"/>
                  </a:lnTo>
                  <a:lnTo>
                    <a:pt x="71" y="773"/>
                  </a:lnTo>
                  <a:lnTo>
                    <a:pt x="69" y="773"/>
                  </a:lnTo>
                  <a:lnTo>
                    <a:pt x="52" y="771"/>
                  </a:lnTo>
                  <a:lnTo>
                    <a:pt x="44" y="766"/>
                  </a:lnTo>
                  <a:lnTo>
                    <a:pt x="44" y="754"/>
                  </a:lnTo>
                  <a:lnTo>
                    <a:pt x="42" y="752"/>
                  </a:lnTo>
                  <a:lnTo>
                    <a:pt x="36" y="750"/>
                  </a:lnTo>
                  <a:lnTo>
                    <a:pt x="32" y="750"/>
                  </a:lnTo>
                  <a:lnTo>
                    <a:pt x="32" y="752"/>
                  </a:lnTo>
                  <a:lnTo>
                    <a:pt x="31" y="752"/>
                  </a:lnTo>
                  <a:lnTo>
                    <a:pt x="19" y="771"/>
                  </a:lnTo>
                  <a:lnTo>
                    <a:pt x="2" y="769"/>
                  </a:lnTo>
                  <a:lnTo>
                    <a:pt x="0" y="769"/>
                  </a:lnTo>
                  <a:lnTo>
                    <a:pt x="2" y="7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25" name="Freeform 13"/>
            <p:cNvSpPr>
              <a:spLocks/>
            </p:cNvSpPr>
            <p:nvPr/>
          </p:nvSpPr>
          <p:spPr bwMode="auto">
            <a:xfrm>
              <a:off x="4814" y="1132"/>
              <a:ext cx="331" cy="251"/>
            </a:xfrm>
            <a:custGeom>
              <a:avLst/>
              <a:gdLst>
                <a:gd name="T0" fmla="*/ 71 w 294"/>
                <a:gd name="T1" fmla="*/ 209 h 251"/>
                <a:gd name="T2" fmla="*/ 82 w 294"/>
                <a:gd name="T3" fmla="*/ 182 h 251"/>
                <a:gd name="T4" fmla="*/ 71 w 294"/>
                <a:gd name="T5" fmla="*/ 177 h 251"/>
                <a:gd name="T6" fmla="*/ 50 w 294"/>
                <a:gd name="T7" fmla="*/ 194 h 251"/>
                <a:gd name="T8" fmla="*/ 21 w 294"/>
                <a:gd name="T9" fmla="*/ 182 h 251"/>
                <a:gd name="T10" fmla="*/ 12 w 294"/>
                <a:gd name="T11" fmla="*/ 161 h 251"/>
                <a:gd name="T12" fmla="*/ 5 w 294"/>
                <a:gd name="T13" fmla="*/ 148 h 251"/>
                <a:gd name="T14" fmla="*/ 7 w 294"/>
                <a:gd name="T15" fmla="*/ 125 h 251"/>
                <a:gd name="T16" fmla="*/ 0 w 294"/>
                <a:gd name="T17" fmla="*/ 102 h 251"/>
                <a:gd name="T18" fmla="*/ 12 w 294"/>
                <a:gd name="T19" fmla="*/ 71 h 251"/>
                <a:gd name="T20" fmla="*/ 24 w 294"/>
                <a:gd name="T21" fmla="*/ 46 h 251"/>
                <a:gd name="T22" fmla="*/ 43 w 294"/>
                <a:gd name="T23" fmla="*/ 29 h 251"/>
                <a:gd name="T24" fmla="*/ 75 w 294"/>
                <a:gd name="T25" fmla="*/ 27 h 251"/>
                <a:gd name="T26" fmla="*/ 89 w 294"/>
                <a:gd name="T27" fmla="*/ 11 h 251"/>
                <a:gd name="T28" fmla="*/ 113 w 294"/>
                <a:gd name="T29" fmla="*/ 11 h 251"/>
                <a:gd name="T30" fmla="*/ 136 w 294"/>
                <a:gd name="T31" fmla="*/ 4 h 251"/>
                <a:gd name="T32" fmla="*/ 158 w 294"/>
                <a:gd name="T33" fmla="*/ 0 h 251"/>
                <a:gd name="T34" fmla="*/ 202 w 294"/>
                <a:gd name="T35" fmla="*/ 11 h 251"/>
                <a:gd name="T36" fmla="*/ 244 w 294"/>
                <a:gd name="T37" fmla="*/ 17 h 251"/>
                <a:gd name="T38" fmla="*/ 298 w 294"/>
                <a:gd name="T39" fmla="*/ 17 h 251"/>
                <a:gd name="T40" fmla="*/ 326 w 294"/>
                <a:gd name="T41" fmla="*/ 29 h 251"/>
                <a:gd name="T42" fmla="*/ 329 w 294"/>
                <a:gd name="T43" fmla="*/ 50 h 251"/>
                <a:gd name="T44" fmla="*/ 305 w 294"/>
                <a:gd name="T45" fmla="*/ 69 h 251"/>
                <a:gd name="T46" fmla="*/ 296 w 294"/>
                <a:gd name="T47" fmla="*/ 94 h 251"/>
                <a:gd name="T48" fmla="*/ 287 w 294"/>
                <a:gd name="T49" fmla="*/ 129 h 251"/>
                <a:gd name="T50" fmla="*/ 305 w 294"/>
                <a:gd name="T51" fmla="*/ 186 h 251"/>
                <a:gd name="T52" fmla="*/ 303 w 294"/>
                <a:gd name="T53" fmla="*/ 211 h 251"/>
                <a:gd name="T54" fmla="*/ 307 w 294"/>
                <a:gd name="T55" fmla="*/ 228 h 251"/>
                <a:gd name="T56" fmla="*/ 298 w 294"/>
                <a:gd name="T57" fmla="*/ 251 h 251"/>
                <a:gd name="T58" fmla="*/ 238 w 294"/>
                <a:gd name="T59" fmla="*/ 251 h 251"/>
                <a:gd name="T60" fmla="*/ 207 w 294"/>
                <a:gd name="T61" fmla="*/ 246 h 251"/>
                <a:gd name="T62" fmla="*/ 179 w 294"/>
                <a:gd name="T63" fmla="*/ 227 h 251"/>
                <a:gd name="T64" fmla="*/ 158 w 294"/>
                <a:gd name="T65" fmla="*/ 213 h 251"/>
                <a:gd name="T66" fmla="*/ 143 w 294"/>
                <a:gd name="T67" fmla="*/ 213 h 251"/>
                <a:gd name="T68" fmla="*/ 115 w 294"/>
                <a:gd name="T69" fmla="*/ 207 h 251"/>
                <a:gd name="T70" fmla="*/ 82 w 294"/>
                <a:gd name="T71" fmla="*/ 227 h 251"/>
                <a:gd name="T72" fmla="*/ 71 w 294"/>
                <a:gd name="T73" fmla="*/ 221 h 25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94"/>
                <a:gd name="T112" fmla="*/ 0 h 251"/>
                <a:gd name="T113" fmla="*/ 294 w 294"/>
                <a:gd name="T114" fmla="*/ 251 h 25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94" h="251">
                  <a:moveTo>
                    <a:pt x="63" y="221"/>
                  </a:moveTo>
                  <a:lnTo>
                    <a:pt x="63" y="209"/>
                  </a:lnTo>
                  <a:lnTo>
                    <a:pt x="71" y="188"/>
                  </a:lnTo>
                  <a:lnTo>
                    <a:pt x="73" y="182"/>
                  </a:lnTo>
                  <a:lnTo>
                    <a:pt x="71" y="177"/>
                  </a:lnTo>
                  <a:lnTo>
                    <a:pt x="63" y="177"/>
                  </a:lnTo>
                  <a:lnTo>
                    <a:pt x="58" y="186"/>
                  </a:lnTo>
                  <a:lnTo>
                    <a:pt x="44" y="194"/>
                  </a:lnTo>
                  <a:lnTo>
                    <a:pt x="31" y="186"/>
                  </a:lnTo>
                  <a:lnTo>
                    <a:pt x="19" y="182"/>
                  </a:lnTo>
                  <a:lnTo>
                    <a:pt x="11" y="173"/>
                  </a:lnTo>
                  <a:lnTo>
                    <a:pt x="11" y="161"/>
                  </a:lnTo>
                  <a:lnTo>
                    <a:pt x="4" y="154"/>
                  </a:lnTo>
                  <a:lnTo>
                    <a:pt x="4" y="148"/>
                  </a:lnTo>
                  <a:lnTo>
                    <a:pt x="6" y="142"/>
                  </a:lnTo>
                  <a:lnTo>
                    <a:pt x="6" y="125"/>
                  </a:lnTo>
                  <a:lnTo>
                    <a:pt x="0" y="123"/>
                  </a:lnTo>
                  <a:lnTo>
                    <a:pt x="0" y="102"/>
                  </a:lnTo>
                  <a:lnTo>
                    <a:pt x="6" y="90"/>
                  </a:lnTo>
                  <a:lnTo>
                    <a:pt x="11" y="71"/>
                  </a:lnTo>
                  <a:lnTo>
                    <a:pt x="19" y="63"/>
                  </a:lnTo>
                  <a:lnTo>
                    <a:pt x="21" y="46"/>
                  </a:lnTo>
                  <a:lnTo>
                    <a:pt x="35" y="42"/>
                  </a:lnTo>
                  <a:lnTo>
                    <a:pt x="38" y="29"/>
                  </a:lnTo>
                  <a:lnTo>
                    <a:pt x="52" y="25"/>
                  </a:lnTo>
                  <a:lnTo>
                    <a:pt x="67" y="27"/>
                  </a:lnTo>
                  <a:lnTo>
                    <a:pt x="71" y="11"/>
                  </a:lnTo>
                  <a:lnTo>
                    <a:pt x="79" y="11"/>
                  </a:lnTo>
                  <a:lnTo>
                    <a:pt x="86" y="17"/>
                  </a:lnTo>
                  <a:lnTo>
                    <a:pt x="100" y="11"/>
                  </a:lnTo>
                  <a:lnTo>
                    <a:pt x="107" y="11"/>
                  </a:lnTo>
                  <a:lnTo>
                    <a:pt x="121" y="4"/>
                  </a:lnTo>
                  <a:lnTo>
                    <a:pt x="134" y="6"/>
                  </a:lnTo>
                  <a:lnTo>
                    <a:pt x="140" y="0"/>
                  </a:lnTo>
                  <a:lnTo>
                    <a:pt x="173" y="4"/>
                  </a:lnTo>
                  <a:lnTo>
                    <a:pt x="179" y="11"/>
                  </a:lnTo>
                  <a:lnTo>
                    <a:pt x="192" y="6"/>
                  </a:lnTo>
                  <a:lnTo>
                    <a:pt x="217" y="17"/>
                  </a:lnTo>
                  <a:lnTo>
                    <a:pt x="246" y="19"/>
                  </a:lnTo>
                  <a:lnTo>
                    <a:pt x="265" y="17"/>
                  </a:lnTo>
                  <a:lnTo>
                    <a:pt x="284" y="11"/>
                  </a:lnTo>
                  <a:lnTo>
                    <a:pt x="290" y="29"/>
                  </a:lnTo>
                  <a:lnTo>
                    <a:pt x="294" y="40"/>
                  </a:lnTo>
                  <a:lnTo>
                    <a:pt x="292" y="50"/>
                  </a:lnTo>
                  <a:lnTo>
                    <a:pt x="284" y="58"/>
                  </a:lnTo>
                  <a:lnTo>
                    <a:pt x="271" y="69"/>
                  </a:lnTo>
                  <a:lnTo>
                    <a:pt x="263" y="79"/>
                  </a:lnTo>
                  <a:lnTo>
                    <a:pt x="263" y="94"/>
                  </a:lnTo>
                  <a:lnTo>
                    <a:pt x="255" y="104"/>
                  </a:lnTo>
                  <a:lnTo>
                    <a:pt x="255" y="129"/>
                  </a:lnTo>
                  <a:lnTo>
                    <a:pt x="261" y="163"/>
                  </a:lnTo>
                  <a:lnTo>
                    <a:pt x="271" y="186"/>
                  </a:lnTo>
                  <a:lnTo>
                    <a:pt x="271" y="207"/>
                  </a:lnTo>
                  <a:lnTo>
                    <a:pt x="269" y="211"/>
                  </a:lnTo>
                  <a:lnTo>
                    <a:pt x="269" y="217"/>
                  </a:lnTo>
                  <a:lnTo>
                    <a:pt x="273" y="228"/>
                  </a:lnTo>
                  <a:lnTo>
                    <a:pt x="265" y="240"/>
                  </a:lnTo>
                  <a:lnTo>
                    <a:pt x="265" y="251"/>
                  </a:lnTo>
                  <a:lnTo>
                    <a:pt x="246" y="250"/>
                  </a:lnTo>
                  <a:lnTo>
                    <a:pt x="211" y="251"/>
                  </a:lnTo>
                  <a:lnTo>
                    <a:pt x="188" y="250"/>
                  </a:lnTo>
                  <a:lnTo>
                    <a:pt x="184" y="246"/>
                  </a:lnTo>
                  <a:lnTo>
                    <a:pt x="173" y="234"/>
                  </a:lnTo>
                  <a:lnTo>
                    <a:pt x="159" y="227"/>
                  </a:lnTo>
                  <a:lnTo>
                    <a:pt x="150" y="225"/>
                  </a:lnTo>
                  <a:lnTo>
                    <a:pt x="140" y="213"/>
                  </a:lnTo>
                  <a:lnTo>
                    <a:pt x="134" y="211"/>
                  </a:lnTo>
                  <a:lnTo>
                    <a:pt x="127" y="213"/>
                  </a:lnTo>
                  <a:lnTo>
                    <a:pt x="117" y="207"/>
                  </a:lnTo>
                  <a:lnTo>
                    <a:pt x="102" y="207"/>
                  </a:lnTo>
                  <a:lnTo>
                    <a:pt x="92" y="213"/>
                  </a:lnTo>
                  <a:lnTo>
                    <a:pt x="73" y="227"/>
                  </a:lnTo>
                  <a:lnTo>
                    <a:pt x="61" y="230"/>
                  </a:lnTo>
                  <a:lnTo>
                    <a:pt x="63" y="221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26" name="Freeform 14"/>
            <p:cNvSpPr>
              <a:spLocks/>
            </p:cNvSpPr>
            <p:nvPr/>
          </p:nvSpPr>
          <p:spPr bwMode="auto">
            <a:xfrm>
              <a:off x="4809" y="1128"/>
              <a:ext cx="340" cy="259"/>
            </a:xfrm>
            <a:custGeom>
              <a:avLst/>
              <a:gdLst>
                <a:gd name="T0" fmla="*/ 91 w 302"/>
                <a:gd name="T1" fmla="*/ 188 h 259"/>
                <a:gd name="T2" fmla="*/ 87 w 302"/>
                <a:gd name="T3" fmla="*/ 177 h 259"/>
                <a:gd name="T4" fmla="*/ 68 w 302"/>
                <a:gd name="T5" fmla="*/ 188 h 259"/>
                <a:gd name="T6" fmla="*/ 21 w 302"/>
                <a:gd name="T7" fmla="*/ 175 h 259"/>
                <a:gd name="T8" fmla="*/ 14 w 302"/>
                <a:gd name="T9" fmla="*/ 152 h 259"/>
                <a:gd name="T10" fmla="*/ 14 w 302"/>
                <a:gd name="T11" fmla="*/ 125 h 259"/>
                <a:gd name="T12" fmla="*/ 21 w 302"/>
                <a:gd name="T13" fmla="*/ 77 h 259"/>
                <a:gd name="T14" fmla="*/ 33 w 302"/>
                <a:gd name="T15" fmla="*/ 54 h 259"/>
                <a:gd name="T16" fmla="*/ 52 w 302"/>
                <a:gd name="T17" fmla="*/ 37 h 259"/>
                <a:gd name="T18" fmla="*/ 84 w 302"/>
                <a:gd name="T19" fmla="*/ 33 h 259"/>
                <a:gd name="T20" fmla="*/ 99 w 302"/>
                <a:gd name="T21" fmla="*/ 25 h 259"/>
                <a:gd name="T22" fmla="*/ 141 w 302"/>
                <a:gd name="T23" fmla="*/ 12 h 259"/>
                <a:gd name="T24" fmla="*/ 164 w 302"/>
                <a:gd name="T25" fmla="*/ 8 h 259"/>
                <a:gd name="T26" fmla="*/ 207 w 302"/>
                <a:gd name="T27" fmla="*/ 19 h 259"/>
                <a:gd name="T28" fmla="*/ 281 w 302"/>
                <a:gd name="T29" fmla="*/ 27 h 259"/>
                <a:gd name="T30" fmla="*/ 329 w 302"/>
                <a:gd name="T31" fmla="*/ 52 h 259"/>
                <a:gd name="T32" fmla="*/ 296 w 302"/>
                <a:gd name="T33" fmla="*/ 96 h 259"/>
                <a:gd name="T34" fmla="*/ 305 w 302"/>
                <a:gd name="T35" fmla="*/ 190 h 259"/>
                <a:gd name="T36" fmla="*/ 307 w 302"/>
                <a:gd name="T37" fmla="*/ 232 h 259"/>
                <a:gd name="T38" fmla="*/ 242 w 302"/>
                <a:gd name="T39" fmla="*/ 252 h 259"/>
                <a:gd name="T40" fmla="*/ 186 w 302"/>
                <a:gd name="T41" fmla="*/ 227 h 259"/>
                <a:gd name="T42" fmla="*/ 164 w 302"/>
                <a:gd name="T43" fmla="*/ 213 h 259"/>
                <a:gd name="T44" fmla="*/ 138 w 302"/>
                <a:gd name="T45" fmla="*/ 207 h 259"/>
                <a:gd name="T46" fmla="*/ 80 w 302"/>
                <a:gd name="T47" fmla="*/ 229 h 259"/>
                <a:gd name="T48" fmla="*/ 70 w 302"/>
                <a:gd name="T49" fmla="*/ 236 h 259"/>
                <a:gd name="T50" fmla="*/ 110 w 302"/>
                <a:gd name="T51" fmla="*/ 221 h 259"/>
                <a:gd name="T52" fmla="*/ 147 w 302"/>
                <a:gd name="T53" fmla="*/ 221 h 259"/>
                <a:gd name="T54" fmla="*/ 171 w 302"/>
                <a:gd name="T55" fmla="*/ 232 h 259"/>
                <a:gd name="T56" fmla="*/ 214 w 302"/>
                <a:gd name="T57" fmla="*/ 255 h 259"/>
                <a:gd name="T58" fmla="*/ 281 w 302"/>
                <a:gd name="T59" fmla="*/ 257 h 259"/>
                <a:gd name="T60" fmla="*/ 307 w 302"/>
                <a:gd name="T61" fmla="*/ 257 h 259"/>
                <a:gd name="T62" fmla="*/ 312 w 302"/>
                <a:gd name="T63" fmla="*/ 221 h 259"/>
                <a:gd name="T64" fmla="*/ 303 w 302"/>
                <a:gd name="T65" fmla="*/ 165 h 259"/>
                <a:gd name="T66" fmla="*/ 305 w 302"/>
                <a:gd name="T67" fmla="*/ 85 h 259"/>
                <a:gd name="T68" fmla="*/ 338 w 302"/>
                <a:gd name="T69" fmla="*/ 56 h 259"/>
                <a:gd name="T70" fmla="*/ 329 w 302"/>
                <a:gd name="T71" fmla="*/ 14 h 259"/>
                <a:gd name="T72" fmla="*/ 303 w 302"/>
                <a:gd name="T73" fmla="*/ 17 h 259"/>
                <a:gd name="T74" fmla="*/ 218 w 302"/>
                <a:gd name="T75" fmla="*/ 6 h 259"/>
                <a:gd name="T76" fmla="*/ 199 w 302"/>
                <a:gd name="T77" fmla="*/ 4 h 259"/>
                <a:gd name="T78" fmla="*/ 153 w 302"/>
                <a:gd name="T79" fmla="*/ 6 h 259"/>
                <a:gd name="T80" fmla="*/ 115 w 302"/>
                <a:gd name="T81" fmla="*/ 12 h 259"/>
                <a:gd name="T82" fmla="*/ 82 w 302"/>
                <a:gd name="T83" fmla="*/ 14 h 259"/>
                <a:gd name="T84" fmla="*/ 63 w 302"/>
                <a:gd name="T85" fmla="*/ 25 h 259"/>
                <a:gd name="T86" fmla="*/ 44 w 302"/>
                <a:gd name="T87" fmla="*/ 31 h 259"/>
                <a:gd name="T88" fmla="*/ 24 w 302"/>
                <a:gd name="T89" fmla="*/ 50 h 259"/>
                <a:gd name="T90" fmla="*/ 7 w 302"/>
                <a:gd name="T91" fmla="*/ 92 h 259"/>
                <a:gd name="T92" fmla="*/ 2 w 302"/>
                <a:gd name="T93" fmla="*/ 131 h 259"/>
                <a:gd name="T94" fmla="*/ 5 w 302"/>
                <a:gd name="T95" fmla="*/ 159 h 259"/>
                <a:gd name="T96" fmla="*/ 21 w 302"/>
                <a:gd name="T97" fmla="*/ 188 h 259"/>
                <a:gd name="T98" fmla="*/ 52 w 302"/>
                <a:gd name="T99" fmla="*/ 202 h 259"/>
                <a:gd name="T100" fmla="*/ 73 w 302"/>
                <a:gd name="T101" fmla="*/ 192 h 259"/>
                <a:gd name="T102" fmla="*/ 80 w 302"/>
                <a:gd name="T103" fmla="*/ 190 h 25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302"/>
                <a:gd name="T157" fmla="*/ 0 h 259"/>
                <a:gd name="T158" fmla="*/ 302 w 302"/>
                <a:gd name="T159" fmla="*/ 259 h 25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302" h="259">
                  <a:moveTo>
                    <a:pt x="71" y="225"/>
                  </a:moveTo>
                  <a:lnTo>
                    <a:pt x="71" y="213"/>
                  </a:lnTo>
                  <a:lnTo>
                    <a:pt x="79" y="194"/>
                  </a:lnTo>
                  <a:lnTo>
                    <a:pt x="81" y="188"/>
                  </a:lnTo>
                  <a:lnTo>
                    <a:pt x="81" y="184"/>
                  </a:lnTo>
                  <a:lnTo>
                    <a:pt x="79" y="179"/>
                  </a:lnTo>
                  <a:lnTo>
                    <a:pt x="77" y="179"/>
                  </a:lnTo>
                  <a:lnTo>
                    <a:pt x="77" y="177"/>
                  </a:lnTo>
                  <a:lnTo>
                    <a:pt x="65" y="177"/>
                  </a:lnTo>
                  <a:lnTo>
                    <a:pt x="65" y="179"/>
                  </a:lnTo>
                  <a:lnTo>
                    <a:pt x="63" y="179"/>
                  </a:lnTo>
                  <a:lnTo>
                    <a:pt x="60" y="188"/>
                  </a:lnTo>
                  <a:lnTo>
                    <a:pt x="48" y="194"/>
                  </a:lnTo>
                  <a:lnTo>
                    <a:pt x="37" y="186"/>
                  </a:lnTo>
                  <a:lnTo>
                    <a:pt x="25" y="183"/>
                  </a:lnTo>
                  <a:lnTo>
                    <a:pt x="19" y="175"/>
                  </a:lnTo>
                  <a:lnTo>
                    <a:pt x="19" y="163"/>
                  </a:lnTo>
                  <a:lnTo>
                    <a:pt x="17" y="163"/>
                  </a:lnTo>
                  <a:lnTo>
                    <a:pt x="12" y="156"/>
                  </a:lnTo>
                  <a:lnTo>
                    <a:pt x="12" y="152"/>
                  </a:lnTo>
                  <a:lnTo>
                    <a:pt x="14" y="148"/>
                  </a:lnTo>
                  <a:lnTo>
                    <a:pt x="14" y="127"/>
                  </a:lnTo>
                  <a:lnTo>
                    <a:pt x="12" y="127"/>
                  </a:lnTo>
                  <a:lnTo>
                    <a:pt x="12" y="125"/>
                  </a:lnTo>
                  <a:lnTo>
                    <a:pt x="8" y="125"/>
                  </a:lnTo>
                  <a:lnTo>
                    <a:pt x="8" y="106"/>
                  </a:lnTo>
                  <a:lnTo>
                    <a:pt x="14" y="96"/>
                  </a:lnTo>
                  <a:lnTo>
                    <a:pt x="19" y="77"/>
                  </a:lnTo>
                  <a:lnTo>
                    <a:pt x="25" y="69"/>
                  </a:lnTo>
                  <a:lnTo>
                    <a:pt x="27" y="69"/>
                  </a:lnTo>
                  <a:lnTo>
                    <a:pt x="27" y="67"/>
                  </a:lnTo>
                  <a:lnTo>
                    <a:pt x="29" y="54"/>
                  </a:lnTo>
                  <a:lnTo>
                    <a:pt x="40" y="50"/>
                  </a:lnTo>
                  <a:lnTo>
                    <a:pt x="40" y="48"/>
                  </a:lnTo>
                  <a:lnTo>
                    <a:pt x="42" y="48"/>
                  </a:lnTo>
                  <a:lnTo>
                    <a:pt x="46" y="37"/>
                  </a:lnTo>
                  <a:lnTo>
                    <a:pt x="56" y="33"/>
                  </a:lnTo>
                  <a:lnTo>
                    <a:pt x="71" y="35"/>
                  </a:lnTo>
                  <a:lnTo>
                    <a:pt x="73" y="35"/>
                  </a:lnTo>
                  <a:lnTo>
                    <a:pt x="75" y="33"/>
                  </a:lnTo>
                  <a:lnTo>
                    <a:pt x="75" y="31"/>
                  </a:lnTo>
                  <a:lnTo>
                    <a:pt x="79" y="19"/>
                  </a:lnTo>
                  <a:lnTo>
                    <a:pt x="81" y="19"/>
                  </a:lnTo>
                  <a:lnTo>
                    <a:pt x="88" y="25"/>
                  </a:lnTo>
                  <a:lnTo>
                    <a:pt x="92" y="25"/>
                  </a:lnTo>
                  <a:lnTo>
                    <a:pt x="104" y="19"/>
                  </a:lnTo>
                  <a:lnTo>
                    <a:pt x="113" y="19"/>
                  </a:lnTo>
                  <a:lnTo>
                    <a:pt x="125" y="12"/>
                  </a:lnTo>
                  <a:lnTo>
                    <a:pt x="138" y="14"/>
                  </a:lnTo>
                  <a:lnTo>
                    <a:pt x="140" y="14"/>
                  </a:lnTo>
                  <a:lnTo>
                    <a:pt x="140" y="12"/>
                  </a:lnTo>
                  <a:lnTo>
                    <a:pt x="146" y="8"/>
                  </a:lnTo>
                  <a:lnTo>
                    <a:pt x="175" y="12"/>
                  </a:lnTo>
                  <a:lnTo>
                    <a:pt x="179" y="17"/>
                  </a:lnTo>
                  <a:lnTo>
                    <a:pt x="181" y="19"/>
                  </a:lnTo>
                  <a:lnTo>
                    <a:pt x="184" y="19"/>
                  </a:lnTo>
                  <a:lnTo>
                    <a:pt x="196" y="14"/>
                  </a:lnTo>
                  <a:lnTo>
                    <a:pt x="219" y="25"/>
                  </a:lnTo>
                  <a:lnTo>
                    <a:pt x="221" y="25"/>
                  </a:lnTo>
                  <a:lnTo>
                    <a:pt x="250" y="27"/>
                  </a:lnTo>
                  <a:lnTo>
                    <a:pt x="269" y="25"/>
                  </a:lnTo>
                  <a:lnTo>
                    <a:pt x="286" y="19"/>
                  </a:lnTo>
                  <a:lnTo>
                    <a:pt x="294" y="44"/>
                  </a:lnTo>
                  <a:lnTo>
                    <a:pt x="292" y="52"/>
                  </a:lnTo>
                  <a:lnTo>
                    <a:pt x="286" y="60"/>
                  </a:lnTo>
                  <a:lnTo>
                    <a:pt x="273" y="71"/>
                  </a:lnTo>
                  <a:lnTo>
                    <a:pt x="263" y="81"/>
                  </a:lnTo>
                  <a:lnTo>
                    <a:pt x="263" y="96"/>
                  </a:lnTo>
                  <a:lnTo>
                    <a:pt x="256" y="106"/>
                  </a:lnTo>
                  <a:lnTo>
                    <a:pt x="256" y="133"/>
                  </a:lnTo>
                  <a:lnTo>
                    <a:pt x="261" y="169"/>
                  </a:lnTo>
                  <a:lnTo>
                    <a:pt x="271" y="190"/>
                  </a:lnTo>
                  <a:lnTo>
                    <a:pt x="271" y="211"/>
                  </a:lnTo>
                  <a:lnTo>
                    <a:pt x="269" y="213"/>
                  </a:lnTo>
                  <a:lnTo>
                    <a:pt x="269" y="223"/>
                  </a:lnTo>
                  <a:lnTo>
                    <a:pt x="273" y="232"/>
                  </a:lnTo>
                  <a:lnTo>
                    <a:pt x="265" y="242"/>
                  </a:lnTo>
                  <a:lnTo>
                    <a:pt x="265" y="252"/>
                  </a:lnTo>
                  <a:lnTo>
                    <a:pt x="250" y="250"/>
                  </a:lnTo>
                  <a:lnTo>
                    <a:pt x="215" y="252"/>
                  </a:lnTo>
                  <a:lnTo>
                    <a:pt x="194" y="250"/>
                  </a:lnTo>
                  <a:lnTo>
                    <a:pt x="179" y="236"/>
                  </a:lnTo>
                  <a:lnTo>
                    <a:pt x="179" y="234"/>
                  </a:lnTo>
                  <a:lnTo>
                    <a:pt x="165" y="227"/>
                  </a:lnTo>
                  <a:lnTo>
                    <a:pt x="163" y="227"/>
                  </a:lnTo>
                  <a:lnTo>
                    <a:pt x="156" y="225"/>
                  </a:lnTo>
                  <a:lnTo>
                    <a:pt x="148" y="215"/>
                  </a:lnTo>
                  <a:lnTo>
                    <a:pt x="146" y="213"/>
                  </a:lnTo>
                  <a:lnTo>
                    <a:pt x="140" y="211"/>
                  </a:lnTo>
                  <a:lnTo>
                    <a:pt x="138" y="211"/>
                  </a:lnTo>
                  <a:lnTo>
                    <a:pt x="131" y="213"/>
                  </a:lnTo>
                  <a:lnTo>
                    <a:pt x="123" y="207"/>
                  </a:lnTo>
                  <a:lnTo>
                    <a:pt x="104" y="207"/>
                  </a:lnTo>
                  <a:lnTo>
                    <a:pt x="94" y="213"/>
                  </a:lnTo>
                  <a:lnTo>
                    <a:pt x="75" y="227"/>
                  </a:lnTo>
                  <a:lnTo>
                    <a:pt x="71" y="229"/>
                  </a:lnTo>
                  <a:lnTo>
                    <a:pt x="71" y="225"/>
                  </a:lnTo>
                  <a:lnTo>
                    <a:pt x="63" y="225"/>
                  </a:lnTo>
                  <a:lnTo>
                    <a:pt x="62" y="234"/>
                  </a:lnTo>
                  <a:lnTo>
                    <a:pt x="62" y="236"/>
                  </a:lnTo>
                  <a:lnTo>
                    <a:pt x="63" y="238"/>
                  </a:lnTo>
                  <a:lnTo>
                    <a:pt x="67" y="238"/>
                  </a:lnTo>
                  <a:lnTo>
                    <a:pt x="79" y="234"/>
                  </a:lnTo>
                  <a:lnTo>
                    <a:pt x="98" y="221"/>
                  </a:lnTo>
                  <a:lnTo>
                    <a:pt x="108" y="215"/>
                  </a:lnTo>
                  <a:lnTo>
                    <a:pt x="119" y="215"/>
                  </a:lnTo>
                  <a:lnTo>
                    <a:pt x="129" y="221"/>
                  </a:lnTo>
                  <a:lnTo>
                    <a:pt x="131" y="221"/>
                  </a:lnTo>
                  <a:lnTo>
                    <a:pt x="138" y="219"/>
                  </a:lnTo>
                  <a:lnTo>
                    <a:pt x="142" y="221"/>
                  </a:lnTo>
                  <a:lnTo>
                    <a:pt x="150" y="231"/>
                  </a:lnTo>
                  <a:lnTo>
                    <a:pt x="152" y="232"/>
                  </a:lnTo>
                  <a:lnTo>
                    <a:pt x="154" y="232"/>
                  </a:lnTo>
                  <a:lnTo>
                    <a:pt x="161" y="234"/>
                  </a:lnTo>
                  <a:lnTo>
                    <a:pt x="175" y="242"/>
                  </a:lnTo>
                  <a:lnTo>
                    <a:pt x="190" y="255"/>
                  </a:lnTo>
                  <a:lnTo>
                    <a:pt x="190" y="257"/>
                  </a:lnTo>
                  <a:lnTo>
                    <a:pt x="192" y="257"/>
                  </a:lnTo>
                  <a:lnTo>
                    <a:pt x="215" y="259"/>
                  </a:lnTo>
                  <a:lnTo>
                    <a:pt x="250" y="257"/>
                  </a:lnTo>
                  <a:lnTo>
                    <a:pt x="269" y="259"/>
                  </a:lnTo>
                  <a:lnTo>
                    <a:pt x="271" y="259"/>
                  </a:lnTo>
                  <a:lnTo>
                    <a:pt x="271" y="257"/>
                  </a:lnTo>
                  <a:lnTo>
                    <a:pt x="273" y="257"/>
                  </a:lnTo>
                  <a:lnTo>
                    <a:pt x="273" y="246"/>
                  </a:lnTo>
                  <a:lnTo>
                    <a:pt x="280" y="234"/>
                  </a:lnTo>
                  <a:lnTo>
                    <a:pt x="280" y="231"/>
                  </a:lnTo>
                  <a:lnTo>
                    <a:pt x="277" y="221"/>
                  </a:lnTo>
                  <a:lnTo>
                    <a:pt x="277" y="215"/>
                  </a:lnTo>
                  <a:lnTo>
                    <a:pt x="279" y="213"/>
                  </a:lnTo>
                  <a:lnTo>
                    <a:pt x="279" y="188"/>
                  </a:lnTo>
                  <a:lnTo>
                    <a:pt x="269" y="165"/>
                  </a:lnTo>
                  <a:lnTo>
                    <a:pt x="263" y="133"/>
                  </a:lnTo>
                  <a:lnTo>
                    <a:pt x="263" y="110"/>
                  </a:lnTo>
                  <a:lnTo>
                    <a:pt x="271" y="100"/>
                  </a:lnTo>
                  <a:lnTo>
                    <a:pt x="271" y="85"/>
                  </a:lnTo>
                  <a:lnTo>
                    <a:pt x="277" y="75"/>
                  </a:lnTo>
                  <a:lnTo>
                    <a:pt x="290" y="63"/>
                  </a:lnTo>
                  <a:lnTo>
                    <a:pt x="298" y="56"/>
                  </a:lnTo>
                  <a:lnTo>
                    <a:pt x="300" y="56"/>
                  </a:lnTo>
                  <a:lnTo>
                    <a:pt x="300" y="54"/>
                  </a:lnTo>
                  <a:lnTo>
                    <a:pt x="302" y="44"/>
                  </a:lnTo>
                  <a:lnTo>
                    <a:pt x="302" y="42"/>
                  </a:lnTo>
                  <a:lnTo>
                    <a:pt x="292" y="14"/>
                  </a:lnTo>
                  <a:lnTo>
                    <a:pt x="290" y="14"/>
                  </a:lnTo>
                  <a:lnTo>
                    <a:pt x="290" y="12"/>
                  </a:lnTo>
                  <a:lnTo>
                    <a:pt x="286" y="12"/>
                  </a:lnTo>
                  <a:lnTo>
                    <a:pt x="269" y="17"/>
                  </a:lnTo>
                  <a:lnTo>
                    <a:pt x="250" y="19"/>
                  </a:lnTo>
                  <a:lnTo>
                    <a:pt x="223" y="17"/>
                  </a:lnTo>
                  <a:lnTo>
                    <a:pt x="198" y="6"/>
                  </a:lnTo>
                  <a:lnTo>
                    <a:pt x="194" y="6"/>
                  </a:lnTo>
                  <a:lnTo>
                    <a:pt x="184" y="12"/>
                  </a:lnTo>
                  <a:lnTo>
                    <a:pt x="181" y="6"/>
                  </a:lnTo>
                  <a:lnTo>
                    <a:pt x="179" y="4"/>
                  </a:lnTo>
                  <a:lnTo>
                    <a:pt x="177" y="4"/>
                  </a:lnTo>
                  <a:lnTo>
                    <a:pt x="144" y="0"/>
                  </a:lnTo>
                  <a:lnTo>
                    <a:pt x="142" y="0"/>
                  </a:lnTo>
                  <a:lnTo>
                    <a:pt x="142" y="2"/>
                  </a:lnTo>
                  <a:lnTo>
                    <a:pt x="136" y="6"/>
                  </a:lnTo>
                  <a:lnTo>
                    <a:pt x="125" y="4"/>
                  </a:lnTo>
                  <a:lnTo>
                    <a:pt x="123" y="4"/>
                  </a:lnTo>
                  <a:lnTo>
                    <a:pt x="110" y="12"/>
                  </a:lnTo>
                  <a:lnTo>
                    <a:pt x="102" y="12"/>
                  </a:lnTo>
                  <a:lnTo>
                    <a:pt x="90" y="17"/>
                  </a:lnTo>
                  <a:lnTo>
                    <a:pt x="85" y="12"/>
                  </a:lnTo>
                  <a:lnTo>
                    <a:pt x="73" y="12"/>
                  </a:lnTo>
                  <a:lnTo>
                    <a:pt x="73" y="14"/>
                  </a:lnTo>
                  <a:lnTo>
                    <a:pt x="71" y="14"/>
                  </a:lnTo>
                  <a:lnTo>
                    <a:pt x="71" y="15"/>
                  </a:lnTo>
                  <a:lnTo>
                    <a:pt x="67" y="27"/>
                  </a:lnTo>
                  <a:lnTo>
                    <a:pt x="56" y="25"/>
                  </a:lnTo>
                  <a:lnTo>
                    <a:pt x="54" y="25"/>
                  </a:lnTo>
                  <a:lnTo>
                    <a:pt x="40" y="29"/>
                  </a:lnTo>
                  <a:lnTo>
                    <a:pt x="40" y="31"/>
                  </a:lnTo>
                  <a:lnTo>
                    <a:pt x="39" y="31"/>
                  </a:lnTo>
                  <a:lnTo>
                    <a:pt x="35" y="42"/>
                  </a:lnTo>
                  <a:lnTo>
                    <a:pt x="23" y="46"/>
                  </a:lnTo>
                  <a:lnTo>
                    <a:pt x="21" y="48"/>
                  </a:lnTo>
                  <a:lnTo>
                    <a:pt x="21" y="50"/>
                  </a:lnTo>
                  <a:lnTo>
                    <a:pt x="19" y="65"/>
                  </a:lnTo>
                  <a:lnTo>
                    <a:pt x="14" y="73"/>
                  </a:lnTo>
                  <a:lnTo>
                    <a:pt x="12" y="73"/>
                  </a:lnTo>
                  <a:lnTo>
                    <a:pt x="6" y="92"/>
                  </a:lnTo>
                  <a:lnTo>
                    <a:pt x="0" y="104"/>
                  </a:lnTo>
                  <a:lnTo>
                    <a:pt x="0" y="129"/>
                  </a:lnTo>
                  <a:lnTo>
                    <a:pt x="2" y="129"/>
                  </a:lnTo>
                  <a:lnTo>
                    <a:pt x="2" y="131"/>
                  </a:lnTo>
                  <a:lnTo>
                    <a:pt x="6" y="131"/>
                  </a:lnTo>
                  <a:lnTo>
                    <a:pt x="6" y="146"/>
                  </a:lnTo>
                  <a:lnTo>
                    <a:pt x="4" y="150"/>
                  </a:lnTo>
                  <a:lnTo>
                    <a:pt x="4" y="159"/>
                  </a:lnTo>
                  <a:lnTo>
                    <a:pt x="6" y="159"/>
                  </a:lnTo>
                  <a:lnTo>
                    <a:pt x="12" y="167"/>
                  </a:lnTo>
                  <a:lnTo>
                    <a:pt x="12" y="179"/>
                  </a:lnTo>
                  <a:lnTo>
                    <a:pt x="19" y="188"/>
                  </a:lnTo>
                  <a:lnTo>
                    <a:pt x="21" y="188"/>
                  </a:lnTo>
                  <a:lnTo>
                    <a:pt x="21" y="190"/>
                  </a:lnTo>
                  <a:lnTo>
                    <a:pt x="33" y="194"/>
                  </a:lnTo>
                  <a:lnTo>
                    <a:pt x="46" y="202"/>
                  </a:lnTo>
                  <a:lnTo>
                    <a:pt x="50" y="202"/>
                  </a:lnTo>
                  <a:lnTo>
                    <a:pt x="63" y="194"/>
                  </a:lnTo>
                  <a:lnTo>
                    <a:pt x="63" y="192"/>
                  </a:lnTo>
                  <a:lnTo>
                    <a:pt x="65" y="192"/>
                  </a:lnTo>
                  <a:lnTo>
                    <a:pt x="69" y="184"/>
                  </a:lnTo>
                  <a:lnTo>
                    <a:pt x="73" y="184"/>
                  </a:lnTo>
                  <a:lnTo>
                    <a:pt x="73" y="186"/>
                  </a:lnTo>
                  <a:lnTo>
                    <a:pt x="71" y="190"/>
                  </a:lnTo>
                  <a:lnTo>
                    <a:pt x="63" y="211"/>
                  </a:lnTo>
                  <a:lnTo>
                    <a:pt x="63" y="225"/>
                  </a:lnTo>
                  <a:lnTo>
                    <a:pt x="71" y="225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27" name="Freeform 15"/>
            <p:cNvSpPr>
              <a:spLocks/>
            </p:cNvSpPr>
            <p:nvPr/>
          </p:nvSpPr>
          <p:spPr bwMode="auto">
            <a:xfrm>
              <a:off x="2592" y="3115"/>
              <a:ext cx="37" cy="23"/>
            </a:xfrm>
            <a:custGeom>
              <a:avLst/>
              <a:gdLst>
                <a:gd name="T0" fmla="*/ 37 w 33"/>
                <a:gd name="T1" fmla="*/ 13 h 23"/>
                <a:gd name="T2" fmla="*/ 21 w 33"/>
                <a:gd name="T3" fmla="*/ 5 h 23"/>
                <a:gd name="T4" fmla="*/ 7 w 33"/>
                <a:gd name="T5" fmla="*/ 0 h 23"/>
                <a:gd name="T6" fmla="*/ 0 w 33"/>
                <a:gd name="T7" fmla="*/ 11 h 23"/>
                <a:gd name="T8" fmla="*/ 0 w 33"/>
                <a:gd name="T9" fmla="*/ 21 h 23"/>
                <a:gd name="T10" fmla="*/ 33 w 33"/>
                <a:gd name="T11" fmla="*/ 23 h 23"/>
                <a:gd name="T12" fmla="*/ 37 w 33"/>
                <a:gd name="T13" fmla="*/ 13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"/>
                <a:gd name="T22" fmla="*/ 0 h 23"/>
                <a:gd name="T23" fmla="*/ 33 w 33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" h="23">
                  <a:moveTo>
                    <a:pt x="33" y="13"/>
                  </a:moveTo>
                  <a:lnTo>
                    <a:pt x="19" y="5"/>
                  </a:lnTo>
                  <a:lnTo>
                    <a:pt x="6" y="0"/>
                  </a:lnTo>
                  <a:lnTo>
                    <a:pt x="0" y="11"/>
                  </a:lnTo>
                  <a:lnTo>
                    <a:pt x="0" y="21"/>
                  </a:lnTo>
                  <a:lnTo>
                    <a:pt x="29" y="23"/>
                  </a:lnTo>
                  <a:lnTo>
                    <a:pt x="33" y="13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28" name="Freeform 16"/>
            <p:cNvSpPr>
              <a:spLocks/>
            </p:cNvSpPr>
            <p:nvPr/>
          </p:nvSpPr>
          <p:spPr bwMode="auto">
            <a:xfrm>
              <a:off x="2587" y="3111"/>
              <a:ext cx="47" cy="30"/>
            </a:xfrm>
            <a:custGeom>
              <a:avLst/>
              <a:gdLst>
                <a:gd name="T0" fmla="*/ 47 w 41"/>
                <a:gd name="T1" fmla="*/ 19 h 30"/>
                <a:gd name="T2" fmla="*/ 47 w 41"/>
                <a:gd name="T3" fmla="*/ 15 h 30"/>
                <a:gd name="T4" fmla="*/ 45 w 41"/>
                <a:gd name="T5" fmla="*/ 13 h 30"/>
                <a:gd name="T6" fmla="*/ 29 w 41"/>
                <a:gd name="T7" fmla="*/ 5 h 30"/>
                <a:gd name="T8" fmla="*/ 14 w 41"/>
                <a:gd name="T9" fmla="*/ 0 h 30"/>
                <a:gd name="T10" fmla="*/ 9 w 41"/>
                <a:gd name="T11" fmla="*/ 0 h 30"/>
                <a:gd name="T12" fmla="*/ 7 w 41"/>
                <a:gd name="T13" fmla="*/ 2 h 30"/>
                <a:gd name="T14" fmla="*/ 0 w 41"/>
                <a:gd name="T15" fmla="*/ 13 h 30"/>
                <a:gd name="T16" fmla="*/ 0 w 41"/>
                <a:gd name="T17" fmla="*/ 27 h 30"/>
                <a:gd name="T18" fmla="*/ 2 w 41"/>
                <a:gd name="T19" fmla="*/ 27 h 30"/>
                <a:gd name="T20" fmla="*/ 2 w 41"/>
                <a:gd name="T21" fmla="*/ 28 h 30"/>
                <a:gd name="T22" fmla="*/ 5 w 41"/>
                <a:gd name="T23" fmla="*/ 28 h 30"/>
                <a:gd name="T24" fmla="*/ 38 w 41"/>
                <a:gd name="T25" fmla="*/ 30 h 30"/>
                <a:gd name="T26" fmla="*/ 40 w 41"/>
                <a:gd name="T27" fmla="*/ 30 h 30"/>
                <a:gd name="T28" fmla="*/ 42 w 41"/>
                <a:gd name="T29" fmla="*/ 28 h 30"/>
                <a:gd name="T30" fmla="*/ 47 w 41"/>
                <a:gd name="T31" fmla="*/ 19 h 30"/>
                <a:gd name="T32" fmla="*/ 38 w 41"/>
                <a:gd name="T33" fmla="*/ 19 h 30"/>
                <a:gd name="T34" fmla="*/ 36 w 41"/>
                <a:gd name="T35" fmla="*/ 23 h 30"/>
                <a:gd name="T36" fmla="*/ 9 w 41"/>
                <a:gd name="T37" fmla="*/ 21 h 30"/>
                <a:gd name="T38" fmla="*/ 9 w 41"/>
                <a:gd name="T39" fmla="*/ 15 h 30"/>
                <a:gd name="T40" fmla="*/ 14 w 41"/>
                <a:gd name="T41" fmla="*/ 9 h 30"/>
                <a:gd name="T42" fmla="*/ 24 w 41"/>
                <a:gd name="T43" fmla="*/ 13 h 30"/>
                <a:gd name="T44" fmla="*/ 38 w 41"/>
                <a:gd name="T45" fmla="*/ 19 h 30"/>
                <a:gd name="T46" fmla="*/ 47 w 41"/>
                <a:gd name="T47" fmla="*/ 19 h 3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1"/>
                <a:gd name="T73" fmla="*/ 0 h 30"/>
                <a:gd name="T74" fmla="*/ 41 w 41"/>
                <a:gd name="T75" fmla="*/ 30 h 3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1" h="30">
                  <a:moveTo>
                    <a:pt x="41" y="19"/>
                  </a:moveTo>
                  <a:lnTo>
                    <a:pt x="41" y="15"/>
                  </a:lnTo>
                  <a:lnTo>
                    <a:pt x="39" y="13"/>
                  </a:lnTo>
                  <a:lnTo>
                    <a:pt x="25" y="5"/>
                  </a:lnTo>
                  <a:lnTo>
                    <a:pt x="12" y="0"/>
                  </a:lnTo>
                  <a:lnTo>
                    <a:pt x="8" y="0"/>
                  </a:lnTo>
                  <a:lnTo>
                    <a:pt x="6" y="2"/>
                  </a:lnTo>
                  <a:lnTo>
                    <a:pt x="0" y="13"/>
                  </a:lnTo>
                  <a:lnTo>
                    <a:pt x="0" y="27"/>
                  </a:lnTo>
                  <a:lnTo>
                    <a:pt x="2" y="27"/>
                  </a:lnTo>
                  <a:lnTo>
                    <a:pt x="2" y="28"/>
                  </a:lnTo>
                  <a:lnTo>
                    <a:pt x="4" y="28"/>
                  </a:lnTo>
                  <a:lnTo>
                    <a:pt x="33" y="30"/>
                  </a:lnTo>
                  <a:lnTo>
                    <a:pt x="35" y="30"/>
                  </a:lnTo>
                  <a:lnTo>
                    <a:pt x="37" y="28"/>
                  </a:lnTo>
                  <a:lnTo>
                    <a:pt x="41" y="19"/>
                  </a:lnTo>
                  <a:lnTo>
                    <a:pt x="33" y="19"/>
                  </a:lnTo>
                  <a:lnTo>
                    <a:pt x="31" y="23"/>
                  </a:lnTo>
                  <a:lnTo>
                    <a:pt x="8" y="21"/>
                  </a:lnTo>
                  <a:lnTo>
                    <a:pt x="8" y="15"/>
                  </a:lnTo>
                  <a:lnTo>
                    <a:pt x="12" y="9"/>
                  </a:lnTo>
                  <a:lnTo>
                    <a:pt x="21" y="13"/>
                  </a:lnTo>
                  <a:lnTo>
                    <a:pt x="33" y="19"/>
                  </a:lnTo>
                  <a:lnTo>
                    <a:pt x="41" y="19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29" name="Freeform 17"/>
            <p:cNvSpPr>
              <a:spLocks/>
            </p:cNvSpPr>
            <p:nvPr/>
          </p:nvSpPr>
          <p:spPr bwMode="auto">
            <a:xfrm>
              <a:off x="3214" y="3693"/>
              <a:ext cx="19" cy="20"/>
            </a:xfrm>
            <a:custGeom>
              <a:avLst/>
              <a:gdLst>
                <a:gd name="T0" fmla="*/ 11 w 17"/>
                <a:gd name="T1" fmla="*/ 6 h 20"/>
                <a:gd name="T2" fmla="*/ 13 w 17"/>
                <a:gd name="T3" fmla="*/ 8 h 20"/>
                <a:gd name="T4" fmla="*/ 7 w 17"/>
                <a:gd name="T5" fmla="*/ 14 h 20"/>
                <a:gd name="T6" fmla="*/ 9 w 17"/>
                <a:gd name="T7" fmla="*/ 12 h 20"/>
                <a:gd name="T8" fmla="*/ 11 w 17"/>
                <a:gd name="T9" fmla="*/ 6 h 20"/>
                <a:gd name="T10" fmla="*/ 7 w 17"/>
                <a:gd name="T11" fmla="*/ 2 h 20"/>
                <a:gd name="T12" fmla="*/ 0 w 17"/>
                <a:gd name="T13" fmla="*/ 10 h 20"/>
                <a:gd name="T14" fmla="*/ 0 w 17"/>
                <a:gd name="T15" fmla="*/ 14 h 20"/>
                <a:gd name="T16" fmla="*/ 2 w 17"/>
                <a:gd name="T17" fmla="*/ 18 h 20"/>
                <a:gd name="T18" fmla="*/ 4 w 17"/>
                <a:gd name="T19" fmla="*/ 18 h 20"/>
                <a:gd name="T20" fmla="*/ 4 w 17"/>
                <a:gd name="T21" fmla="*/ 20 h 20"/>
                <a:gd name="T22" fmla="*/ 9 w 17"/>
                <a:gd name="T23" fmla="*/ 20 h 20"/>
                <a:gd name="T24" fmla="*/ 9 w 17"/>
                <a:gd name="T25" fmla="*/ 18 h 20"/>
                <a:gd name="T26" fmla="*/ 17 w 17"/>
                <a:gd name="T27" fmla="*/ 10 h 20"/>
                <a:gd name="T28" fmla="*/ 19 w 17"/>
                <a:gd name="T29" fmla="*/ 10 h 20"/>
                <a:gd name="T30" fmla="*/ 19 w 17"/>
                <a:gd name="T31" fmla="*/ 6 h 20"/>
                <a:gd name="T32" fmla="*/ 17 w 17"/>
                <a:gd name="T33" fmla="*/ 6 h 20"/>
                <a:gd name="T34" fmla="*/ 13 w 17"/>
                <a:gd name="T35" fmla="*/ 2 h 20"/>
                <a:gd name="T36" fmla="*/ 13 w 17"/>
                <a:gd name="T37" fmla="*/ 0 h 20"/>
                <a:gd name="T38" fmla="*/ 9 w 17"/>
                <a:gd name="T39" fmla="*/ 0 h 20"/>
                <a:gd name="T40" fmla="*/ 7 w 17"/>
                <a:gd name="T41" fmla="*/ 2 h 20"/>
                <a:gd name="T42" fmla="*/ 11 w 17"/>
                <a:gd name="T43" fmla="*/ 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"/>
                <a:gd name="T67" fmla="*/ 0 h 20"/>
                <a:gd name="T68" fmla="*/ 17 w 17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" h="20">
                  <a:moveTo>
                    <a:pt x="10" y="6"/>
                  </a:moveTo>
                  <a:lnTo>
                    <a:pt x="12" y="8"/>
                  </a:lnTo>
                  <a:lnTo>
                    <a:pt x="6" y="14"/>
                  </a:lnTo>
                  <a:lnTo>
                    <a:pt x="8" y="12"/>
                  </a:lnTo>
                  <a:lnTo>
                    <a:pt x="10" y="6"/>
                  </a:lnTo>
                  <a:lnTo>
                    <a:pt x="6" y="2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8"/>
                  </a:lnTo>
                  <a:lnTo>
                    <a:pt x="4" y="18"/>
                  </a:lnTo>
                  <a:lnTo>
                    <a:pt x="4" y="20"/>
                  </a:lnTo>
                  <a:lnTo>
                    <a:pt x="8" y="20"/>
                  </a:lnTo>
                  <a:lnTo>
                    <a:pt x="8" y="18"/>
                  </a:lnTo>
                  <a:lnTo>
                    <a:pt x="15" y="10"/>
                  </a:lnTo>
                  <a:lnTo>
                    <a:pt x="17" y="10"/>
                  </a:lnTo>
                  <a:lnTo>
                    <a:pt x="17" y="6"/>
                  </a:lnTo>
                  <a:lnTo>
                    <a:pt x="15" y="6"/>
                  </a:lnTo>
                  <a:lnTo>
                    <a:pt x="12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6" y="2"/>
                  </a:lnTo>
                  <a:lnTo>
                    <a:pt x="10" y="6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30" name="Freeform 18"/>
            <p:cNvSpPr>
              <a:spLocks/>
            </p:cNvSpPr>
            <p:nvPr/>
          </p:nvSpPr>
          <p:spPr bwMode="auto">
            <a:xfrm>
              <a:off x="4457" y="3365"/>
              <a:ext cx="169" cy="369"/>
            </a:xfrm>
            <a:custGeom>
              <a:avLst/>
              <a:gdLst>
                <a:gd name="T0" fmla="*/ 169 w 150"/>
                <a:gd name="T1" fmla="*/ 263 h 369"/>
                <a:gd name="T2" fmla="*/ 152 w 150"/>
                <a:gd name="T3" fmla="*/ 271 h 369"/>
                <a:gd name="T4" fmla="*/ 136 w 150"/>
                <a:gd name="T5" fmla="*/ 319 h 369"/>
                <a:gd name="T6" fmla="*/ 104 w 150"/>
                <a:gd name="T7" fmla="*/ 328 h 369"/>
                <a:gd name="T8" fmla="*/ 101 w 150"/>
                <a:gd name="T9" fmla="*/ 338 h 369"/>
                <a:gd name="T10" fmla="*/ 104 w 150"/>
                <a:gd name="T11" fmla="*/ 353 h 369"/>
                <a:gd name="T12" fmla="*/ 80 w 150"/>
                <a:gd name="T13" fmla="*/ 369 h 369"/>
                <a:gd name="T14" fmla="*/ 75 w 150"/>
                <a:gd name="T15" fmla="*/ 355 h 369"/>
                <a:gd name="T16" fmla="*/ 54 w 150"/>
                <a:gd name="T17" fmla="*/ 330 h 369"/>
                <a:gd name="T18" fmla="*/ 26 w 150"/>
                <a:gd name="T19" fmla="*/ 305 h 369"/>
                <a:gd name="T20" fmla="*/ 5 w 150"/>
                <a:gd name="T21" fmla="*/ 294 h 369"/>
                <a:gd name="T22" fmla="*/ 0 w 150"/>
                <a:gd name="T23" fmla="*/ 286 h 369"/>
                <a:gd name="T24" fmla="*/ 16 w 150"/>
                <a:gd name="T25" fmla="*/ 282 h 369"/>
                <a:gd name="T26" fmla="*/ 7 w 150"/>
                <a:gd name="T27" fmla="*/ 252 h 369"/>
                <a:gd name="T28" fmla="*/ 0 w 150"/>
                <a:gd name="T29" fmla="*/ 221 h 369"/>
                <a:gd name="T30" fmla="*/ 18 w 150"/>
                <a:gd name="T31" fmla="*/ 206 h 369"/>
                <a:gd name="T32" fmla="*/ 16 w 150"/>
                <a:gd name="T33" fmla="*/ 177 h 369"/>
                <a:gd name="T34" fmla="*/ 18 w 150"/>
                <a:gd name="T35" fmla="*/ 156 h 369"/>
                <a:gd name="T36" fmla="*/ 11 w 150"/>
                <a:gd name="T37" fmla="*/ 142 h 369"/>
                <a:gd name="T38" fmla="*/ 18 w 150"/>
                <a:gd name="T39" fmla="*/ 121 h 369"/>
                <a:gd name="T40" fmla="*/ 33 w 150"/>
                <a:gd name="T41" fmla="*/ 119 h 369"/>
                <a:gd name="T42" fmla="*/ 33 w 150"/>
                <a:gd name="T43" fmla="*/ 96 h 369"/>
                <a:gd name="T44" fmla="*/ 11 w 150"/>
                <a:gd name="T45" fmla="*/ 88 h 369"/>
                <a:gd name="T46" fmla="*/ 21 w 150"/>
                <a:gd name="T47" fmla="*/ 58 h 369"/>
                <a:gd name="T48" fmla="*/ 18 w 150"/>
                <a:gd name="T49" fmla="*/ 35 h 369"/>
                <a:gd name="T50" fmla="*/ 21 w 150"/>
                <a:gd name="T51" fmla="*/ 17 h 369"/>
                <a:gd name="T52" fmla="*/ 37 w 150"/>
                <a:gd name="T53" fmla="*/ 0 h 369"/>
                <a:gd name="T54" fmla="*/ 50 w 150"/>
                <a:gd name="T55" fmla="*/ 0 h 369"/>
                <a:gd name="T56" fmla="*/ 54 w 150"/>
                <a:gd name="T57" fmla="*/ 17 h 369"/>
                <a:gd name="T58" fmla="*/ 82 w 150"/>
                <a:gd name="T59" fmla="*/ 17 h 369"/>
                <a:gd name="T60" fmla="*/ 98 w 150"/>
                <a:gd name="T61" fmla="*/ 33 h 369"/>
                <a:gd name="T62" fmla="*/ 115 w 150"/>
                <a:gd name="T63" fmla="*/ 44 h 369"/>
                <a:gd name="T64" fmla="*/ 136 w 150"/>
                <a:gd name="T65" fmla="*/ 85 h 369"/>
                <a:gd name="T66" fmla="*/ 136 w 150"/>
                <a:gd name="T67" fmla="*/ 96 h 369"/>
                <a:gd name="T68" fmla="*/ 126 w 150"/>
                <a:gd name="T69" fmla="*/ 133 h 369"/>
                <a:gd name="T70" fmla="*/ 126 w 150"/>
                <a:gd name="T71" fmla="*/ 156 h 369"/>
                <a:gd name="T72" fmla="*/ 130 w 150"/>
                <a:gd name="T73" fmla="*/ 188 h 369"/>
                <a:gd name="T74" fmla="*/ 148 w 150"/>
                <a:gd name="T75" fmla="*/ 209 h 369"/>
                <a:gd name="T76" fmla="*/ 169 w 150"/>
                <a:gd name="T77" fmla="*/ 240 h 369"/>
                <a:gd name="T78" fmla="*/ 169 w 150"/>
                <a:gd name="T79" fmla="*/ 263 h 36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50"/>
                <a:gd name="T121" fmla="*/ 0 h 369"/>
                <a:gd name="T122" fmla="*/ 150 w 150"/>
                <a:gd name="T123" fmla="*/ 369 h 36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50" h="369">
                  <a:moveTo>
                    <a:pt x="150" y="263"/>
                  </a:moveTo>
                  <a:lnTo>
                    <a:pt x="135" y="271"/>
                  </a:lnTo>
                  <a:lnTo>
                    <a:pt x="121" y="319"/>
                  </a:lnTo>
                  <a:lnTo>
                    <a:pt x="92" y="328"/>
                  </a:lnTo>
                  <a:lnTo>
                    <a:pt x="90" y="338"/>
                  </a:lnTo>
                  <a:lnTo>
                    <a:pt x="92" y="353"/>
                  </a:lnTo>
                  <a:lnTo>
                    <a:pt x="71" y="369"/>
                  </a:lnTo>
                  <a:lnTo>
                    <a:pt x="67" y="355"/>
                  </a:lnTo>
                  <a:lnTo>
                    <a:pt x="48" y="330"/>
                  </a:lnTo>
                  <a:lnTo>
                    <a:pt x="23" y="305"/>
                  </a:lnTo>
                  <a:lnTo>
                    <a:pt x="4" y="294"/>
                  </a:lnTo>
                  <a:lnTo>
                    <a:pt x="0" y="286"/>
                  </a:lnTo>
                  <a:lnTo>
                    <a:pt x="14" y="282"/>
                  </a:lnTo>
                  <a:lnTo>
                    <a:pt x="6" y="252"/>
                  </a:lnTo>
                  <a:lnTo>
                    <a:pt x="0" y="221"/>
                  </a:lnTo>
                  <a:lnTo>
                    <a:pt x="16" y="206"/>
                  </a:lnTo>
                  <a:lnTo>
                    <a:pt x="14" y="177"/>
                  </a:lnTo>
                  <a:lnTo>
                    <a:pt x="16" y="156"/>
                  </a:lnTo>
                  <a:lnTo>
                    <a:pt x="10" y="142"/>
                  </a:lnTo>
                  <a:lnTo>
                    <a:pt x="16" y="121"/>
                  </a:lnTo>
                  <a:lnTo>
                    <a:pt x="29" y="119"/>
                  </a:lnTo>
                  <a:lnTo>
                    <a:pt x="29" y="96"/>
                  </a:lnTo>
                  <a:lnTo>
                    <a:pt x="10" y="88"/>
                  </a:lnTo>
                  <a:lnTo>
                    <a:pt x="19" y="58"/>
                  </a:lnTo>
                  <a:lnTo>
                    <a:pt x="16" y="35"/>
                  </a:lnTo>
                  <a:lnTo>
                    <a:pt x="19" y="17"/>
                  </a:lnTo>
                  <a:lnTo>
                    <a:pt x="33" y="0"/>
                  </a:lnTo>
                  <a:lnTo>
                    <a:pt x="44" y="0"/>
                  </a:lnTo>
                  <a:lnTo>
                    <a:pt x="48" y="17"/>
                  </a:lnTo>
                  <a:lnTo>
                    <a:pt x="73" y="17"/>
                  </a:lnTo>
                  <a:lnTo>
                    <a:pt x="87" y="33"/>
                  </a:lnTo>
                  <a:lnTo>
                    <a:pt x="102" y="44"/>
                  </a:lnTo>
                  <a:lnTo>
                    <a:pt x="121" y="85"/>
                  </a:lnTo>
                  <a:lnTo>
                    <a:pt x="121" y="96"/>
                  </a:lnTo>
                  <a:lnTo>
                    <a:pt x="112" y="133"/>
                  </a:lnTo>
                  <a:lnTo>
                    <a:pt x="112" y="156"/>
                  </a:lnTo>
                  <a:lnTo>
                    <a:pt x="115" y="188"/>
                  </a:lnTo>
                  <a:lnTo>
                    <a:pt x="131" y="209"/>
                  </a:lnTo>
                  <a:lnTo>
                    <a:pt x="150" y="240"/>
                  </a:lnTo>
                  <a:lnTo>
                    <a:pt x="150" y="263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31" name="Freeform 19"/>
            <p:cNvSpPr>
              <a:spLocks/>
            </p:cNvSpPr>
            <p:nvPr/>
          </p:nvSpPr>
          <p:spPr bwMode="auto">
            <a:xfrm>
              <a:off x="4452" y="3361"/>
              <a:ext cx="178" cy="377"/>
            </a:xfrm>
            <a:custGeom>
              <a:avLst/>
              <a:gdLst>
                <a:gd name="T0" fmla="*/ 154 w 158"/>
                <a:gd name="T1" fmla="*/ 273 h 377"/>
                <a:gd name="T2" fmla="*/ 106 w 158"/>
                <a:gd name="T3" fmla="*/ 329 h 377"/>
                <a:gd name="T4" fmla="*/ 104 w 158"/>
                <a:gd name="T5" fmla="*/ 332 h 377"/>
                <a:gd name="T6" fmla="*/ 87 w 158"/>
                <a:gd name="T7" fmla="*/ 367 h 377"/>
                <a:gd name="T8" fmla="*/ 33 w 158"/>
                <a:gd name="T9" fmla="*/ 306 h 377"/>
                <a:gd name="T10" fmla="*/ 23 w 158"/>
                <a:gd name="T11" fmla="*/ 290 h 377"/>
                <a:gd name="T12" fmla="*/ 24 w 158"/>
                <a:gd name="T13" fmla="*/ 286 h 377"/>
                <a:gd name="T14" fmla="*/ 24 w 158"/>
                <a:gd name="T15" fmla="*/ 212 h 377"/>
                <a:gd name="T16" fmla="*/ 24 w 158"/>
                <a:gd name="T17" fmla="*/ 181 h 377"/>
                <a:gd name="T18" fmla="*/ 20 w 158"/>
                <a:gd name="T19" fmla="*/ 146 h 377"/>
                <a:gd name="T20" fmla="*/ 39 w 158"/>
                <a:gd name="T21" fmla="*/ 127 h 377"/>
                <a:gd name="T22" fmla="*/ 39 w 158"/>
                <a:gd name="T23" fmla="*/ 98 h 377"/>
                <a:gd name="T24" fmla="*/ 30 w 158"/>
                <a:gd name="T25" fmla="*/ 64 h 377"/>
                <a:gd name="T26" fmla="*/ 30 w 158"/>
                <a:gd name="T27" fmla="*/ 23 h 377"/>
                <a:gd name="T28" fmla="*/ 54 w 158"/>
                <a:gd name="T29" fmla="*/ 21 h 377"/>
                <a:gd name="T30" fmla="*/ 56 w 158"/>
                <a:gd name="T31" fmla="*/ 25 h 377"/>
                <a:gd name="T32" fmla="*/ 115 w 158"/>
                <a:gd name="T33" fmla="*/ 50 h 377"/>
                <a:gd name="T34" fmla="*/ 126 w 158"/>
                <a:gd name="T35" fmla="*/ 137 h 377"/>
                <a:gd name="T36" fmla="*/ 131 w 158"/>
                <a:gd name="T37" fmla="*/ 194 h 377"/>
                <a:gd name="T38" fmla="*/ 169 w 158"/>
                <a:gd name="T39" fmla="*/ 265 h 377"/>
                <a:gd name="T40" fmla="*/ 178 w 158"/>
                <a:gd name="T41" fmla="*/ 242 h 377"/>
                <a:gd name="T42" fmla="*/ 134 w 158"/>
                <a:gd name="T43" fmla="*/ 160 h 377"/>
                <a:gd name="T44" fmla="*/ 145 w 158"/>
                <a:gd name="T45" fmla="*/ 87 h 377"/>
                <a:gd name="T46" fmla="*/ 104 w 158"/>
                <a:gd name="T47" fmla="*/ 35 h 377"/>
                <a:gd name="T48" fmla="*/ 89 w 158"/>
                <a:gd name="T49" fmla="*/ 18 h 377"/>
                <a:gd name="T50" fmla="*/ 59 w 158"/>
                <a:gd name="T51" fmla="*/ 2 h 377"/>
                <a:gd name="T52" fmla="*/ 39 w 158"/>
                <a:gd name="T53" fmla="*/ 0 h 377"/>
                <a:gd name="T54" fmla="*/ 23 w 158"/>
                <a:gd name="T55" fmla="*/ 21 h 377"/>
                <a:gd name="T56" fmla="*/ 11 w 158"/>
                <a:gd name="T57" fmla="*/ 91 h 377"/>
                <a:gd name="T58" fmla="*/ 33 w 158"/>
                <a:gd name="T59" fmla="*/ 102 h 377"/>
                <a:gd name="T60" fmla="*/ 20 w 158"/>
                <a:gd name="T61" fmla="*/ 121 h 377"/>
                <a:gd name="T62" fmla="*/ 11 w 158"/>
                <a:gd name="T63" fmla="*/ 144 h 377"/>
                <a:gd name="T64" fmla="*/ 16 w 158"/>
                <a:gd name="T65" fmla="*/ 181 h 377"/>
                <a:gd name="T66" fmla="*/ 0 w 158"/>
                <a:gd name="T67" fmla="*/ 223 h 377"/>
                <a:gd name="T68" fmla="*/ 16 w 158"/>
                <a:gd name="T69" fmla="*/ 284 h 377"/>
                <a:gd name="T70" fmla="*/ 0 w 158"/>
                <a:gd name="T71" fmla="*/ 288 h 377"/>
                <a:gd name="T72" fmla="*/ 7 w 158"/>
                <a:gd name="T73" fmla="*/ 300 h 377"/>
                <a:gd name="T74" fmla="*/ 54 w 158"/>
                <a:gd name="T75" fmla="*/ 336 h 377"/>
                <a:gd name="T76" fmla="*/ 82 w 158"/>
                <a:gd name="T77" fmla="*/ 377 h 377"/>
                <a:gd name="T78" fmla="*/ 113 w 158"/>
                <a:gd name="T79" fmla="*/ 359 h 377"/>
                <a:gd name="T80" fmla="*/ 113 w 158"/>
                <a:gd name="T81" fmla="*/ 336 h 377"/>
                <a:gd name="T82" fmla="*/ 145 w 158"/>
                <a:gd name="T83" fmla="*/ 325 h 377"/>
                <a:gd name="T84" fmla="*/ 176 w 158"/>
                <a:gd name="T85" fmla="*/ 269 h 377"/>
                <a:gd name="T86" fmla="*/ 169 w 158"/>
                <a:gd name="T87" fmla="*/ 265 h 3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58"/>
                <a:gd name="T133" fmla="*/ 0 h 377"/>
                <a:gd name="T134" fmla="*/ 158 w 158"/>
                <a:gd name="T135" fmla="*/ 377 h 37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58" h="377">
                  <a:moveTo>
                    <a:pt x="150" y="265"/>
                  </a:moveTo>
                  <a:lnTo>
                    <a:pt x="137" y="271"/>
                  </a:lnTo>
                  <a:lnTo>
                    <a:pt x="137" y="273"/>
                  </a:lnTo>
                  <a:lnTo>
                    <a:pt x="135" y="273"/>
                  </a:lnTo>
                  <a:lnTo>
                    <a:pt x="121" y="319"/>
                  </a:lnTo>
                  <a:lnTo>
                    <a:pt x="94" y="329"/>
                  </a:lnTo>
                  <a:lnTo>
                    <a:pt x="94" y="331"/>
                  </a:lnTo>
                  <a:lnTo>
                    <a:pt x="92" y="331"/>
                  </a:lnTo>
                  <a:lnTo>
                    <a:pt x="92" y="332"/>
                  </a:lnTo>
                  <a:lnTo>
                    <a:pt x="91" y="342"/>
                  </a:lnTo>
                  <a:lnTo>
                    <a:pt x="92" y="356"/>
                  </a:lnTo>
                  <a:lnTo>
                    <a:pt x="77" y="367"/>
                  </a:lnTo>
                  <a:lnTo>
                    <a:pt x="75" y="357"/>
                  </a:lnTo>
                  <a:lnTo>
                    <a:pt x="56" y="332"/>
                  </a:lnTo>
                  <a:lnTo>
                    <a:pt x="29" y="306"/>
                  </a:lnTo>
                  <a:lnTo>
                    <a:pt x="12" y="296"/>
                  </a:lnTo>
                  <a:lnTo>
                    <a:pt x="10" y="292"/>
                  </a:lnTo>
                  <a:lnTo>
                    <a:pt x="20" y="290"/>
                  </a:lnTo>
                  <a:lnTo>
                    <a:pt x="20" y="288"/>
                  </a:lnTo>
                  <a:lnTo>
                    <a:pt x="21" y="288"/>
                  </a:lnTo>
                  <a:lnTo>
                    <a:pt x="21" y="286"/>
                  </a:lnTo>
                  <a:lnTo>
                    <a:pt x="14" y="256"/>
                  </a:lnTo>
                  <a:lnTo>
                    <a:pt x="8" y="227"/>
                  </a:lnTo>
                  <a:lnTo>
                    <a:pt x="21" y="212"/>
                  </a:lnTo>
                  <a:lnTo>
                    <a:pt x="23" y="212"/>
                  </a:lnTo>
                  <a:lnTo>
                    <a:pt x="23" y="210"/>
                  </a:lnTo>
                  <a:lnTo>
                    <a:pt x="21" y="181"/>
                  </a:lnTo>
                  <a:lnTo>
                    <a:pt x="23" y="160"/>
                  </a:lnTo>
                  <a:lnTo>
                    <a:pt x="23" y="158"/>
                  </a:lnTo>
                  <a:lnTo>
                    <a:pt x="18" y="146"/>
                  </a:lnTo>
                  <a:lnTo>
                    <a:pt x="23" y="129"/>
                  </a:lnTo>
                  <a:lnTo>
                    <a:pt x="33" y="127"/>
                  </a:lnTo>
                  <a:lnTo>
                    <a:pt x="35" y="127"/>
                  </a:lnTo>
                  <a:lnTo>
                    <a:pt x="37" y="125"/>
                  </a:lnTo>
                  <a:lnTo>
                    <a:pt x="37" y="98"/>
                  </a:lnTo>
                  <a:lnTo>
                    <a:pt x="35" y="98"/>
                  </a:lnTo>
                  <a:lnTo>
                    <a:pt x="35" y="96"/>
                  </a:lnTo>
                  <a:lnTo>
                    <a:pt x="18" y="91"/>
                  </a:lnTo>
                  <a:lnTo>
                    <a:pt x="27" y="64"/>
                  </a:lnTo>
                  <a:lnTo>
                    <a:pt x="27" y="62"/>
                  </a:lnTo>
                  <a:lnTo>
                    <a:pt x="23" y="39"/>
                  </a:lnTo>
                  <a:lnTo>
                    <a:pt x="27" y="23"/>
                  </a:lnTo>
                  <a:lnTo>
                    <a:pt x="39" y="8"/>
                  </a:lnTo>
                  <a:lnTo>
                    <a:pt x="44" y="8"/>
                  </a:lnTo>
                  <a:lnTo>
                    <a:pt x="48" y="21"/>
                  </a:lnTo>
                  <a:lnTo>
                    <a:pt x="48" y="23"/>
                  </a:lnTo>
                  <a:lnTo>
                    <a:pt x="50" y="23"/>
                  </a:lnTo>
                  <a:lnTo>
                    <a:pt x="50" y="25"/>
                  </a:lnTo>
                  <a:lnTo>
                    <a:pt x="75" y="25"/>
                  </a:lnTo>
                  <a:lnTo>
                    <a:pt x="89" y="39"/>
                  </a:lnTo>
                  <a:lnTo>
                    <a:pt x="102" y="50"/>
                  </a:lnTo>
                  <a:lnTo>
                    <a:pt x="121" y="89"/>
                  </a:lnTo>
                  <a:lnTo>
                    <a:pt x="121" y="100"/>
                  </a:lnTo>
                  <a:lnTo>
                    <a:pt x="112" y="137"/>
                  </a:lnTo>
                  <a:lnTo>
                    <a:pt x="112" y="160"/>
                  </a:lnTo>
                  <a:lnTo>
                    <a:pt x="116" y="192"/>
                  </a:lnTo>
                  <a:lnTo>
                    <a:pt x="116" y="194"/>
                  </a:lnTo>
                  <a:lnTo>
                    <a:pt x="131" y="215"/>
                  </a:lnTo>
                  <a:lnTo>
                    <a:pt x="150" y="246"/>
                  </a:lnTo>
                  <a:lnTo>
                    <a:pt x="150" y="265"/>
                  </a:lnTo>
                  <a:lnTo>
                    <a:pt x="158" y="267"/>
                  </a:lnTo>
                  <a:lnTo>
                    <a:pt x="158" y="244"/>
                  </a:lnTo>
                  <a:lnTo>
                    <a:pt x="158" y="242"/>
                  </a:lnTo>
                  <a:lnTo>
                    <a:pt x="139" y="212"/>
                  </a:lnTo>
                  <a:lnTo>
                    <a:pt x="123" y="190"/>
                  </a:lnTo>
                  <a:lnTo>
                    <a:pt x="119" y="160"/>
                  </a:lnTo>
                  <a:lnTo>
                    <a:pt x="119" y="137"/>
                  </a:lnTo>
                  <a:lnTo>
                    <a:pt x="129" y="100"/>
                  </a:lnTo>
                  <a:lnTo>
                    <a:pt x="129" y="87"/>
                  </a:lnTo>
                  <a:lnTo>
                    <a:pt x="110" y="46"/>
                  </a:lnTo>
                  <a:lnTo>
                    <a:pt x="108" y="44"/>
                  </a:lnTo>
                  <a:lnTo>
                    <a:pt x="92" y="35"/>
                  </a:lnTo>
                  <a:lnTo>
                    <a:pt x="81" y="19"/>
                  </a:lnTo>
                  <a:lnTo>
                    <a:pt x="79" y="19"/>
                  </a:lnTo>
                  <a:lnTo>
                    <a:pt x="79" y="18"/>
                  </a:lnTo>
                  <a:lnTo>
                    <a:pt x="56" y="18"/>
                  </a:lnTo>
                  <a:lnTo>
                    <a:pt x="52" y="4"/>
                  </a:lnTo>
                  <a:lnTo>
                    <a:pt x="52" y="2"/>
                  </a:lnTo>
                  <a:lnTo>
                    <a:pt x="50" y="2"/>
                  </a:lnTo>
                  <a:lnTo>
                    <a:pt x="50" y="0"/>
                  </a:lnTo>
                  <a:lnTo>
                    <a:pt x="35" y="0"/>
                  </a:lnTo>
                  <a:lnTo>
                    <a:pt x="33" y="2"/>
                  </a:lnTo>
                  <a:lnTo>
                    <a:pt x="20" y="19"/>
                  </a:lnTo>
                  <a:lnTo>
                    <a:pt x="20" y="21"/>
                  </a:lnTo>
                  <a:lnTo>
                    <a:pt x="16" y="39"/>
                  </a:lnTo>
                  <a:lnTo>
                    <a:pt x="20" y="62"/>
                  </a:lnTo>
                  <a:lnTo>
                    <a:pt x="10" y="91"/>
                  </a:lnTo>
                  <a:lnTo>
                    <a:pt x="10" y="94"/>
                  </a:lnTo>
                  <a:lnTo>
                    <a:pt x="12" y="96"/>
                  </a:lnTo>
                  <a:lnTo>
                    <a:pt x="29" y="102"/>
                  </a:lnTo>
                  <a:lnTo>
                    <a:pt x="29" y="119"/>
                  </a:lnTo>
                  <a:lnTo>
                    <a:pt x="20" y="121"/>
                  </a:lnTo>
                  <a:lnTo>
                    <a:pt x="18" y="121"/>
                  </a:lnTo>
                  <a:lnTo>
                    <a:pt x="18" y="123"/>
                  </a:lnTo>
                  <a:lnTo>
                    <a:pt x="16" y="123"/>
                  </a:lnTo>
                  <a:lnTo>
                    <a:pt x="10" y="144"/>
                  </a:lnTo>
                  <a:lnTo>
                    <a:pt x="10" y="148"/>
                  </a:lnTo>
                  <a:lnTo>
                    <a:pt x="16" y="160"/>
                  </a:lnTo>
                  <a:lnTo>
                    <a:pt x="14" y="181"/>
                  </a:lnTo>
                  <a:lnTo>
                    <a:pt x="16" y="208"/>
                  </a:lnTo>
                  <a:lnTo>
                    <a:pt x="2" y="223"/>
                  </a:lnTo>
                  <a:lnTo>
                    <a:pt x="0" y="223"/>
                  </a:lnTo>
                  <a:lnTo>
                    <a:pt x="0" y="225"/>
                  </a:lnTo>
                  <a:lnTo>
                    <a:pt x="6" y="256"/>
                  </a:lnTo>
                  <a:lnTo>
                    <a:pt x="14" y="284"/>
                  </a:lnTo>
                  <a:lnTo>
                    <a:pt x="2" y="286"/>
                  </a:lnTo>
                  <a:lnTo>
                    <a:pt x="2" y="288"/>
                  </a:lnTo>
                  <a:lnTo>
                    <a:pt x="0" y="288"/>
                  </a:lnTo>
                  <a:lnTo>
                    <a:pt x="0" y="292"/>
                  </a:lnTo>
                  <a:lnTo>
                    <a:pt x="4" y="300"/>
                  </a:lnTo>
                  <a:lnTo>
                    <a:pt x="6" y="300"/>
                  </a:lnTo>
                  <a:lnTo>
                    <a:pt x="6" y="302"/>
                  </a:lnTo>
                  <a:lnTo>
                    <a:pt x="25" y="313"/>
                  </a:lnTo>
                  <a:lnTo>
                    <a:pt x="48" y="336"/>
                  </a:lnTo>
                  <a:lnTo>
                    <a:pt x="68" y="361"/>
                  </a:lnTo>
                  <a:lnTo>
                    <a:pt x="71" y="375"/>
                  </a:lnTo>
                  <a:lnTo>
                    <a:pt x="73" y="377"/>
                  </a:lnTo>
                  <a:lnTo>
                    <a:pt x="77" y="377"/>
                  </a:lnTo>
                  <a:lnTo>
                    <a:pt x="98" y="361"/>
                  </a:lnTo>
                  <a:lnTo>
                    <a:pt x="100" y="359"/>
                  </a:lnTo>
                  <a:lnTo>
                    <a:pt x="100" y="357"/>
                  </a:lnTo>
                  <a:lnTo>
                    <a:pt x="98" y="342"/>
                  </a:lnTo>
                  <a:lnTo>
                    <a:pt x="100" y="336"/>
                  </a:lnTo>
                  <a:lnTo>
                    <a:pt x="127" y="327"/>
                  </a:lnTo>
                  <a:lnTo>
                    <a:pt x="127" y="325"/>
                  </a:lnTo>
                  <a:lnTo>
                    <a:pt x="129" y="325"/>
                  </a:lnTo>
                  <a:lnTo>
                    <a:pt x="142" y="277"/>
                  </a:lnTo>
                  <a:lnTo>
                    <a:pt x="156" y="271"/>
                  </a:lnTo>
                  <a:lnTo>
                    <a:pt x="156" y="269"/>
                  </a:lnTo>
                  <a:lnTo>
                    <a:pt x="158" y="269"/>
                  </a:lnTo>
                  <a:lnTo>
                    <a:pt x="158" y="267"/>
                  </a:lnTo>
                  <a:lnTo>
                    <a:pt x="150" y="265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32" name="Freeform 20"/>
            <p:cNvSpPr>
              <a:spLocks/>
            </p:cNvSpPr>
            <p:nvPr/>
          </p:nvSpPr>
          <p:spPr bwMode="auto">
            <a:xfrm>
              <a:off x="4096" y="2995"/>
              <a:ext cx="400" cy="362"/>
            </a:xfrm>
            <a:custGeom>
              <a:avLst/>
              <a:gdLst>
                <a:gd name="T0" fmla="*/ 367 w 356"/>
                <a:gd name="T1" fmla="*/ 50 h 361"/>
                <a:gd name="T2" fmla="*/ 372 w 356"/>
                <a:gd name="T3" fmla="*/ 81 h 361"/>
                <a:gd name="T4" fmla="*/ 356 w 356"/>
                <a:gd name="T5" fmla="*/ 118 h 361"/>
                <a:gd name="T6" fmla="*/ 372 w 356"/>
                <a:gd name="T7" fmla="*/ 133 h 361"/>
                <a:gd name="T8" fmla="*/ 389 w 356"/>
                <a:gd name="T9" fmla="*/ 154 h 361"/>
                <a:gd name="T10" fmla="*/ 393 w 356"/>
                <a:gd name="T11" fmla="*/ 173 h 361"/>
                <a:gd name="T12" fmla="*/ 387 w 356"/>
                <a:gd name="T13" fmla="*/ 195 h 361"/>
                <a:gd name="T14" fmla="*/ 389 w 356"/>
                <a:gd name="T15" fmla="*/ 228 h 361"/>
                <a:gd name="T16" fmla="*/ 367 w 356"/>
                <a:gd name="T17" fmla="*/ 234 h 361"/>
                <a:gd name="T18" fmla="*/ 339 w 356"/>
                <a:gd name="T19" fmla="*/ 245 h 361"/>
                <a:gd name="T20" fmla="*/ 354 w 356"/>
                <a:gd name="T21" fmla="*/ 265 h 361"/>
                <a:gd name="T22" fmla="*/ 328 w 356"/>
                <a:gd name="T23" fmla="*/ 261 h 361"/>
                <a:gd name="T24" fmla="*/ 307 w 356"/>
                <a:gd name="T25" fmla="*/ 268 h 361"/>
                <a:gd name="T26" fmla="*/ 307 w 356"/>
                <a:gd name="T27" fmla="*/ 301 h 361"/>
                <a:gd name="T28" fmla="*/ 285 w 356"/>
                <a:gd name="T29" fmla="*/ 309 h 361"/>
                <a:gd name="T30" fmla="*/ 281 w 356"/>
                <a:gd name="T31" fmla="*/ 324 h 361"/>
                <a:gd name="T32" fmla="*/ 297 w 356"/>
                <a:gd name="T33" fmla="*/ 343 h 361"/>
                <a:gd name="T34" fmla="*/ 274 w 356"/>
                <a:gd name="T35" fmla="*/ 359 h 361"/>
                <a:gd name="T36" fmla="*/ 253 w 356"/>
                <a:gd name="T37" fmla="*/ 349 h 361"/>
                <a:gd name="T38" fmla="*/ 231 w 356"/>
                <a:gd name="T39" fmla="*/ 324 h 361"/>
                <a:gd name="T40" fmla="*/ 206 w 356"/>
                <a:gd name="T41" fmla="*/ 311 h 361"/>
                <a:gd name="T42" fmla="*/ 194 w 356"/>
                <a:gd name="T43" fmla="*/ 291 h 361"/>
                <a:gd name="T44" fmla="*/ 152 w 356"/>
                <a:gd name="T45" fmla="*/ 257 h 361"/>
                <a:gd name="T46" fmla="*/ 145 w 356"/>
                <a:gd name="T47" fmla="*/ 228 h 361"/>
                <a:gd name="T48" fmla="*/ 108 w 356"/>
                <a:gd name="T49" fmla="*/ 203 h 361"/>
                <a:gd name="T50" fmla="*/ 70 w 356"/>
                <a:gd name="T51" fmla="*/ 160 h 361"/>
                <a:gd name="T52" fmla="*/ 48 w 356"/>
                <a:gd name="T53" fmla="*/ 120 h 361"/>
                <a:gd name="T54" fmla="*/ 44 w 356"/>
                <a:gd name="T55" fmla="*/ 98 h 361"/>
                <a:gd name="T56" fmla="*/ 27 w 356"/>
                <a:gd name="T57" fmla="*/ 85 h 361"/>
                <a:gd name="T58" fmla="*/ 11 w 356"/>
                <a:gd name="T59" fmla="*/ 56 h 361"/>
                <a:gd name="T60" fmla="*/ 4 w 356"/>
                <a:gd name="T61" fmla="*/ 33 h 361"/>
                <a:gd name="T62" fmla="*/ 11 w 356"/>
                <a:gd name="T63" fmla="*/ 14 h 361"/>
                <a:gd name="T64" fmla="*/ 22 w 356"/>
                <a:gd name="T65" fmla="*/ 0 h 361"/>
                <a:gd name="T66" fmla="*/ 54 w 356"/>
                <a:gd name="T67" fmla="*/ 33 h 361"/>
                <a:gd name="T68" fmla="*/ 76 w 356"/>
                <a:gd name="T69" fmla="*/ 20 h 361"/>
                <a:gd name="T70" fmla="*/ 91 w 356"/>
                <a:gd name="T71" fmla="*/ 8 h 361"/>
                <a:gd name="T72" fmla="*/ 117 w 356"/>
                <a:gd name="T73" fmla="*/ 14 h 361"/>
                <a:gd name="T74" fmla="*/ 135 w 356"/>
                <a:gd name="T75" fmla="*/ 12 h 361"/>
                <a:gd name="T76" fmla="*/ 161 w 356"/>
                <a:gd name="T77" fmla="*/ 24 h 361"/>
                <a:gd name="T78" fmla="*/ 189 w 356"/>
                <a:gd name="T79" fmla="*/ 29 h 361"/>
                <a:gd name="T80" fmla="*/ 215 w 356"/>
                <a:gd name="T81" fmla="*/ 33 h 361"/>
                <a:gd name="T82" fmla="*/ 231 w 356"/>
                <a:gd name="T83" fmla="*/ 37 h 361"/>
                <a:gd name="T84" fmla="*/ 257 w 356"/>
                <a:gd name="T85" fmla="*/ 31 h 361"/>
                <a:gd name="T86" fmla="*/ 285 w 356"/>
                <a:gd name="T87" fmla="*/ 37 h 361"/>
                <a:gd name="T88" fmla="*/ 313 w 356"/>
                <a:gd name="T89" fmla="*/ 39 h 361"/>
                <a:gd name="T90" fmla="*/ 335 w 356"/>
                <a:gd name="T91" fmla="*/ 60 h 36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56"/>
                <a:gd name="T139" fmla="*/ 0 h 361"/>
                <a:gd name="T140" fmla="*/ 356 w 356"/>
                <a:gd name="T141" fmla="*/ 361 h 361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56" h="361">
                  <a:moveTo>
                    <a:pt x="308" y="54"/>
                  </a:moveTo>
                  <a:lnTo>
                    <a:pt x="327" y="50"/>
                  </a:lnTo>
                  <a:lnTo>
                    <a:pt x="331" y="54"/>
                  </a:lnTo>
                  <a:lnTo>
                    <a:pt x="331" y="81"/>
                  </a:lnTo>
                  <a:lnTo>
                    <a:pt x="321" y="104"/>
                  </a:lnTo>
                  <a:lnTo>
                    <a:pt x="317" y="118"/>
                  </a:lnTo>
                  <a:lnTo>
                    <a:pt x="317" y="133"/>
                  </a:lnTo>
                  <a:lnTo>
                    <a:pt x="331" y="133"/>
                  </a:lnTo>
                  <a:lnTo>
                    <a:pt x="335" y="146"/>
                  </a:lnTo>
                  <a:lnTo>
                    <a:pt x="346" y="154"/>
                  </a:lnTo>
                  <a:lnTo>
                    <a:pt x="356" y="166"/>
                  </a:lnTo>
                  <a:lnTo>
                    <a:pt x="350" y="173"/>
                  </a:lnTo>
                  <a:lnTo>
                    <a:pt x="331" y="173"/>
                  </a:lnTo>
                  <a:lnTo>
                    <a:pt x="344" y="194"/>
                  </a:lnTo>
                  <a:lnTo>
                    <a:pt x="350" y="212"/>
                  </a:lnTo>
                  <a:lnTo>
                    <a:pt x="346" y="227"/>
                  </a:lnTo>
                  <a:lnTo>
                    <a:pt x="335" y="221"/>
                  </a:lnTo>
                  <a:lnTo>
                    <a:pt x="327" y="233"/>
                  </a:lnTo>
                  <a:lnTo>
                    <a:pt x="302" y="233"/>
                  </a:lnTo>
                  <a:lnTo>
                    <a:pt x="302" y="244"/>
                  </a:lnTo>
                  <a:lnTo>
                    <a:pt x="312" y="250"/>
                  </a:lnTo>
                  <a:lnTo>
                    <a:pt x="315" y="264"/>
                  </a:lnTo>
                  <a:lnTo>
                    <a:pt x="298" y="271"/>
                  </a:lnTo>
                  <a:lnTo>
                    <a:pt x="292" y="260"/>
                  </a:lnTo>
                  <a:lnTo>
                    <a:pt x="287" y="254"/>
                  </a:lnTo>
                  <a:lnTo>
                    <a:pt x="273" y="267"/>
                  </a:lnTo>
                  <a:lnTo>
                    <a:pt x="277" y="287"/>
                  </a:lnTo>
                  <a:lnTo>
                    <a:pt x="273" y="300"/>
                  </a:lnTo>
                  <a:lnTo>
                    <a:pt x="254" y="300"/>
                  </a:lnTo>
                  <a:lnTo>
                    <a:pt x="254" y="308"/>
                  </a:lnTo>
                  <a:lnTo>
                    <a:pt x="260" y="315"/>
                  </a:lnTo>
                  <a:lnTo>
                    <a:pt x="250" y="323"/>
                  </a:lnTo>
                  <a:lnTo>
                    <a:pt x="260" y="336"/>
                  </a:lnTo>
                  <a:lnTo>
                    <a:pt x="264" y="342"/>
                  </a:lnTo>
                  <a:lnTo>
                    <a:pt x="254" y="361"/>
                  </a:lnTo>
                  <a:lnTo>
                    <a:pt x="244" y="358"/>
                  </a:lnTo>
                  <a:lnTo>
                    <a:pt x="235" y="358"/>
                  </a:lnTo>
                  <a:lnTo>
                    <a:pt x="225" y="348"/>
                  </a:lnTo>
                  <a:lnTo>
                    <a:pt x="216" y="335"/>
                  </a:lnTo>
                  <a:lnTo>
                    <a:pt x="206" y="323"/>
                  </a:lnTo>
                  <a:lnTo>
                    <a:pt x="192" y="312"/>
                  </a:lnTo>
                  <a:lnTo>
                    <a:pt x="183" y="310"/>
                  </a:lnTo>
                  <a:lnTo>
                    <a:pt x="181" y="302"/>
                  </a:lnTo>
                  <a:lnTo>
                    <a:pt x="173" y="290"/>
                  </a:lnTo>
                  <a:lnTo>
                    <a:pt x="148" y="271"/>
                  </a:lnTo>
                  <a:lnTo>
                    <a:pt x="135" y="256"/>
                  </a:lnTo>
                  <a:lnTo>
                    <a:pt x="133" y="239"/>
                  </a:lnTo>
                  <a:lnTo>
                    <a:pt x="129" y="227"/>
                  </a:lnTo>
                  <a:lnTo>
                    <a:pt x="110" y="219"/>
                  </a:lnTo>
                  <a:lnTo>
                    <a:pt x="96" y="202"/>
                  </a:lnTo>
                  <a:lnTo>
                    <a:pt x="72" y="164"/>
                  </a:lnTo>
                  <a:lnTo>
                    <a:pt x="62" y="160"/>
                  </a:lnTo>
                  <a:lnTo>
                    <a:pt x="43" y="129"/>
                  </a:lnTo>
                  <a:lnTo>
                    <a:pt x="43" y="120"/>
                  </a:lnTo>
                  <a:lnTo>
                    <a:pt x="37" y="114"/>
                  </a:lnTo>
                  <a:lnTo>
                    <a:pt x="39" y="98"/>
                  </a:lnTo>
                  <a:lnTo>
                    <a:pt x="33" y="87"/>
                  </a:lnTo>
                  <a:lnTo>
                    <a:pt x="24" y="85"/>
                  </a:lnTo>
                  <a:lnTo>
                    <a:pt x="4" y="68"/>
                  </a:lnTo>
                  <a:lnTo>
                    <a:pt x="10" y="56"/>
                  </a:lnTo>
                  <a:lnTo>
                    <a:pt x="0" y="45"/>
                  </a:lnTo>
                  <a:lnTo>
                    <a:pt x="4" y="33"/>
                  </a:lnTo>
                  <a:lnTo>
                    <a:pt x="4" y="22"/>
                  </a:lnTo>
                  <a:lnTo>
                    <a:pt x="10" y="14"/>
                  </a:lnTo>
                  <a:lnTo>
                    <a:pt x="10" y="4"/>
                  </a:lnTo>
                  <a:lnTo>
                    <a:pt x="20" y="0"/>
                  </a:lnTo>
                  <a:lnTo>
                    <a:pt x="37" y="16"/>
                  </a:lnTo>
                  <a:lnTo>
                    <a:pt x="48" y="33"/>
                  </a:lnTo>
                  <a:lnTo>
                    <a:pt x="58" y="29"/>
                  </a:lnTo>
                  <a:lnTo>
                    <a:pt x="68" y="20"/>
                  </a:lnTo>
                  <a:lnTo>
                    <a:pt x="72" y="10"/>
                  </a:lnTo>
                  <a:lnTo>
                    <a:pt x="81" y="8"/>
                  </a:lnTo>
                  <a:lnTo>
                    <a:pt x="91" y="14"/>
                  </a:lnTo>
                  <a:lnTo>
                    <a:pt x="104" y="14"/>
                  </a:lnTo>
                  <a:lnTo>
                    <a:pt x="116" y="4"/>
                  </a:lnTo>
                  <a:lnTo>
                    <a:pt x="120" y="12"/>
                  </a:lnTo>
                  <a:lnTo>
                    <a:pt x="125" y="12"/>
                  </a:lnTo>
                  <a:lnTo>
                    <a:pt x="143" y="24"/>
                  </a:lnTo>
                  <a:lnTo>
                    <a:pt x="154" y="24"/>
                  </a:lnTo>
                  <a:lnTo>
                    <a:pt x="168" y="29"/>
                  </a:lnTo>
                  <a:lnTo>
                    <a:pt x="181" y="31"/>
                  </a:lnTo>
                  <a:lnTo>
                    <a:pt x="191" y="33"/>
                  </a:lnTo>
                  <a:lnTo>
                    <a:pt x="196" y="33"/>
                  </a:lnTo>
                  <a:lnTo>
                    <a:pt x="206" y="37"/>
                  </a:lnTo>
                  <a:lnTo>
                    <a:pt x="216" y="27"/>
                  </a:lnTo>
                  <a:lnTo>
                    <a:pt x="229" y="31"/>
                  </a:lnTo>
                  <a:lnTo>
                    <a:pt x="240" y="27"/>
                  </a:lnTo>
                  <a:lnTo>
                    <a:pt x="254" y="37"/>
                  </a:lnTo>
                  <a:lnTo>
                    <a:pt x="269" y="33"/>
                  </a:lnTo>
                  <a:lnTo>
                    <a:pt x="279" y="39"/>
                  </a:lnTo>
                  <a:lnTo>
                    <a:pt x="283" y="50"/>
                  </a:lnTo>
                  <a:lnTo>
                    <a:pt x="298" y="60"/>
                  </a:lnTo>
                  <a:lnTo>
                    <a:pt x="308" y="5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33" name="Freeform 21"/>
            <p:cNvSpPr>
              <a:spLocks/>
            </p:cNvSpPr>
            <p:nvPr/>
          </p:nvSpPr>
          <p:spPr bwMode="auto">
            <a:xfrm>
              <a:off x="4092" y="2992"/>
              <a:ext cx="409" cy="369"/>
            </a:xfrm>
            <a:custGeom>
              <a:avLst/>
              <a:gdLst>
                <a:gd name="T0" fmla="*/ 361 w 363"/>
                <a:gd name="T1" fmla="*/ 105 h 368"/>
                <a:gd name="T2" fmla="*/ 374 w 363"/>
                <a:gd name="T3" fmla="*/ 140 h 368"/>
                <a:gd name="T4" fmla="*/ 398 w 363"/>
                <a:gd name="T5" fmla="*/ 169 h 368"/>
                <a:gd name="T6" fmla="*/ 372 w 363"/>
                <a:gd name="T7" fmla="*/ 178 h 368"/>
                <a:gd name="T8" fmla="*/ 379 w 363"/>
                <a:gd name="T9" fmla="*/ 221 h 368"/>
                <a:gd name="T10" fmla="*/ 341 w 363"/>
                <a:gd name="T11" fmla="*/ 235 h 368"/>
                <a:gd name="T12" fmla="*/ 350 w 363"/>
                <a:gd name="T13" fmla="*/ 256 h 368"/>
                <a:gd name="T14" fmla="*/ 328 w 363"/>
                <a:gd name="T15" fmla="*/ 256 h 368"/>
                <a:gd name="T16" fmla="*/ 306 w 363"/>
                <a:gd name="T17" fmla="*/ 269 h 368"/>
                <a:gd name="T18" fmla="*/ 287 w 363"/>
                <a:gd name="T19" fmla="*/ 302 h 368"/>
                <a:gd name="T20" fmla="*/ 281 w 363"/>
                <a:gd name="T21" fmla="*/ 325 h 368"/>
                <a:gd name="T22" fmla="*/ 281 w 363"/>
                <a:gd name="T23" fmla="*/ 358 h 368"/>
                <a:gd name="T24" fmla="*/ 222 w 363"/>
                <a:gd name="T25" fmla="*/ 312 h 368"/>
                <a:gd name="T26" fmla="*/ 203 w 363"/>
                <a:gd name="T27" fmla="*/ 292 h 368"/>
                <a:gd name="T28" fmla="*/ 158 w 363"/>
                <a:gd name="T29" fmla="*/ 243 h 368"/>
                <a:gd name="T30" fmla="*/ 116 w 363"/>
                <a:gd name="T31" fmla="*/ 204 h 368"/>
                <a:gd name="T32" fmla="*/ 56 w 363"/>
                <a:gd name="T33" fmla="*/ 130 h 368"/>
                <a:gd name="T34" fmla="*/ 52 w 363"/>
                <a:gd name="T35" fmla="*/ 99 h 368"/>
                <a:gd name="T36" fmla="*/ 12 w 363"/>
                <a:gd name="T37" fmla="*/ 71 h 368"/>
                <a:gd name="T38" fmla="*/ 12 w 363"/>
                <a:gd name="T39" fmla="*/ 27 h 368"/>
                <a:gd name="T40" fmla="*/ 54 w 363"/>
                <a:gd name="T41" fmla="*/ 38 h 368"/>
                <a:gd name="T42" fmla="*/ 82 w 363"/>
                <a:gd name="T43" fmla="*/ 25 h 368"/>
                <a:gd name="T44" fmla="*/ 123 w 363"/>
                <a:gd name="T45" fmla="*/ 21 h 368"/>
                <a:gd name="T46" fmla="*/ 142 w 363"/>
                <a:gd name="T47" fmla="*/ 19 h 368"/>
                <a:gd name="T48" fmla="*/ 207 w 363"/>
                <a:gd name="T49" fmla="*/ 38 h 368"/>
                <a:gd name="T50" fmla="*/ 238 w 363"/>
                <a:gd name="T51" fmla="*/ 42 h 368"/>
                <a:gd name="T52" fmla="*/ 287 w 363"/>
                <a:gd name="T53" fmla="*/ 44 h 368"/>
                <a:gd name="T54" fmla="*/ 320 w 363"/>
                <a:gd name="T55" fmla="*/ 57 h 368"/>
                <a:gd name="T56" fmla="*/ 339 w 363"/>
                <a:gd name="T57" fmla="*/ 59 h 368"/>
                <a:gd name="T58" fmla="*/ 309 w 363"/>
                <a:gd name="T59" fmla="*/ 32 h 368"/>
                <a:gd name="T60" fmla="*/ 261 w 363"/>
                <a:gd name="T61" fmla="*/ 30 h 368"/>
                <a:gd name="T62" fmla="*/ 226 w 363"/>
                <a:gd name="T63" fmla="*/ 32 h 368"/>
                <a:gd name="T64" fmla="*/ 166 w 363"/>
                <a:gd name="T65" fmla="*/ 23 h 368"/>
                <a:gd name="T66" fmla="*/ 136 w 363"/>
                <a:gd name="T67" fmla="*/ 3 h 368"/>
                <a:gd name="T68" fmla="*/ 95 w 363"/>
                <a:gd name="T69" fmla="*/ 7 h 368"/>
                <a:gd name="T70" fmla="*/ 66 w 363"/>
                <a:gd name="T71" fmla="*/ 28 h 368"/>
                <a:gd name="T72" fmla="*/ 24 w 363"/>
                <a:gd name="T73" fmla="*/ 0 h 368"/>
                <a:gd name="T74" fmla="*/ 3 w 363"/>
                <a:gd name="T75" fmla="*/ 23 h 368"/>
                <a:gd name="T76" fmla="*/ 3 w 363"/>
                <a:gd name="T77" fmla="*/ 69 h 368"/>
                <a:gd name="T78" fmla="*/ 30 w 363"/>
                <a:gd name="T79" fmla="*/ 92 h 368"/>
                <a:gd name="T80" fmla="*/ 43 w 363"/>
                <a:gd name="T81" fmla="*/ 119 h 368"/>
                <a:gd name="T82" fmla="*/ 82 w 363"/>
                <a:gd name="T83" fmla="*/ 171 h 368"/>
                <a:gd name="T84" fmla="*/ 149 w 363"/>
                <a:gd name="T85" fmla="*/ 243 h 368"/>
                <a:gd name="T86" fmla="*/ 196 w 363"/>
                <a:gd name="T87" fmla="*/ 296 h 368"/>
                <a:gd name="T88" fmla="*/ 210 w 363"/>
                <a:gd name="T89" fmla="*/ 317 h 368"/>
                <a:gd name="T90" fmla="*/ 266 w 363"/>
                <a:gd name="T91" fmla="*/ 364 h 368"/>
                <a:gd name="T92" fmla="*/ 294 w 363"/>
                <a:gd name="T93" fmla="*/ 367 h 368"/>
                <a:gd name="T94" fmla="*/ 299 w 363"/>
                <a:gd name="T95" fmla="*/ 323 h 368"/>
                <a:gd name="T96" fmla="*/ 313 w 363"/>
                <a:gd name="T97" fmla="*/ 308 h 368"/>
                <a:gd name="T98" fmla="*/ 315 w 363"/>
                <a:gd name="T99" fmla="*/ 273 h 368"/>
                <a:gd name="T100" fmla="*/ 341 w 363"/>
                <a:gd name="T101" fmla="*/ 279 h 368"/>
                <a:gd name="T102" fmla="*/ 358 w 363"/>
                <a:gd name="T103" fmla="*/ 252 h 368"/>
                <a:gd name="T104" fmla="*/ 374 w 363"/>
                <a:gd name="T105" fmla="*/ 241 h 368"/>
                <a:gd name="T106" fmla="*/ 395 w 363"/>
                <a:gd name="T107" fmla="*/ 233 h 368"/>
                <a:gd name="T108" fmla="*/ 395 w 363"/>
                <a:gd name="T109" fmla="*/ 196 h 368"/>
                <a:gd name="T110" fmla="*/ 409 w 363"/>
                <a:gd name="T111" fmla="*/ 167 h 368"/>
                <a:gd name="T112" fmla="*/ 379 w 363"/>
                <a:gd name="T113" fmla="*/ 134 h 368"/>
                <a:gd name="T114" fmla="*/ 381 w 363"/>
                <a:gd name="T115" fmla="*/ 86 h 368"/>
                <a:gd name="T116" fmla="*/ 372 w 363"/>
                <a:gd name="T117" fmla="*/ 50 h 36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63"/>
                <a:gd name="T178" fmla="*/ 0 h 368"/>
                <a:gd name="T179" fmla="*/ 363 w 363"/>
                <a:gd name="T180" fmla="*/ 368 h 36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63" h="368">
                  <a:moveTo>
                    <a:pt x="313" y="61"/>
                  </a:moveTo>
                  <a:lnTo>
                    <a:pt x="328" y="57"/>
                  </a:lnTo>
                  <a:lnTo>
                    <a:pt x="330" y="59"/>
                  </a:lnTo>
                  <a:lnTo>
                    <a:pt x="330" y="84"/>
                  </a:lnTo>
                  <a:lnTo>
                    <a:pt x="320" y="105"/>
                  </a:lnTo>
                  <a:lnTo>
                    <a:pt x="316" y="119"/>
                  </a:lnTo>
                  <a:lnTo>
                    <a:pt x="316" y="138"/>
                  </a:lnTo>
                  <a:lnTo>
                    <a:pt x="318" y="138"/>
                  </a:lnTo>
                  <a:lnTo>
                    <a:pt x="318" y="140"/>
                  </a:lnTo>
                  <a:lnTo>
                    <a:pt x="332" y="140"/>
                  </a:lnTo>
                  <a:lnTo>
                    <a:pt x="334" y="151"/>
                  </a:lnTo>
                  <a:lnTo>
                    <a:pt x="336" y="151"/>
                  </a:lnTo>
                  <a:lnTo>
                    <a:pt x="336" y="153"/>
                  </a:lnTo>
                  <a:lnTo>
                    <a:pt x="347" y="159"/>
                  </a:lnTo>
                  <a:lnTo>
                    <a:pt x="353" y="169"/>
                  </a:lnTo>
                  <a:lnTo>
                    <a:pt x="351" y="172"/>
                  </a:lnTo>
                  <a:lnTo>
                    <a:pt x="332" y="172"/>
                  </a:lnTo>
                  <a:lnTo>
                    <a:pt x="332" y="174"/>
                  </a:lnTo>
                  <a:lnTo>
                    <a:pt x="330" y="174"/>
                  </a:lnTo>
                  <a:lnTo>
                    <a:pt x="330" y="178"/>
                  </a:lnTo>
                  <a:lnTo>
                    <a:pt x="343" y="199"/>
                  </a:lnTo>
                  <a:lnTo>
                    <a:pt x="349" y="215"/>
                  </a:lnTo>
                  <a:lnTo>
                    <a:pt x="347" y="224"/>
                  </a:lnTo>
                  <a:lnTo>
                    <a:pt x="340" y="220"/>
                  </a:lnTo>
                  <a:lnTo>
                    <a:pt x="336" y="220"/>
                  </a:lnTo>
                  <a:lnTo>
                    <a:pt x="336" y="222"/>
                  </a:lnTo>
                  <a:lnTo>
                    <a:pt x="334" y="222"/>
                  </a:lnTo>
                  <a:lnTo>
                    <a:pt x="328" y="232"/>
                  </a:lnTo>
                  <a:lnTo>
                    <a:pt x="303" y="232"/>
                  </a:lnTo>
                  <a:lnTo>
                    <a:pt x="303" y="234"/>
                  </a:lnTo>
                  <a:lnTo>
                    <a:pt x="301" y="234"/>
                  </a:lnTo>
                  <a:lnTo>
                    <a:pt x="301" y="249"/>
                  </a:lnTo>
                  <a:lnTo>
                    <a:pt x="303" y="249"/>
                  </a:lnTo>
                  <a:lnTo>
                    <a:pt x="303" y="251"/>
                  </a:lnTo>
                  <a:lnTo>
                    <a:pt x="311" y="255"/>
                  </a:lnTo>
                  <a:lnTo>
                    <a:pt x="315" y="265"/>
                  </a:lnTo>
                  <a:lnTo>
                    <a:pt x="303" y="268"/>
                  </a:lnTo>
                  <a:lnTo>
                    <a:pt x="299" y="261"/>
                  </a:lnTo>
                  <a:lnTo>
                    <a:pt x="297" y="261"/>
                  </a:lnTo>
                  <a:lnTo>
                    <a:pt x="291" y="255"/>
                  </a:lnTo>
                  <a:lnTo>
                    <a:pt x="291" y="253"/>
                  </a:lnTo>
                  <a:lnTo>
                    <a:pt x="288" y="253"/>
                  </a:lnTo>
                  <a:lnTo>
                    <a:pt x="288" y="255"/>
                  </a:lnTo>
                  <a:lnTo>
                    <a:pt x="274" y="268"/>
                  </a:lnTo>
                  <a:lnTo>
                    <a:pt x="272" y="268"/>
                  </a:lnTo>
                  <a:lnTo>
                    <a:pt x="272" y="270"/>
                  </a:lnTo>
                  <a:lnTo>
                    <a:pt x="276" y="290"/>
                  </a:lnTo>
                  <a:lnTo>
                    <a:pt x="274" y="299"/>
                  </a:lnTo>
                  <a:lnTo>
                    <a:pt x="255" y="299"/>
                  </a:lnTo>
                  <a:lnTo>
                    <a:pt x="255" y="301"/>
                  </a:lnTo>
                  <a:lnTo>
                    <a:pt x="253" y="301"/>
                  </a:lnTo>
                  <a:lnTo>
                    <a:pt x="253" y="313"/>
                  </a:lnTo>
                  <a:lnTo>
                    <a:pt x="257" y="318"/>
                  </a:lnTo>
                  <a:lnTo>
                    <a:pt x="251" y="322"/>
                  </a:lnTo>
                  <a:lnTo>
                    <a:pt x="249" y="324"/>
                  </a:lnTo>
                  <a:lnTo>
                    <a:pt x="249" y="328"/>
                  </a:lnTo>
                  <a:lnTo>
                    <a:pt x="259" y="341"/>
                  </a:lnTo>
                  <a:lnTo>
                    <a:pt x="263" y="345"/>
                  </a:lnTo>
                  <a:lnTo>
                    <a:pt x="255" y="359"/>
                  </a:lnTo>
                  <a:lnTo>
                    <a:pt x="249" y="357"/>
                  </a:lnTo>
                  <a:lnTo>
                    <a:pt x="240" y="357"/>
                  </a:lnTo>
                  <a:lnTo>
                    <a:pt x="232" y="349"/>
                  </a:lnTo>
                  <a:lnTo>
                    <a:pt x="222" y="336"/>
                  </a:lnTo>
                  <a:lnTo>
                    <a:pt x="211" y="324"/>
                  </a:lnTo>
                  <a:lnTo>
                    <a:pt x="197" y="311"/>
                  </a:lnTo>
                  <a:lnTo>
                    <a:pt x="195" y="311"/>
                  </a:lnTo>
                  <a:lnTo>
                    <a:pt x="190" y="309"/>
                  </a:lnTo>
                  <a:lnTo>
                    <a:pt x="188" y="305"/>
                  </a:lnTo>
                  <a:lnTo>
                    <a:pt x="188" y="303"/>
                  </a:lnTo>
                  <a:lnTo>
                    <a:pt x="180" y="291"/>
                  </a:lnTo>
                  <a:lnTo>
                    <a:pt x="178" y="291"/>
                  </a:lnTo>
                  <a:lnTo>
                    <a:pt x="178" y="290"/>
                  </a:lnTo>
                  <a:lnTo>
                    <a:pt x="153" y="272"/>
                  </a:lnTo>
                  <a:lnTo>
                    <a:pt x="142" y="257"/>
                  </a:lnTo>
                  <a:lnTo>
                    <a:pt x="140" y="242"/>
                  </a:lnTo>
                  <a:lnTo>
                    <a:pt x="136" y="228"/>
                  </a:lnTo>
                  <a:lnTo>
                    <a:pt x="134" y="228"/>
                  </a:lnTo>
                  <a:lnTo>
                    <a:pt x="134" y="226"/>
                  </a:lnTo>
                  <a:lnTo>
                    <a:pt x="115" y="219"/>
                  </a:lnTo>
                  <a:lnTo>
                    <a:pt x="103" y="203"/>
                  </a:lnTo>
                  <a:lnTo>
                    <a:pt x="78" y="165"/>
                  </a:lnTo>
                  <a:lnTo>
                    <a:pt x="76" y="165"/>
                  </a:lnTo>
                  <a:lnTo>
                    <a:pt x="76" y="163"/>
                  </a:lnTo>
                  <a:lnTo>
                    <a:pt x="67" y="159"/>
                  </a:lnTo>
                  <a:lnTo>
                    <a:pt x="50" y="130"/>
                  </a:lnTo>
                  <a:lnTo>
                    <a:pt x="50" y="121"/>
                  </a:lnTo>
                  <a:lnTo>
                    <a:pt x="48" y="121"/>
                  </a:lnTo>
                  <a:lnTo>
                    <a:pt x="44" y="115"/>
                  </a:lnTo>
                  <a:lnTo>
                    <a:pt x="46" y="101"/>
                  </a:lnTo>
                  <a:lnTo>
                    <a:pt x="46" y="99"/>
                  </a:lnTo>
                  <a:lnTo>
                    <a:pt x="40" y="88"/>
                  </a:lnTo>
                  <a:lnTo>
                    <a:pt x="38" y="86"/>
                  </a:lnTo>
                  <a:lnTo>
                    <a:pt x="36" y="86"/>
                  </a:lnTo>
                  <a:lnTo>
                    <a:pt x="28" y="84"/>
                  </a:lnTo>
                  <a:lnTo>
                    <a:pt x="11" y="71"/>
                  </a:lnTo>
                  <a:lnTo>
                    <a:pt x="17" y="61"/>
                  </a:lnTo>
                  <a:lnTo>
                    <a:pt x="17" y="57"/>
                  </a:lnTo>
                  <a:lnTo>
                    <a:pt x="7" y="48"/>
                  </a:lnTo>
                  <a:lnTo>
                    <a:pt x="11" y="38"/>
                  </a:lnTo>
                  <a:lnTo>
                    <a:pt x="11" y="27"/>
                  </a:lnTo>
                  <a:lnTo>
                    <a:pt x="17" y="19"/>
                  </a:lnTo>
                  <a:lnTo>
                    <a:pt x="17" y="9"/>
                  </a:lnTo>
                  <a:lnTo>
                    <a:pt x="23" y="7"/>
                  </a:lnTo>
                  <a:lnTo>
                    <a:pt x="38" y="21"/>
                  </a:lnTo>
                  <a:lnTo>
                    <a:pt x="48" y="38"/>
                  </a:lnTo>
                  <a:lnTo>
                    <a:pt x="50" y="40"/>
                  </a:lnTo>
                  <a:lnTo>
                    <a:pt x="53" y="40"/>
                  </a:lnTo>
                  <a:lnTo>
                    <a:pt x="63" y="36"/>
                  </a:lnTo>
                  <a:lnTo>
                    <a:pt x="63" y="34"/>
                  </a:lnTo>
                  <a:lnTo>
                    <a:pt x="73" y="25"/>
                  </a:lnTo>
                  <a:lnTo>
                    <a:pt x="75" y="25"/>
                  </a:lnTo>
                  <a:lnTo>
                    <a:pt x="76" y="17"/>
                  </a:lnTo>
                  <a:lnTo>
                    <a:pt x="84" y="15"/>
                  </a:lnTo>
                  <a:lnTo>
                    <a:pt x="92" y="21"/>
                  </a:lnTo>
                  <a:lnTo>
                    <a:pt x="109" y="21"/>
                  </a:lnTo>
                  <a:lnTo>
                    <a:pt x="117" y="13"/>
                  </a:lnTo>
                  <a:lnTo>
                    <a:pt x="119" y="17"/>
                  </a:lnTo>
                  <a:lnTo>
                    <a:pt x="121" y="17"/>
                  </a:lnTo>
                  <a:lnTo>
                    <a:pt x="121" y="19"/>
                  </a:lnTo>
                  <a:lnTo>
                    <a:pt x="126" y="19"/>
                  </a:lnTo>
                  <a:lnTo>
                    <a:pt x="144" y="30"/>
                  </a:lnTo>
                  <a:lnTo>
                    <a:pt x="157" y="30"/>
                  </a:lnTo>
                  <a:lnTo>
                    <a:pt x="169" y="36"/>
                  </a:lnTo>
                  <a:lnTo>
                    <a:pt x="171" y="36"/>
                  </a:lnTo>
                  <a:lnTo>
                    <a:pt x="184" y="38"/>
                  </a:lnTo>
                  <a:lnTo>
                    <a:pt x="194" y="40"/>
                  </a:lnTo>
                  <a:lnTo>
                    <a:pt x="199" y="40"/>
                  </a:lnTo>
                  <a:lnTo>
                    <a:pt x="207" y="44"/>
                  </a:lnTo>
                  <a:lnTo>
                    <a:pt x="211" y="44"/>
                  </a:lnTo>
                  <a:lnTo>
                    <a:pt x="211" y="42"/>
                  </a:lnTo>
                  <a:lnTo>
                    <a:pt x="220" y="34"/>
                  </a:lnTo>
                  <a:lnTo>
                    <a:pt x="230" y="38"/>
                  </a:lnTo>
                  <a:lnTo>
                    <a:pt x="234" y="38"/>
                  </a:lnTo>
                  <a:lnTo>
                    <a:pt x="243" y="34"/>
                  </a:lnTo>
                  <a:lnTo>
                    <a:pt x="255" y="44"/>
                  </a:lnTo>
                  <a:lnTo>
                    <a:pt x="257" y="44"/>
                  </a:lnTo>
                  <a:lnTo>
                    <a:pt x="272" y="40"/>
                  </a:lnTo>
                  <a:lnTo>
                    <a:pt x="278" y="44"/>
                  </a:lnTo>
                  <a:lnTo>
                    <a:pt x="282" y="55"/>
                  </a:lnTo>
                  <a:lnTo>
                    <a:pt x="284" y="57"/>
                  </a:lnTo>
                  <a:lnTo>
                    <a:pt x="299" y="67"/>
                  </a:lnTo>
                  <a:lnTo>
                    <a:pt x="303" y="67"/>
                  </a:lnTo>
                  <a:lnTo>
                    <a:pt x="313" y="61"/>
                  </a:lnTo>
                  <a:lnTo>
                    <a:pt x="309" y="53"/>
                  </a:lnTo>
                  <a:lnTo>
                    <a:pt x="301" y="59"/>
                  </a:lnTo>
                  <a:lnTo>
                    <a:pt x="290" y="51"/>
                  </a:lnTo>
                  <a:lnTo>
                    <a:pt x="286" y="40"/>
                  </a:lnTo>
                  <a:lnTo>
                    <a:pt x="284" y="40"/>
                  </a:lnTo>
                  <a:lnTo>
                    <a:pt x="284" y="38"/>
                  </a:lnTo>
                  <a:lnTo>
                    <a:pt x="274" y="32"/>
                  </a:lnTo>
                  <a:lnTo>
                    <a:pt x="272" y="32"/>
                  </a:lnTo>
                  <a:lnTo>
                    <a:pt x="257" y="36"/>
                  </a:lnTo>
                  <a:lnTo>
                    <a:pt x="245" y="27"/>
                  </a:lnTo>
                  <a:lnTo>
                    <a:pt x="242" y="27"/>
                  </a:lnTo>
                  <a:lnTo>
                    <a:pt x="232" y="30"/>
                  </a:lnTo>
                  <a:lnTo>
                    <a:pt x="220" y="27"/>
                  </a:lnTo>
                  <a:lnTo>
                    <a:pt x="217" y="27"/>
                  </a:lnTo>
                  <a:lnTo>
                    <a:pt x="217" y="28"/>
                  </a:lnTo>
                  <a:lnTo>
                    <a:pt x="209" y="36"/>
                  </a:lnTo>
                  <a:lnTo>
                    <a:pt x="201" y="32"/>
                  </a:lnTo>
                  <a:lnTo>
                    <a:pt x="194" y="32"/>
                  </a:lnTo>
                  <a:lnTo>
                    <a:pt x="184" y="30"/>
                  </a:lnTo>
                  <a:lnTo>
                    <a:pt x="172" y="28"/>
                  </a:lnTo>
                  <a:lnTo>
                    <a:pt x="159" y="23"/>
                  </a:lnTo>
                  <a:lnTo>
                    <a:pt x="147" y="23"/>
                  </a:lnTo>
                  <a:lnTo>
                    <a:pt x="130" y="11"/>
                  </a:lnTo>
                  <a:lnTo>
                    <a:pt x="128" y="11"/>
                  </a:lnTo>
                  <a:lnTo>
                    <a:pt x="124" y="13"/>
                  </a:lnTo>
                  <a:lnTo>
                    <a:pt x="123" y="5"/>
                  </a:lnTo>
                  <a:lnTo>
                    <a:pt x="121" y="3"/>
                  </a:lnTo>
                  <a:lnTo>
                    <a:pt x="117" y="3"/>
                  </a:lnTo>
                  <a:lnTo>
                    <a:pt x="105" y="13"/>
                  </a:lnTo>
                  <a:lnTo>
                    <a:pt x="96" y="13"/>
                  </a:lnTo>
                  <a:lnTo>
                    <a:pt x="86" y="7"/>
                  </a:lnTo>
                  <a:lnTo>
                    <a:pt x="84" y="7"/>
                  </a:lnTo>
                  <a:lnTo>
                    <a:pt x="75" y="9"/>
                  </a:lnTo>
                  <a:lnTo>
                    <a:pt x="73" y="9"/>
                  </a:lnTo>
                  <a:lnTo>
                    <a:pt x="71" y="11"/>
                  </a:lnTo>
                  <a:lnTo>
                    <a:pt x="67" y="21"/>
                  </a:lnTo>
                  <a:lnTo>
                    <a:pt x="59" y="28"/>
                  </a:lnTo>
                  <a:lnTo>
                    <a:pt x="53" y="32"/>
                  </a:lnTo>
                  <a:lnTo>
                    <a:pt x="44" y="17"/>
                  </a:lnTo>
                  <a:lnTo>
                    <a:pt x="25" y="2"/>
                  </a:lnTo>
                  <a:lnTo>
                    <a:pt x="25" y="0"/>
                  </a:lnTo>
                  <a:lnTo>
                    <a:pt x="21" y="0"/>
                  </a:lnTo>
                  <a:lnTo>
                    <a:pt x="11" y="3"/>
                  </a:lnTo>
                  <a:lnTo>
                    <a:pt x="11" y="5"/>
                  </a:lnTo>
                  <a:lnTo>
                    <a:pt x="9" y="5"/>
                  </a:lnTo>
                  <a:lnTo>
                    <a:pt x="9" y="15"/>
                  </a:lnTo>
                  <a:lnTo>
                    <a:pt x="3" y="23"/>
                  </a:lnTo>
                  <a:lnTo>
                    <a:pt x="3" y="36"/>
                  </a:lnTo>
                  <a:lnTo>
                    <a:pt x="0" y="46"/>
                  </a:lnTo>
                  <a:lnTo>
                    <a:pt x="0" y="50"/>
                  </a:lnTo>
                  <a:lnTo>
                    <a:pt x="9" y="59"/>
                  </a:lnTo>
                  <a:lnTo>
                    <a:pt x="3" y="69"/>
                  </a:lnTo>
                  <a:lnTo>
                    <a:pt x="3" y="73"/>
                  </a:lnTo>
                  <a:lnTo>
                    <a:pt x="5" y="73"/>
                  </a:lnTo>
                  <a:lnTo>
                    <a:pt x="25" y="90"/>
                  </a:lnTo>
                  <a:lnTo>
                    <a:pt x="25" y="92"/>
                  </a:lnTo>
                  <a:lnTo>
                    <a:pt x="27" y="92"/>
                  </a:lnTo>
                  <a:lnTo>
                    <a:pt x="34" y="94"/>
                  </a:lnTo>
                  <a:lnTo>
                    <a:pt x="38" y="101"/>
                  </a:lnTo>
                  <a:lnTo>
                    <a:pt x="36" y="117"/>
                  </a:lnTo>
                  <a:lnTo>
                    <a:pt x="36" y="119"/>
                  </a:lnTo>
                  <a:lnTo>
                    <a:pt x="38" y="119"/>
                  </a:lnTo>
                  <a:lnTo>
                    <a:pt x="42" y="124"/>
                  </a:lnTo>
                  <a:lnTo>
                    <a:pt x="42" y="134"/>
                  </a:lnTo>
                  <a:lnTo>
                    <a:pt x="61" y="165"/>
                  </a:lnTo>
                  <a:lnTo>
                    <a:pt x="63" y="167"/>
                  </a:lnTo>
                  <a:lnTo>
                    <a:pt x="73" y="171"/>
                  </a:lnTo>
                  <a:lnTo>
                    <a:pt x="96" y="207"/>
                  </a:lnTo>
                  <a:lnTo>
                    <a:pt x="109" y="224"/>
                  </a:lnTo>
                  <a:lnTo>
                    <a:pt x="111" y="226"/>
                  </a:lnTo>
                  <a:lnTo>
                    <a:pt x="128" y="234"/>
                  </a:lnTo>
                  <a:lnTo>
                    <a:pt x="132" y="242"/>
                  </a:lnTo>
                  <a:lnTo>
                    <a:pt x="134" y="259"/>
                  </a:lnTo>
                  <a:lnTo>
                    <a:pt x="134" y="261"/>
                  </a:lnTo>
                  <a:lnTo>
                    <a:pt x="136" y="261"/>
                  </a:lnTo>
                  <a:lnTo>
                    <a:pt x="149" y="276"/>
                  </a:lnTo>
                  <a:lnTo>
                    <a:pt x="174" y="295"/>
                  </a:lnTo>
                  <a:lnTo>
                    <a:pt x="180" y="307"/>
                  </a:lnTo>
                  <a:lnTo>
                    <a:pt x="182" y="313"/>
                  </a:lnTo>
                  <a:lnTo>
                    <a:pt x="182" y="315"/>
                  </a:lnTo>
                  <a:lnTo>
                    <a:pt x="184" y="316"/>
                  </a:lnTo>
                  <a:lnTo>
                    <a:pt x="186" y="316"/>
                  </a:lnTo>
                  <a:lnTo>
                    <a:pt x="194" y="318"/>
                  </a:lnTo>
                  <a:lnTo>
                    <a:pt x="207" y="328"/>
                  </a:lnTo>
                  <a:lnTo>
                    <a:pt x="215" y="339"/>
                  </a:lnTo>
                  <a:lnTo>
                    <a:pt x="224" y="353"/>
                  </a:lnTo>
                  <a:lnTo>
                    <a:pt x="236" y="363"/>
                  </a:lnTo>
                  <a:lnTo>
                    <a:pt x="236" y="364"/>
                  </a:lnTo>
                  <a:lnTo>
                    <a:pt x="247" y="364"/>
                  </a:lnTo>
                  <a:lnTo>
                    <a:pt x="255" y="368"/>
                  </a:lnTo>
                  <a:lnTo>
                    <a:pt x="259" y="368"/>
                  </a:lnTo>
                  <a:lnTo>
                    <a:pt x="261" y="366"/>
                  </a:lnTo>
                  <a:lnTo>
                    <a:pt x="270" y="347"/>
                  </a:lnTo>
                  <a:lnTo>
                    <a:pt x="270" y="343"/>
                  </a:lnTo>
                  <a:lnTo>
                    <a:pt x="267" y="338"/>
                  </a:lnTo>
                  <a:lnTo>
                    <a:pt x="259" y="326"/>
                  </a:lnTo>
                  <a:lnTo>
                    <a:pt x="265" y="322"/>
                  </a:lnTo>
                  <a:lnTo>
                    <a:pt x="267" y="320"/>
                  </a:lnTo>
                  <a:lnTo>
                    <a:pt x="267" y="316"/>
                  </a:lnTo>
                  <a:lnTo>
                    <a:pt x="261" y="309"/>
                  </a:lnTo>
                  <a:lnTo>
                    <a:pt x="261" y="307"/>
                  </a:lnTo>
                  <a:lnTo>
                    <a:pt x="278" y="307"/>
                  </a:lnTo>
                  <a:lnTo>
                    <a:pt x="278" y="305"/>
                  </a:lnTo>
                  <a:lnTo>
                    <a:pt x="280" y="305"/>
                  </a:lnTo>
                  <a:lnTo>
                    <a:pt x="284" y="291"/>
                  </a:lnTo>
                  <a:lnTo>
                    <a:pt x="284" y="290"/>
                  </a:lnTo>
                  <a:lnTo>
                    <a:pt x="280" y="272"/>
                  </a:lnTo>
                  <a:lnTo>
                    <a:pt x="290" y="263"/>
                  </a:lnTo>
                  <a:lnTo>
                    <a:pt x="291" y="265"/>
                  </a:lnTo>
                  <a:lnTo>
                    <a:pt x="297" y="276"/>
                  </a:lnTo>
                  <a:lnTo>
                    <a:pt x="299" y="278"/>
                  </a:lnTo>
                  <a:lnTo>
                    <a:pt x="303" y="278"/>
                  </a:lnTo>
                  <a:lnTo>
                    <a:pt x="320" y="270"/>
                  </a:lnTo>
                  <a:lnTo>
                    <a:pt x="320" y="268"/>
                  </a:lnTo>
                  <a:lnTo>
                    <a:pt x="322" y="268"/>
                  </a:lnTo>
                  <a:lnTo>
                    <a:pt x="322" y="265"/>
                  </a:lnTo>
                  <a:lnTo>
                    <a:pt x="318" y="251"/>
                  </a:lnTo>
                  <a:lnTo>
                    <a:pt x="316" y="251"/>
                  </a:lnTo>
                  <a:lnTo>
                    <a:pt x="316" y="249"/>
                  </a:lnTo>
                  <a:lnTo>
                    <a:pt x="309" y="245"/>
                  </a:lnTo>
                  <a:lnTo>
                    <a:pt x="309" y="240"/>
                  </a:lnTo>
                  <a:lnTo>
                    <a:pt x="332" y="240"/>
                  </a:lnTo>
                  <a:lnTo>
                    <a:pt x="334" y="238"/>
                  </a:lnTo>
                  <a:lnTo>
                    <a:pt x="340" y="230"/>
                  </a:lnTo>
                  <a:lnTo>
                    <a:pt x="347" y="234"/>
                  </a:lnTo>
                  <a:lnTo>
                    <a:pt x="351" y="234"/>
                  </a:lnTo>
                  <a:lnTo>
                    <a:pt x="351" y="232"/>
                  </a:lnTo>
                  <a:lnTo>
                    <a:pt x="353" y="232"/>
                  </a:lnTo>
                  <a:lnTo>
                    <a:pt x="353" y="230"/>
                  </a:lnTo>
                  <a:lnTo>
                    <a:pt x="357" y="215"/>
                  </a:lnTo>
                  <a:lnTo>
                    <a:pt x="357" y="213"/>
                  </a:lnTo>
                  <a:lnTo>
                    <a:pt x="351" y="195"/>
                  </a:lnTo>
                  <a:lnTo>
                    <a:pt x="341" y="180"/>
                  </a:lnTo>
                  <a:lnTo>
                    <a:pt x="355" y="180"/>
                  </a:lnTo>
                  <a:lnTo>
                    <a:pt x="357" y="178"/>
                  </a:lnTo>
                  <a:lnTo>
                    <a:pt x="363" y="171"/>
                  </a:lnTo>
                  <a:lnTo>
                    <a:pt x="363" y="167"/>
                  </a:lnTo>
                  <a:lnTo>
                    <a:pt x="353" y="155"/>
                  </a:lnTo>
                  <a:lnTo>
                    <a:pt x="351" y="153"/>
                  </a:lnTo>
                  <a:lnTo>
                    <a:pt x="341" y="147"/>
                  </a:lnTo>
                  <a:lnTo>
                    <a:pt x="338" y="134"/>
                  </a:lnTo>
                  <a:lnTo>
                    <a:pt x="336" y="134"/>
                  </a:lnTo>
                  <a:lnTo>
                    <a:pt x="336" y="132"/>
                  </a:lnTo>
                  <a:lnTo>
                    <a:pt x="324" y="132"/>
                  </a:lnTo>
                  <a:lnTo>
                    <a:pt x="324" y="121"/>
                  </a:lnTo>
                  <a:lnTo>
                    <a:pt x="328" y="109"/>
                  </a:lnTo>
                  <a:lnTo>
                    <a:pt x="338" y="86"/>
                  </a:lnTo>
                  <a:lnTo>
                    <a:pt x="338" y="55"/>
                  </a:lnTo>
                  <a:lnTo>
                    <a:pt x="336" y="55"/>
                  </a:lnTo>
                  <a:lnTo>
                    <a:pt x="332" y="51"/>
                  </a:lnTo>
                  <a:lnTo>
                    <a:pt x="332" y="50"/>
                  </a:lnTo>
                  <a:lnTo>
                    <a:pt x="330" y="50"/>
                  </a:lnTo>
                  <a:lnTo>
                    <a:pt x="311" y="53"/>
                  </a:lnTo>
                  <a:lnTo>
                    <a:pt x="309" y="53"/>
                  </a:lnTo>
                  <a:lnTo>
                    <a:pt x="313" y="61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34" name="Freeform 22"/>
            <p:cNvSpPr>
              <a:spLocks/>
            </p:cNvSpPr>
            <p:nvPr/>
          </p:nvSpPr>
          <p:spPr bwMode="auto">
            <a:xfrm>
              <a:off x="3977" y="2994"/>
              <a:ext cx="31" cy="32"/>
            </a:xfrm>
            <a:custGeom>
              <a:avLst/>
              <a:gdLst>
                <a:gd name="T0" fmla="*/ 10 w 27"/>
                <a:gd name="T1" fmla="*/ 9 h 32"/>
                <a:gd name="T2" fmla="*/ 13 w 27"/>
                <a:gd name="T3" fmla="*/ 9 h 32"/>
                <a:gd name="T4" fmla="*/ 22 w 27"/>
                <a:gd name="T5" fmla="*/ 21 h 32"/>
                <a:gd name="T6" fmla="*/ 24 w 27"/>
                <a:gd name="T7" fmla="*/ 26 h 32"/>
                <a:gd name="T8" fmla="*/ 24 w 27"/>
                <a:gd name="T9" fmla="*/ 25 h 32"/>
                <a:gd name="T10" fmla="*/ 9 w 27"/>
                <a:gd name="T11" fmla="*/ 17 h 32"/>
                <a:gd name="T12" fmla="*/ 10 w 27"/>
                <a:gd name="T13" fmla="*/ 9 h 32"/>
                <a:gd name="T14" fmla="*/ 5 w 27"/>
                <a:gd name="T15" fmla="*/ 3 h 32"/>
                <a:gd name="T16" fmla="*/ 0 w 27"/>
                <a:gd name="T17" fmla="*/ 19 h 32"/>
                <a:gd name="T18" fmla="*/ 0 w 27"/>
                <a:gd name="T19" fmla="*/ 21 h 32"/>
                <a:gd name="T20" fmla="*/ 2 w 27"/>
                <a:gd name="T21" fmla="*/ 21 h 32"/>
                <a:gd name="T22" fmla="*/ 2 w 27"/>
                <a:gd name="T23" fmla="*/ 23 h 32"/>
                <a:gd name="T24" fmla="*/ 20 w 27"/>
                <a:gd name="T25" fmla="*/ 32 h 32"/>
                <a:gd name="T26" fmla="*/ 29 w 27"/>
                <a:gd name="T27" fmla="*/ 32 h 32"/>
                <a:gd name="T28" fmla="*/ 29 w 27"/>
                <a:gd name="T29" fmla="*/ 30 h 32"/>
                <a:gd name="T30" fmla="*/ 31 w 27"/>
                <a:gd name="T31" fmla="*/ 30 h 32"/>
                <a:gd name="T32" fmla="*/ 31 w 27"/>
                <a:gd name="T33" fmla="*/ 17 h 32"/>
                <a:gd name="T34" fmla="*/ 20 w 27"/>
                <a:gd name="T35" fmla="*/ 3 h 32"/>
                <a:gd name="T36" fmla="*/ 17 w 27"/>
                <a:gd name="T37" fmla="*/ 1 h 32"/>
                <a:gd name="T38" fmla="*/ 10 w 27"/>
                <a:gd name="T39" fmla="*/ 0 h 32"/>
                <a:gd name="T40" fmla="*/ 7 w 27"/>
                <a:gd name="T41" fmla="*/ 0 h 32"/>
                <a:gd name="T42" fmla="*/ 7 w 27"/>
                <a:gd name="T43" fmla="*/ 1 h 32"/>
                <a:gd name="T44" fmla="*/ 5 w 27"/>
                <a:gd name="T45" fmla="*/ 1 h 32"/>
                <a:gd name="T46" fmla="*/ 5 w 27"/>
                <a:gd name="T47" fmla="*/ 3 h 32"/>
                <a:gd name="T48" fmla="*/ 10 w 27"/>
                <a:gd name="T49" fmla="*/ 9 h 3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7"/>
                <a:gd name="T76" fmla="*/ 0 h 32"/>
                <a:gd name="T77" fmla="*/ 27 w 27"/>
                <a:gd name="T78" fmla="*/ 32 h 3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7" h="32">
                  <a:moveTo>
                    <a:pt x="9" y="9"/>
                  </a:moveTo>
                  <a:lnTo>
                    <a:pt x="11" y="9"/>
                  </a:lnTo>
                  <a:lnTo>
                    <a:pt x="19" y="21"/>
                  </a:lnTo>
                  <a:lnTo>
                    <a:pt x="21" y="26"/>
                  </a:lnTo>
                  <a:lnTo>
                    <a:pt x="21" y="25"/>
                  </a:lnTo>
                  <a:lnTo>
                    <a:pt x="8" y="17"/>
                  </a:lnTo>
                  <a:lnTo>
                    <a:pt x="9" y="9"/>
                  </a:lnTo>
                  <a:lnTo>
                    <a:pt x="4" y="3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2" y="21"/>
                  </a:lnTo>
                  <a:lnTo>
                    <a:pt x="2" y="23"/>
                  </a:lnTo>
                  <a:lnTo>
                    <a:pt x="17" y="32"/>
                  </a:lnTo>
                  <a:lnTo>
                    <a:pt x="25" y="32"/>
                  </a:lnTo>
                  <a:lnTo>
                    <a:pt x="25" y="30"/>
                  </a:lnTo>
                  <a:lnTo>
                    <a:pt x="27" y="30"/>
                  </a:lnTo>
                  <a:lnTo>
                    <a:pt x="27" y="17"/>
                  </a:lnTo>
                  <a:lnTo>
                    <a:pt x="17" y="3"/>
                  </a:lnTo>
                  <a:lnTo>
                    <a:pt x="15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6" y="1"/>
                  </a:lnTo>
                  <a:lnTo>
                    <a:pt x="4" y="1"/>
                  </a:lnTo>
                  <a:lnTo>
                    <a:pt x="4" y="3"/>
                  </a:lnTo>
                  <a:lnTo>
                    <a:pt x="9" y="9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35" name="Freeform 23"/>
            <p:cNvSpPr>
              <a:spLocks/>
            </p:cNvSpPr>
            <p:nvPr/>
          </p:nvSpPr>
          <p:spPr bwMode="auto">
            <a:xfrm>
              <a:off x="4046" y="3161"/>
              <a:ext cx="23" cy="25"/>
            </a:xfrm>
            <a:custGeom>
              <a:avLst/>
              <a:gdLst>
                <a:gd name="T0" fmla="*/ 9 w 20"/>
                <a:gd name="T1" fmla="*/ 9 h 25"/>
                <a:gd name="T2" fmla="*/ 14 w 20"/>
                <a:gd name="T3" fmla="*/ 13 h 25"/>
                <a:gd name="T4" fmla="*/ 16 w 20"/>
                <a:gd name="T5" fmla="*/ 19 h 25"/>
                <a:gd name="T6" fmla="*/ 14 w 20"/>
                <a:gd name="T7" fmla="*/ 17 h 25"/>
                <a:gd name="T8" fmla="*/ 9 w 20"/>
                <a:gd name="T9" fmla="*/ 9 h 25"/>
                <a:gd name="T10" fmla="*/ 0 w 20"/>
                <a:gd name="T11" fmla="*/ 3 h 25"/>
                <a:gd name="T12" fmla="*/ 0 w 20"/>
                <a:gd name="T13" fmla="*/ 11 h 25"/>
                <a:gd name="T14" fmla="*/ 0 w 20"/>
                <a:gd name="T15" fmla="*/ 13 h 25"/>
                <a:gd name="T16" fmla="*/ 7 w 20"/>
                <a:gd name="T17" fmla="*/ 23 h 25"/>
                <a:gd name="T18" fmla="*/ 9 w 20"/>
                <a:gd name="T19" fmla="*/ 23 h 25"/>
                <a:gd name="T20" fmla="*/ 9 w 20"/>
                <a:gd name="T21" fmla="*/ 25 h 25"/>
                <a:gd name="T22" fmla="*/ 21 w 20"/>
                <a:gd name="T23" fmla="*/ 25 h 25"/>
                <a:gd name="T24" fmla="*/ 21 w 20"/>
                <a:gd name="T25" fmla="*/ 23 h 25"/>
                <a:gd name="T26" fmla="*/ 23 w 20"/>
                <a:gd name="T27" fmla="*/ 23 h 25"/>
                <a:gd name="T28" fmla="*/ 23 w 20"/>
                <a:gd name="T29" fmla="*/ 9 h 25"/>
                <a:gd name="T30" fmla="*/ 21 w 20"/>
                <a:gd name="T31" fmla="*/ 9 h 25"/>
                <a:gd name="T32" fmla="*/ 14 w 20"/>
                <a:gd name="T33" fmla="*/ 3 h 25"/>
                <a:gd name="T34" fmla="*/ 14 w 20"/>
                <a:gd name="T35" fmla="*/ 2 h 25"/>
                <a:gd name="T36" fmla="*/ 7 w 20"/>
                <a:gd name="T37" fmla="*/ 0 h 25"/>
                <a:gd name="T38" fmla="*/ 2 w 20"/>
                <a:gd name="T39" fmla="*/ 0 h 25"/>
                <a:gd name="T40" fmla="*/ 2 w 20"/>
                <a:gd name="T41" fmla="*/ 2 h 25"/>
                <a:gd name="T42" fmla="*/ 0 w 20"/>
                <a:gd name="T43" fmla="*/ 2 h 25"/>
                <a:gd name="T44" fmla="*/ 0 w 20"/>
                <a:gd name="T45" fmla="*/ 3 h 25"/>
                <a:gd name="T46" fmla="*/ 9 w 20"/>
                <a:gd name="T47" fmla="*/ 9 h 2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0"/>
                <a:gd name="T73" fmla="*/ 0 h 25"/>
                <a:gd name="T74" fmla="*/ 20 w 20"/>
                <a:gd name="T75" fmla="*/ 25 h 2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0" h="25">
                  <a:moveTo>
                    <a:pt x="8" y="9"/>
                  </a:moveTo>
                  <a:lnTo>
                    <a:pt x="12" y="13"/>
                  </a:lnTo>
                  <a:lnTo>
                    <a:pt x="14" y="19"/>
                  </a:lnTo>
                  <a:lnTo>
                    <a:pt x="12" y="17"/>
                  </a:lnTo>
                  <a:lnTo>
                    <a:pt x="8" y="9"/>
                  </a:lnTo>
                  <a:lnTo>
                    <a:pt x="0" y="3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6" y="23"/>
                  </a:lnTo>
                  <a:lnTo>
                    <a:pt x="8" y="23"/>
                  </a:lnTo>
                  <a:lnTo>
                    <a:pt x="8" y="25"/>
                  </a:lnTo>
                  <a:lnTo>
                    <a:pt x="18" y="25"/>
                  </a:lnTo>
                  <a:lnTo>
                    <a:pt x="18" y="23"/>
                  </a:lnTo>
                  <a:lnTo>
                    <a:pt x="20" y="23"/>
                  </a:lnTo>
                  <a:lnTo>
                    <a:pt x="20" y="9"/>
                  </a:lnTo>
                  <a:lnTo>
                    <a:pt x="18" y="9"/>
                  </a:lnTo>
                  <a:lnTo>
                    <a:pt x="12" y="3"/>
                  </a:lnTo>
                  <a:lnTo>
                    <a:pt x="12" y="2"/>
                  </a:lnTo>
                  <a:lnTo>
                    <a:pt x="6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8" y="9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36" name="Freeform 24"/>
            <p:cNvSpPr>
              <a:spLocks/>
            </p:cNvSpPr>
            <p:nvPr/>
          </p:nvSpPr>
          <p:spPr bwMode="auto">
            <a:xfrm>
              <a:off x="3880" y="2823"/>
              <a:ext cx="598" cy="542"/>
            </a:xfrm>
            <a:custGeom>
              <a:avLst/>
              <a:gdLst>
                <a:gd name="T0" fmla="*/ 447 w 532"/>
                <a:gd name="T1" fmla="*/ 513 h 541"/>
                <a:gd name="T2" fmla="*/ 398 w 532"/>
                <a:gd name="T3" fmla="*/ 485 h 541"/>
                <a:gd name="T4" fmla="*/ 377 w 532"/>
                <a:gd name="T5" fmla="*/ 450 h 541"/>
                <a:gd name="T6" fmla="*/ 274 w 532"/>
                <a:gd name="T7" fmla="*/ 392 h 541"/>
                <a:gd name="T8" fmla="*/ 253 w 532"/>
                <a:gd name="T9" fmla="*/ 396 h 541"/>
                <a:gd name="T10" fmla="*/ 227 w 532"/>
                <a:gd name="T11" fmla="*/ 367 h 541"/>
                <a:gd name="T12" fmla="*/ 199 w 532"/>
                <a:gd name="T13" fmla="*/ 341 h 541"/>
                <a:gd name="T14" fmla="*/ 171 w 532"/>
                <a:gd name="T15" fmla="*/ 302 h 541"/>
                <a:gd name="T16" fmla="*/ 192 w 532"/>
                <a:gd name="T17" fmla="*/ 287 h 541"/>
                <a:gd name="T18" fmla="*/ 152 w 532"/>
                <a:gd name="T19" fmla="*/ 244 h 541"/>
                <a:gd name="T20" fmla="*/ 141 w 532"/>
                <a:gd name="T21" fmla="*/ 197 h 541"/>
                <a:gd name="T22" fmla="*/ 96 w 532"/>
                <a:gd name="T23" fmla="*/ 151 h 541"/>
                <a:gd name="T24" fmla="*/ 70 w 532"/>
                <a:gd name="T25" fmla="*/ 178 h 541"/>
                <a:gd name="T26" fmla="*/ 44 w 532"/>
                <a:gd name="T27" fmla="*/ 215 h 541"/>
                <a:gd name="T28" fmla="*/ 20 w 532"/>
                <a:gd name="T29" fmla="*/ 182 h 541"/>
                <a:gd name="T30" fmla="*/ 0 w 532"/>
                <a:gd name="T31" fmla="*/ 153 h 541"/>
                <a:gd name="T32" fmla="*/ 11 w 532"/>
                <a:gd name="T33" fmla="*/ 117 h 541"/>
                <a:gd name="T34" fmla="*/ 33 w 532"/>
                <a:gd name="T35" fmla="*/ 132 h 541"/>
                <a:gd name="T36" fmla="*/ 76 w 532"/>
                <a:gd name="T37" fmla="*/ 123 h 541"/>
                <a:gd name="T38" fmla="*/ 112 w 532"/>
                <a:gd name="T39" fmla="*/ 115 h 541"/>
                <a:gd name="T40" fmla="*/ 138 w 532"/>
                <a:gd name="T41" fmla="*/ 128 h 541"/>
                <a:gd name="T42" fmla="*/ 189 w 532"/>
                <a:gd name="T43" fmla="*/ 128 h 541"/>
                <a:gd name="T44" fmla="*/ 199 w 532"/>
                <a:gd name="T45" fmla="*/ 103 h 541"/>
                <a:gd name="T46" fmla="*/ 216 w 532"/>
                <a:gd name="T47" fmla="*/ 80 h 541"/>
                <a:gd name="T48" fmla="*/ 225 w 532"/>
                <a:gd name="T49" fmla="*/ 40 h 541"/>
                <a:gd name="T50" fmla="*/ 297 w 532"/>
                <a:gd name="T51" fmla="*/ 15 h 541"/>
                <a:gd name="T52" fmla="*/ 328 w 532"/>
                <a:gd name="T53" fmla="*/ 17 h 541"/>
                <a:gd name="T54" fmla="*/ 419 w 532"/>
                <a:gd name="T55" fmla="*/ 82 h 541"/>
                <a:gd name="T56" fmla="*/ 516 w 532"/>
                <a:gd name="T57" fmla="*/ 88 h 541"/>
                <a:gd name="T58" fmla="*/ 551 w 532"/>
                <a:gd name="T59" fmla="*/ 124 h 541"/>
                <a:gd name="T60" fmla="*/ 555 w 532"/>
                <a:gd name="T61" fmla="*/ 159 h 541"/>
                <a:gd name="T62" fmla="*/ 588 w 532"/>
                <a:gd name="T63" fmla="*/ 182 h 541"/>
                <a:gd name="T64" fmla="*/ 577 w 532"/>
                <a:gd name="T65" fmla="*/ 197 h 541"/>
                <a:gd name="T66" fmla="*/ 567 w 532"/>
                <a:gd name="T67" fmla="*/ 215 h 541"/>
                <a:gd name="T68" fmla="*/ 534 w 532"/>
                <a:gd name="T69" fmla="*/ 224 h 541"/>
                <a:gd name="T70" fmla="*/ 486 w 532"/>
                <a:gd name="T71" fmla="*/ 199 h 541"/>
                <a:gd name="T72" fmla="*/ 436 w 532"/>
                <a:gd name="T73" fmla="*/ 207 h 541"/>
                <a:gd name="T74" fmla="*/ 389 w 532"/>
                <a:gd name="T75" fmla="*/ 196 h 541"/>
                <a:gd name="T76" fmla="*/ 344 w 532"/>
                <a:gd name="T77" fmla="*/ 178 h 541"/>
                <a:gd name="T78" fmla="*/ 297 w 532"/>
                <a:gd name="T79" fmla="*/ 184 h 541"/>
                <a:gd name="T80" fmla="*/ 257 w 532"/>
                <a:gd name="T81" fmla="*/ 188 h 541"/>
                <a:gd name="T82" fmla="*/ 220 w 532"/>
                <a:gd name="T83" fmla="*/ 194 h 541"/>
                <a:gd name="T84" fmla="*/ 220 w 532"/>
                <a:gd name="T85" fmla="*/ 240 h 541"/>
                <a:gd name="T86" fmla="*/ 257 w 532"/>
                <a:gd name="T87" fmla="*/ 287 h 541"/>
                <a:gd name="T88" fmla="*/ 297 w 532"/>
                <a:gd name="T89" fmla="*/ 337 h 541"/>
                <a:gd name="T90" fmla="*/ 365 w 532"/>
                <a:gd name="T91" fmla="*/ 412 h 541"/>
                <a:gd name="T92" fmla="*/ 419 w 532"/>
                <a:gd name="T93" fmla="*/ 475 h 541"/>
                <a:gd name="T94" fmla="*/ 459 w 532"/>
                <a:gd name="T95" fmla="*/ 508 h 541"/>
                <a:gd name="T96" fmla="*/ 501 w 532"/>
                <a:gd name="T97" fmla="*/ 534 h 54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32"/>
                <a:gd name="T148" fmla="*/ 0 h 541"/>
                <a:gd name="T149" fmla="*/ 532 w 532"/>
                <a:gd name="T150" fmla="*/ 541 h 541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32" h="541">
                  <a:moveTo>
                    <a:pt x="432" y="541"/>
                  </a:moveTo>
                  <a:lnTo>
                    <a:pt x="417" y="533"/>
                  </a:lnTo>
                  <a:lnTo>
                    <a:pt x="404" y="524"/>
                  </a:lnTo>
                  <a:lnTo>
                    <a:pt x="398" y="512"/>
                  </a:lnTo>
                  <a:lnTo>
                    <a:pt x="392" y="503"/>
                  </a:lnTo>
                  <a:lnTo>
                    <a:pt x="383" y="497"/>
                  </a:lnTo>
                  <a:lnTo>
                    <a:pt x="369" y="495"/>
                  </a:lnTo>
                  <a:lnTo>
                    <a:pt x="354" y="484"/>
                  </a:lnTo>
                  <a:lnTo>
                    <a:pt x="346" y="476"/>
                  </a:lnTo>
                  <a:lnTo>
                    <a:pt x="363" y="476"/>
                  </a:lnTo>
                  <a:lnTo>
                    <a:pt x="356" y="466"/>
                  </a:lnTo>
                  <a:lnTo>
                    <a:pt x="335" y="449"/>
                  </a:lnTo>
                  <a:lnTo>
                    <a:pt x="287" y="405"/>
                  </a:lnTo>
                  <a:lnTo>
                    <a:pt x="267" y="403"/>
                  </a:lnTo>
                  <a:lnTo>
                    <a:pt x="250" y="391"/>
                  </a:lnTo>
                  <a:lnTo>
                    <a:pt x="244" y="391"/>
                  </a:lnTo>
                  <a:lnTo>
                    <a:pt x="240" y="397"/>
                  </a:lnTo>
                  <a:lnTo>
                    <a:pt x="239" y="397"/>
                  </a:lnTo>
                  <a:lnTo>
                    <a:pt x="231" y="393"/>
                  </a:lnTo>
                  <a:lnTo>
                    <a:pt x="225" y="395"/>
                  </a:lnTo>
                  <a:lnTo>
                    <a:pt x="212" y="391"/>
                  </a:lnTo>
                  <a:lnTo>
                    <a:pt x="206" y="382"/>
                  </a:lnTo>
                  <a:lnTo>
                    <a:pt x="206" y="374"/>
                  </a:lnTo>
                  <a:lnTo>
                    <a:pt x="202" y="366"/>
                  </a:lnTo>
                  <a:lnTo>
                    <a:pt x="196" y="359"/>
                  </a:lnTo>
                  <a:lnTo>
                    <a:pt x="183" y="353"/>
                  </a:lnTo>
                  <a:lnTo>
                    <a:pt x="181" y="341"/>
                  </a:lnTo>
                  <a:lnTo>
                    <a:pt x="177" y="340"/>
                  </a:lnTo>
                  <a:lnTo>
                    <a:pt x="168" y="338"/>
                  </a:lnTo>
                  <a:lnTo>
                    <a:pt x="164" y="322"/>
                  </a:lnTo>
                  <a:lnTo>
                    <a:pt x="158" y="309"/>
                  </a:lnTo>
                  <a:lnTo>
                    <a:pt x="152" y="301"/>
                  </a:lnTo>
                  <a:lnTo>
                    <a:pt x="152" y="293"/>
                  </a:lnTo>
                  <a:lnTo>
                    <a:pt x="164" y="293"/>
                  </a:lnTo>
                  <a:lnTo>
                    <a:pt x="173" y="297"/>
                  </a:lnTo>
                  <a:lnTo>
                    <a:pt x="171" y="286"/>
                  </a:lnTo>
                  <a:lnTo>
                    <a:pt x="164" y="278"/>
                  </a:lnTo>
                  <a:lnTo>
                    <a:pt x="148" y="272"/>
                  </a:lnTo>
                  <a:lnTo>
                    <a:pt x="144" y="255"/>
                  </a:lnTo>
                  <a:lnTo>
                    <a:pt x="135" y="244"/>
                  </a:lnTo>
                  <a:lnTo>
                    <a:pt x="133" y="242"/>
                  </a:lnTo>
                  <a:lnTo>
                    <a:pt x="129" y="224"/>
                  </a:lnTo>
                  <a:lnTo>
                    <a:pt x="123" y="217"/>
                  </a:lnTo>
                  <a:lnTo>
                    <a:pt x="125" y="197"/>
                  </a:lnTo>
                  <a:lnTo>
                    <a:pt x="123" y="190"/>
                  </a:lnTo>
                  <a:lnTo>
                    <a:pt x="116" y="178"/>
                  </a:lnTo>
                  <a:lnTo>
                    <a:pt x="96" y="165"/>
                  </a:lnTo>
                  <a:lnTo>
                    <a:pt x="85" y="151"/>
                  </a:lnTo>
                  <a:lnTo>
                    <a:pt x="77" y="148"/>
                  </a:lnTo>
                  <a:lnTo>
                    <a:pt x="72" y="159"/>
                  </a:lnTo>
                  <a:lnTo>
                    <a:pt x="68" y="171"/>
                  </a:lnTo>
                  <a:lnTo>
                    <a:pt x="62" y="178"/>
                  </a:lnTo>
                  <a:lnTo>
                    <a:pt x="56" y="194"/>
                  </a:lnTo>
                  <a:lnTo>
                    <a:pt x="47" y="196"/>
                  </a:lnTo>
                  <a:lnTo>
                    <a:pt x="43" y="211"/>
                  </a:lnTo>
                  <a:lnTo>
                    <a:pt x="39" y="215"/>
                  </a:lnTo>
                  <a:lnTo>
                    <a:pt x="33" y="203"/>
                  </a:lnTo>
                  <a:lnTo>
                    <a:pt x="23" y="199"/>
                  </a:lnTo>
                  <a:lnTo>
                    <a:pt x="23" y="190"/>
                  </a:lnTo>
                  <a:lnTo>
                    <a:pt x="18" y="182"/>
                  </a:lnTo>
                  <a:lnTo>
                    <a:pt x="10" y="174"/>
                  </a:lnTo>
                  <a:lnTo>
                    <a:pt x="10" y="165"/>
                  </a:lnTo>
                  <a:lnTo>
                    <a:pt x="4" y="163"/>
                  </a:lnTo>
                  <a:lnTo>
                    <a:pt x="0" y="153"/>
                  </a:lnTo>
                  <a:lnTo>
                    <a:pt x="4" y="144"/>
                  </a:lnTo>
                  <a:lnTo>
                    <a:pt x="0" y="132"/>
                  </a:lnTo>
                  <a:lnTo>
                    <a:pt x="4" y="124"/>
                  </a:lnTo>
                  <a:lnTo>
                    <a:pt x="10" y="117"/>
                  </a:lnTo>
                  <a:lnTo>
                    <a:pt x="14" y="123"/>
                  </a:lnTo>
                  <a:lnTo>
                    <a:pt x="20" y="128"/>
                  </a:lnTo>
                  <a:lnTo>
                    <a:pt x="23" y="132"/>
                  </a:lnTo>
                  <a:lnTo>
                    <a:pt x="29" y="132"/>
                  </a:lnTo>
                  <a:lnTo>
                    <a:pt x="43" y="123"/>
                  </a:lnTo>
                  <a:lnTo>
                    <a:pt x="52" y="115"/>
                  </a:lnTo>
                  <a:lnTo>
                    <a:pt x="62" y="123"/>
                  </a:lnTo>
                  <a:lnTo>
                    <a:pt x="68" y="123"/>
                  </a:lnTo>
                  <a:lnTo>
                    <a:pt x="77" y="115"/>
                  </a:lnTo>
                  <a:lnTo>
                    <a:pt x="81" y="119"/>
                  </a:lnTo>
                  <a:lnTo>
                    <a:pt x="91" y="121"/>
                  </a:lnTo>
                  <a:lnTo>
                    <a:pt x="100" y="115"/>
                  </a:lnTo>
                  <a:lnTo>
                    <a:pt x="100" y="107"/>
                  </a:lnTo>
                  <a:lnTo>
                    <a:pt x="106" y="103"/>
                  </a:lnTo>
                  <a:lnTo>
                    <a:pt x="114" y="109"/>
                  </a:lnTo>
                  <a:lnTo>
                    <a:pt x="123" y="128"/>
                  </a:lnTo>
                  <a:lnTo>
                    <a:pt x="133" y="123"/>
                  </a:lnTo>
                  <a:lnTo>
                    <a:pt x="139" y="130"/>
                  </a:lnTo>
                  <a:lnTo>
                    <a:pt x="154" y="134"/>
                  </a:lnTo>
                  <a:lnTo>
                    <a:pt x="168" y="128"/>
                  </a:lnTo>
                  <a:lnTo>
                    <a:pt x="168" y="117"/>
                  </a:lnTo>
                  <a:lnTo>
                    <a:pt x="168" y="111"/>
                  </a:lnTo>
                  <a:lnTo>
                    <a:pt x="177" y="109"/>
                  </a:lnTo>
                  <a:lnTo>
                    <a:pt x="177" y="103"/>
                  </a:lnTo>
                  <a:lnTo>
                    <a:pt x="168" y="100"/>
                  </a:lnTo>
                  <a:lnTo>
                    <a:pt x="168" y="94"/>
                  </a:lnTo>
                  <a:lnTo>
                    <a:pt x="173" y="90"/>
                  </a:lnTo>
                  <a:lnTo>
                    <a:pt x="192" y="80"/>
                  </a:lnTo>
                  <a:lnTo>
                    <a:pt x="196" y="78"/>
                  </a:lnTo>
                  <a:lnTo>
                    <a:pt x="202" y="63"/>
                  </a:lnTo>
                  <a:lnTo>
                    <a:pt x="202" y="48"/>
                  </a:lnTo>
                  <a:lnTo>
                    <a:pt x="200" y="40"/>
                  </a:lnTo>
                  <a:lnTo>
                    <a:pt x="206" y="32"/>
                  </a:lnTo>
                  <a:lnTo>
                    <a:pt x="231" y="28"/>
                  </a:lnTo>
                  <a:lnTo>
                    <a:pt x="250" y="15"/>
                  </a:lnTo>
                  <a:lnTo>
                    <a:pt x="264" y="15"/>
                  </a:lnTo>
                  <a:lnTo>
                    <a:pt x="264" y="0"/>
                  </a:lnTo>
                  <a:lnTo>
                    <a:pt x="277" y="0"/>
                  </a:lnTo>
                  <a:lnTo>
                    <a:pt x="288" y="7"/>
                  </a:lnTo>
                  <a:lnTo>
                    <a:pt x="292" y="17"/>
                  </a:lnTo>
                  <a:lnTo>
                    <a:pt x="308" y="36"/>
                  </a:lnTo>
                  <a:lnTo>
                    <a:pt x="327" y="44"/>
                  </a:lnTo>
                  <a:lnTo>
                    <a:pt x="346" y="69"/>
                  </a:lnTo>
                  <a:lnTo>
                    <a:pt x="373" y="82"/>
                  </a:lnTo>
                  <a:lnTo>
                    <a:pt x="384" y="94"/>
                  </a:lnTo>
                  <a:lnTo>
                    <a:pt x="404" y="100"/>
                  </a:lnTo>
                  <a:lnTo>
                    <a:pt x="442" y="101"/>
                  </a:lnTo>
                  <a:lnTo>
                    <a:pt x="459" y="88"/>
                  </a:lnTo>
                  <a:lnTo>
                    <a:pt x="475" y="86"/>
                  </a:lnTo>
                  <a:lnTo>
                    <a:pt x="480" y="101"/>
                  </a:lnTo>
                  <a:lnTo>
                    <a:pt x="480" y="115"/>
                  </a:lnTo>
                  <a:lnTo>
                    <a:pt x="490" y="124"/>
                  </a:lnTo>
                  <a:lnTo>
                    <a:pt x="490" y="140"/>
                  </a:lnTo>
                  <a:lnTo>
                    <a:pt x="500" y="144"/>
                  </a:lnTo>
                  <a:lnTo>
                    <a:pt x="504" y="149"/>
                  </a:lnTo>
                  <a:lnTo>
                    <a:pt x="494" y="159"/>
                  </a:lnTo>
                  <a:lnTo>
                    <a:pt x="498" y="165"/>
                  </a:lnTo>
                  <a:lnTo>
                    <a:pt x="507" y="172"/>
                  </a:lnTo>
                  <a:lnTo>
                    <a:pt x="519" y="172"/>
                  </a:lnTo>
                  <a:lnTo>
                    <a:pt x="523" y="182"/>
                  </a:lnTo>
                  <a:lnTo>
                    <a:pt x="532" y="184"/>
                  </a:lnTo>
                  <a:lnTo>
                    <a:pt x="532" y="190"/>
                  </a:lnTo>
                  <a:lnTo>
                    <a:pt x="532" y="197"/>
                  </a:lnTo>
                  <a:lnTo>
                    <a:pt x="513" y="197"/>
                  </a:lnTo>
                  <a:lnTo>
                    <a:pt x="509" y="203"/>
                  </a:lnTo>
                  <a:lnTo>
                    <a:pt x="500" y="203"/>
                  </a:lnTo>
                  <a:lnTo>
                    <a:pt x="500" y="207"/>
                  </a:lnTo>
                  <a:lnTo>
                    <a:pt x="504" y="215"/>
                  </a:lnTo>
                  <a:lnTo>
                    <a:pt x="494" y="219"/>
                  </a:lnTo>
                  <a:lnTo>
                    <a:pt x="500" y="226"/>
                  </a:lnTo>
                  <a:lnTo>
                    <a:pt x="490" y="232"/>
                  </a:lnTo>
                  <a:lnTo>
                    <a:pt x="475" y="224"/>
                  </a:lnTo>
                  <a:lnTo>
                    <a:pt x="471" y="213"/>
                  </a:lnTo>
                  <a:lnTo>
                    <a:pt x="461" y="207"/>
                  </a:lnTo>
                  <a:lnTo>
                    <a:pt x="446" y="209"/>
                  </a:lnTo>
                  <a:lnTo>
                    <a:pt x="432" y="199"/>
                  </a:lnTo>
                  <a:lnTo>
                    <a:pt x="421" y="203"/>
                  </a:lnTo>
                  <a:lnTo>
                    <a:pt x="408" y="199"/>
                  </a:lnTo>
                  <a:lnTo>
                    <a:pt x="398" y="209"/>
                  </a:lnTo>
                  <a:lnTo>
                    <a:pt x="388" y="207"/>
                  </a:lnTo>
                  <a:lnTo>
                    <a:pt x="379" y="207"/>
                  </a:lnTo>
                  <a:lnTo>
                    <a:pt x="373" y="203"/>
                  </a:lnTo>
                  <a:lnTo>
                    <a:pt x="360" y="203"/>
                  </a:lnTo>
                  <a:lnTo>
                    <a:pt x="346" y="196"/>
                  </a:lnTo>
                  <a:lnTo>
                    <a:pt x="335" y="197"/>
                  </a:lnTo>
                  <a:lnTo>
                    <a:pt x="317" y="184"/>
                  </a:lnTo>
                  <a:lnTo>
                    <a:pt x="312" y="184"/>
                  </a:lnTo>
                  <a:lnTo>
                    <a:pt x="306" y="178"/>
                  </a:lnTo>
                  <a:lnTo>
                    <a:pt x="296" y="188"/>
                  </a:lnTo>
                  <a:lnTo>
                    <a:pt x="283" y="188"/>
                  </a:lnTo>
                  <a:lnTo>
                    <a:pt x="273" y="180"/>
                  </a:lnTo>
                  <a:lnTo>
                    <a:pt x="264" y="184"/>
                  </a:lnTo>
                  <a:lnTo>
                    <a:pt x="260" y="194"/>
                  </a:lnTo>
                  <a:lnTo>
                    <a:pt x="250" y="203"/>
                  </a:lnTo>
                  <a:lnTo>
                    <a:pt x="240" y="207"/>
                  </a:lnTo>
                  <a:lnTo>
                    <a:pt x="229" y="188"/>
                  </a:lnTo>
                  <a:lnTo>
                    <a:pt x="212" y="174"/>
                  </a:lnTo>
                  <a:lnTo>
                    <a:pt x="202" y="178"/>
                  </a:lnTo>
                  <a:lnTo>
                    <a:pt x="202" y="188"/>
                  </a:lnTo>
                  <a:lnTo>
                    <a:pt x="196" y="194"/>
                  </a:lnTo>
                  <a:lnTo>
                    <a:pt x="196" y="205"/>
                  </a:lnTo>
                  <a:lnTo>
                    <a:pt x="192" y="217"/>
                  </a:lnTo>
                  <a:lnTo>
                    <a:pt x="202" y="228"/>
                  </a:lnTo>
                  <a:lnTo>
                    <a:pt x="196" y="240"/>
                  </a:lnTo>
                  <a:lnTo>
                    <a:pt x="216" y="259"/>
                  </a:lnTo>
                  <a:lnTo>
                    <a:pt x="225" y="259"/>
                  </a:lnTo>
                  <a:lnTo>
                    <a:pt x="231" y="270"/>
                  </a:lnTo>
                  <a:lnTo>
                    <a:pt x="229" y="286"/>
                  </a:lnTo>
                  <a:lnTo>
                    <a:pt x="235" y="292"/>
                  </a:lnTo>
                  <a:lnTo>
                    <a:pt x="235" y="301"/>
                  </a:lnTo>
                  <a:lnTo>
                    <a:pt x="254" y="332"/>
                  </a:lnTo>
                  <a:lnTo>
                    <a:pt x="264" y="336"/>
                  </a:lnTo>
                  <a:lnTo>
                    <a:pt x="288" y="374"/>
                  </a:lnTo>
                  <a:lnTo>
                    <a:pt x="302" y="391"/>
                  </a:lnTo>
                  <a:lnTo>
                    <a:pt x="321" y="399"/>
                  </a:lnTo>
                  <a:lnTo>
                    <a:pt x="325" y="411"/>
                  </a:lnTo>
                  <a:lnTo>
                    <a:pt x="327" y="428"/>
                  </a:lnTo>
                  <a:lnTo>
                    <a:pt x="340" y="445"/>
                  </a:lnTo>
                  <a:lnTo>
                    <a:pt x="365" y="462"/>
                  </a:lnTo>
                  <a:lnTo>
                    <a:pt x="373" y="474"/>
                  </a:lnTo>
                  <a:lnTo>
                    <a:pt x="375" y="482"/>
                  </a:lnTo>
                  <a:lnTo>
                    <a:pt x="384" y="484"/>
                  </a:lnTo>
                  <a:lnTo>
                    <a:pt x="398" y="495"/>
                  </a:lnTo>
                  <a:lnTo>
                    <a:pt x="408" y="507"/>
                  </a:lnTo>
                  <a:lnTo>
                    <a:pt x="417" y="520"/>
                  </a:lnTo>
                  <a:lnTo>
                    <a:pt x="427" y="530"/>
                  </a:lnTo>
                  <a:lnTo>
                    <a:pt x="436" y="530"/>
                  </a:lnTo>
                  <a:lnTo>
                    <a:pt x="446" y="533"/>
                  </a:lnTo>
                  <a:lnTo>
                    <a:pt x="446" y="539"/>
                  </a:lnTo>
                  <a:lnTo>
                    <a:pt x="432" y="541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37" name="Freeform 25"/>
            <p:cNvSpPr>
              <a:spLocks/>
            </p:cNvSpPr>
            <p:nvPr/>
          </p:nvSpPr>
          <p:spPr bwMode="auto">
            <a:xfrm>
              <a:off x="3876" y="2819"/>
              <a:ext cx="607" cy="550"/>
            </a:xfrm>
            <a:custGeom>
              <a:avLst/>
              <a:gdLst>
                <a:gd name="T0" fmla="*/ 435 w 539"/>
                <a:gd name="T1" fmla="*/ 498 h 549"/>
                <a:gd name="T2" fmla="*/ 328 w 539"/>
                <a:gd name="T3" fmla="*/ 408 h 549"/>
                <a:gd name="T4" fmla="*/ 266 w 539"/>
                <a:gd name="T5" fmla="*/ 394 h 549"/>
                <a:gd name="T6" fmla="*/ 214 w 539"/>
                <a:gd name="T7" fmla="*/ 356 h 549"/>
                <a:gd name="T8" fmla="*/ 179 w 539"/>
                <a:gd name="T9" fmla="*/ 304 h 549"/>
                <a:gd name="T10" fmla="*/ 198 w 539"/>
                <a:gd name="T11" fmla="*/ 289 h 549"/>
                <a:gd name="T12" fmla="*/ 153 w 539"/>
                <a:gd name="T13" fmla="*/ 226 h 549"/>
                <a:gd name="T14" fmla="*/ 104 w 539"/>
                <a:gd name="T15" fmla="*/ 153 h 549"/>
                <a:gd name="T16" fmla="*/ 64 w 539"/>
                <a:gd name="T17" fmla="*/ 194 h 549"/>
                <a:gd name="T18" fmla="*/ 43 w 539"/>
                <a:gd name="T19" fmla="*/ 203 h 549"/>
                <a:gd name="T20" fmla="*/ 8 w 539"/>
                <a:gd name="T21" fmla="*/ 157 h 549"/>
                <a:gd name="T22" fmla="*/ 38 w 539"/>
                <a:gd name="T23" fmla="*/ 140 h 549"/>
                <a:gd name="T24" fmla="*/ 106 w 539"/>
                <a:gd name="T25" fmla="*/ 128 h 549"/>
                <a:gd name="T26" fmla="*/ 140 w 539"/>
                <a:gd name="T27" fmla="*/ 134 h 549"/>
                <a:gd name="T28" fmla="*/ 194 w 539"/>
                <a:gd name="T29" fmla="*/ 136 h 549"/>
                <a:gd name="T30" fmla="*/ 194 w 539"/>
                <a:gd name="T31" fmla="*/ 102 h 549"/>
                <a:gd name="T32" fmla="*/ 264 w 539"/>
                <a:gd name="T33" fmla="*/ 36 h 549"/>
                <a:gd name="T34" fmla="*/ 328 w 539"/>
                <a:gd name="T35" fmla="*/ 23 h 549"/>
                <a:gd name="T36" fmla="*/ 458 w 539"/>
                <a:gd name="T37" fmla="*/ 107 h 549"/>
                <a:gd name="T38" fmla="*/ 551 w 539"/>
                <a:gd name="T39" fmla="*/ 146 h 549"/>
                <a:gd name="T40" fmla="*/ 562 w 539"/>
                <a:gd name="T41" fmla="*/ 173 h 549"/>
                <a:gd name="T42" fmla="*/ 577 w 539"/>
                <a:gd name="T43" fmla="*/ 200 h 549"/>
                <a:gd name="T44" fmla="*/ 555 w 539"/>
                <a:gd name="T45" fmla="*/ 224 h 549"/>
                <a:gd name="T46" fmla="*/ 508 w 539"/>
                <a:gd name="T47" fmla="*/ 209 h 549"/>
                <a:gd name="T48" fmla="*/ 432 w 539"/>
                <a:gd name="T49" fmla="*/ 207 h 549"/>
                <a:gd name="T50" fmla="*/ 350 w 539"/>
                <a:gd name="T51" fmla="*/ 178 h 549"/>
                <a:gd name="T52" fmla="*/ 292 w 539"/>
                <a:gd name="T53" fmla="*/ 196 h 549"/>
                <a:gd name="T54" fmla="*/ 226 w 539"/>
                <a:gd name="T55" fmla="*/ 180 h 549"/>
                <a:gd name="T56" fmla="*/ 273 w 539"/>
                <a:gd name="T57" fmla="*/ 215 h 549"/>
                <a:gd name="T58" fmla="*/ 339 w 539"/>
                <a:gd name="T59" fmla="*/ 196 h 549"/>
                <a:gd name="T60" fmla="*/ 407 w 539"/>
                <a:gd name="T61" fmla="*/ 211 h 549"/>
                <a:gd name="T62" fmla="*/ 480 w 539"/>
                <a:gd name="T63" fmla="*/ 211 h 549"/>
                <a:gd name="T64" fmla="*/ 557 w 539"/>
                <a:gd name="T65" fmla="*/ 240 h 549"/>
                <a:gd name="T66" fmla="*/ 569 w 539"/>
                <a:gd name="T67" fmla="*/ 209 h 549"/>
                <a:gd name="T68" fmla="*/ 605 w 539"/>
                <a:gd name="T69" fmla="*/ 186 h 549"/>
                <a:gd name="T70" fmla="*/ 566 w 539"/>
                <a:gd name="T71" fmla="*/ 163 h 549"/>
                <a:gd name="T72" fmla="*/ 548 w 539"/>
                <a:gd name="T73" fmla="*/ 117 h 549"/>
                <a:gd name="T74" fmla="*/ 438 w 539"/>
                <a:gd name="T75" fmla="*/ 94 h 549"/>
                <a:gd name="T76" fmla="*/ 330 w 539"/>
                <a:gd name="T77" fmla="*/ 8 h 549"/>
                <a:gd name="T78" fmla="*/ 233 w 539"/>
                <a:gd name="T79" fmla="*/ 32 h 549"/>
                <a:gd name="T80" fmla="*/ 190 w 539"/>
                <a:gd name="T81" fmla="*/ 96 h 549"/>
                <a:gd name="T82" fmla="*/ 188 w 539"/>
                <a:gd name="T83" fmla="*/ 130 h 549"/>
                <a:gd name="T84" fmla="*/ 134 w 539"/>
                <a:gd name="T85" fmla="*/ 109 h 549"/>
                <a:gd name="T86" fmla="*/ 92 w 539"/>
                <a:gd name="T87" fmla="*/ 117 h 549"/>
                <a:gd name="T88" fmla="*/ 32 w 539"/>
                <a:gd name="T89" fmla="*/ 132 h 549"/>
                <a:gd name="T90" fmla="*/ 3 w 539"/>
                <a:gd name="T91" fmla="*/ 148 h 549"/>
                <a:gd name="T92" fmla="*/ 26 w 539"/>
                <a:gd name="T93" fmla="*/ 196 h 549"/>
                <a:gd name="T94" fmla="*/ 54 w 539"/>
                <a:gd name="T95" fmla="*/ 217 h 549"/>
                <a:gd name="T96" fmla="*/ 88 w 539"/>
                <a:gd name="T97" fmla="*/ 165 h 549"/>
                <a:gd name="T98" fmla="*/ 144 w 539"/>
                <a:gd name="T99" fmla="*/ 230 h 549"/>
                <a:gd name="T100" fmla="*/ 186 w 539"/>
                <a:gd name="T101" fmla="*/ 287 h 549"/>
                <a:gd name="T102" fmla="*/ 184 w 539"/>
                <a:gd name="T103" fmla="*/ 329 h 549"/>
                <a:gd name="T104" fmla="*/ 222 w 539"/>
                <a:gd name="T105" fmla="*/ 368 h 549"/>
                <a:gd name="T106" fmla="*/ 270 w 539"/>
                <a:gd name="T107" fmla="*/ 406 h 549"/>
                <a:gd name="T108" fmla="*/ 402 w 539"/>
                <a:gd name="T109" fmla="*/ 473 h 549"/>
                <a:gd name="T110" fmla="*/ 419 w 539"/>
                <a:gd name="T111" fmla="*/ 504 h 549"/>
                <a:gd name="T112" fmla="*/ 490 w 539"/>
                <a:gd name="T113" fmla="*/ 542 h 54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539"/>
                <a:gd name="T172" fmla="*/ 0 h 549"/>
                <a:gd name="T173" fmla="*/ 539 w 539"/>
                <a:gd name="T174" fmla="*/ 549 h 54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539" h="549">
                  <a:moveTo>
                    <a:pt x="435" y="541"/>
                  </a:moveTo>
                  <a:lnTo>
                    <a:pt x="422" y="534"/>
                  </a:lnTo>
                  <a:lnTo>
                    <a:pt x="411" y="526"/>
                  </a:lnTo>
                  <a:lnTo>
                    <a:pt x="405" y="514"/>
                  </a:lnTo>
                  <a:lnTo>
                    <a:pt x="399" y="505"/>
                  </a:lnTo>
                  <a:lnTo>
                    <a:pt x="397" y="505"/>
                  </a:lnTo>
                  <a:lnTo>
                    <a:pt x="397" y="503"/>
                  </a:lnTo>
                  <a:lnTo>
                    <a:pt x="387" y="497"/>
                  </a:lnTo>
                  <a:lnTo>
                    <a:pt x="386" y="497"/>
                  </a:lnTo>
                  <a:lnTo>
                    <a:pt x="374" y="495"/>
                  </a:lnTo>
                  <a:lnTo>
                    <a:pt x="359" y="484"/>
                  </a:lnTo>
                  <a:lnTo>
                    <a:pt x="368" y="484"/>
                  </a:lnTo>
                  <a:lnTo>
                    <a:pt x="368" y="482"/>
                  </a:lnTo>
                  <a:lnTo>
                    <a:pt x="370" y="482"/>
                  </a:lnTo>
                  <a:lnTo>
                    <a:pt x="370" y="478"/>
                  </a:lnTo>
                  <a:lnTo>
                    <a:pt x="361" y="468"/>
                  </a:lnTo>
                  <a:lnTo>
                    <a:pt x="339" y="449"/>
                  </a:lnTo>
                  <a:lnTo>
                    <a:pt x="291" y="407"/>
                  </a:lnTo>
                  <a:lnTo>
                    <a:pt x="291" y="405"/>
                  </a:lnTo>
                  <a:lnTo>
                    <a:pt x="290" y="405"/>
                  </a:lnTo>
                  <a:lnTo>
                    <a:pt x="272" y="403"/>
                  </a:lnTo>
                  <a:lnTo>
                    <a:pt x="255" y="392"/>
                  </a:lnTo>
                  <a:lnTo>
                    <a:pt x="245" y="392"/>
                  </a:lnTo>
                  <a:lnTo>
                    <a:pt x="245" y="393"/>
                  </a:lnTo>
                  <a:lnTo>
                    <a:pt x="243" y="393"/>
                  </a:lnTo>
                  <a:lnTo>
                    <a:pt x="242" y="397"/>
                  </a:lnTo>
                  <a:lnTo>
                    <a:pt x="236" y="393"/>
                  </a:lnTo>
                  <a:lnTo>
                    <a:pt x="232" y="393"/>
                  </a:lnTo>
                  <a:lnTo>
                    <a:pt x="228" y="395"/>
                  </a:lnTo>
                  <a:lnTo>
                    <a:pt x="217" y="392"/>
                  </a:lnTo>
                  <a:lnTo>
                    <a:pt x="213" y="384"/>
                  </a:lnTo>
                  <a:lnTo>
                    <a:pt x="213" y="376"/>
                  </a:lnTo>
                  <a:lnTo>
                    <a:pt x="209" y="368"/>
                  </a:lnTo>
                  <a:lnTo>
                    <a:pt x="203" y="361"/>
                  </a:lnTo>
                  <a:lnTo>
                    <a:pt x="201" y="359"/>
                  </a:lnTo>
                  <a:lnTo>
                    <a:pt x="190" y="355"/>
                  </a:lnTo>
                  <a:lnTo>
                    <a:pt x="188" y="345"/>
                  </a:lnTo>
                  <a:lnTo>
                    <a:pt x="188" y="344"/>
                  </a:lnTo>
                  <a:lnTo>
                    <a:pt x="186" y="342"/>
                  </a:lnTo>
                  <a:lnTo>
                    <a:pt x="182" y="340"/>
                  </a:lnTo>
                  <a:lnTo>
                    <a:pt x="180" y="340"/>
                  </a:lnTo>
                  <a:lnTo>
                    <a:pt x="174" y="338"/>
                  </a:lnTo>
                  <a:lnTo>
                    <a:pt x="171" y="324"/>
                  </a:lnTo>
                  <a:lnTo>
                    <a:pt x="165" y="311"/>
                  </a:lnTo>
                  <a:lnTo>
                    <a:pt x="159" y="303"/>
                  </a:lnTo>
                  <a:lnTo>
                    <a:pt x="159" y="301"/>
                  </a:lnTo>
                  <a:lnTo>
                    <a:pt x="167" y="301"/>
                  </a:lnTo>
                  <a:lnTo>
                    <a:pt x="174" y="305"/>
                  </a:lnTo>
                  <a:lnTo>
                    <a:pt x="178" y="305"/>
                  </a:lnTo>
                  <a:lnTo>
                    <a:pt x="180" y="303"/>
                  </a:lnTo>
                  <a:lnTo>
                    <a:pt x="180" y="301"/>
                  </a:lnTo>
                  <a:lnTo>
                    <a:pt x="178" y="290"/>
                  </a:lnTo>
                  <a:lnTo>
                    <a:pt x="178" y="288"/>
                  </a:lnTo>
                  <a:lnTo>
                    <a:pt x="176" y="288"/>
                  </a:lnTo>
                  <a:lnTo>
                    <a:pt x="169" y="280"/>
                  </a:lnTo>
                  <a:lnTo>
                    <a:pt x="169" y="278"/>
                  </a:lnTo>
                  <a:lnTo>
                    <a:pt x="155" y="274"/>
                  </a:lnTo>
                  <a:lnTo>
                    <a:pt x="151" y="259"/>
                  </a:lnTo>
                  <a:lnTo>
                    <a:pt x="151" y="257"/>
                  </a:lnTo>
                  <a:lnTo>
                    <a:pt x="140" y="246"/>
                  </a:lnTo>
                  <a:lnTo>
                    <a:pt x="140" y="244"/>
                  </a:lnTo>
                  <a:lnTo>
                    <a:pt x="136" y="228"/>
                  </a:lnTo>
                  <a:lnTo>
                    <a:pt x="136" y="226"/>
                  </a:lnTo>
                  <a:lnTo>
                    <a:pt x="130" y="219"/>
                  </a:lnTo>
                  <a:lnTo>
                    <a:pt x="132" y="201"/>
                  </a:lnTo>
                  <a:lnTo>
                    <a:pt x="130" y="194"/>
                  </a:lnTo>
                  <a:lnTo>
                    <a:pt x="130" y="192"/>
                  </a:lnTo>
                  <a:lnTo>
                    <a:pt x="123" y="180"/>
                  </a:lnTo>
                  <a:lnTo>
                    <a:pt x="121" y="180"/>
                  </a:lnTo>
                  <a:lnTo>
                    <a:pt x="121" y="178"/>
                  </a:lnTo>
                  <a:lnTo>
                    <a:pt x="101" y="167"/>
                  </a:lnTo>
                  <a:lnTo>
                    <a:pt x="92" y="153"/>
                  </a:lnTo>
                  <a:lnTo>
                    <a:pt x="90" y="152"/>
                  </a:lnTo>
                  <a:lnTo>
                    <a:pt x="82" y="148"/>
                  </a:lnTo>
                  <a:lnTo>
                    <a:pt x="78" y="148"/>
                  </a:lnTo>
                  <a:lnTo>
                    <a:pt x="78" y="150"/>
                  </a:lnTo>
                  <a:lnTo>
                    <a:pt x="76" y="150"/>
                  </a:lnTo>
                  <a:lnTo>
                    <a:pt x="71" y="161"/>
                  </a:lnTo>
                  <a:lnTo>
                    <a:pt x="67" y="173"/>
                  </a:lnTo>
                  <a:lnTo>
                    <a:pt x="61" y="180"/>
                  </a:lnTo>
                  <a:lnTo>
                    <a:pt x="57" y="194"/>
                  </a:lnTo>
                  <a:lnTo>
                    <a:pt x="50" y="196"/>
                  </a:lnTo>
                  <a:lnTo>
                    <a:pt x="48" y="196"/>
                  </a:lnTo>
                  <a:lnTo>
                    <a:pt x="48" y="198"/>
                  </a:lnTo>
                  <a:lnTo>
                    <a:pt x="46" y="198"/>
                  </a:lnTo>
                  <a:lnTo>
                    <a:pt x="46" y="200"/>
                  </a:lnTo>
                  <a:lnTo>
                    <a:pt x="42" y="213"/>
                  </a:lnTo>
                  <a:lnTo>
                    <a:pt x="42" y="217"/>
                  </a:lnTo>
                  <a:lnTo>
                    <a:pt x="40" y="205"/>
                  </a:lnTo>
                  <a:lnTo>
                    <a:pt x="38" y="203"/>
                  </a:lnTo>
                  <a:lnTo>
                    <a:pt x="30" y="201"/>
                  </a:lnTo>
                  <a:lnTo>
                    <a:pt x="30" y="192"/>
                  </a:lnTo>
                  <a:lnTo>
                    <a:pt x="25" y="184"/>
                  </a:lnTo>
                  <a:lnTo>
                    <a:pt x="17" y="176"/>
                  </a:lnTo>
                  <a:lnTo>
                    <a:pt x="17" y="167"/>
                  </a:lnTo>
                  <a:lnTo>
                    <a:pt x="15" y="167"/>
                  </a:lnTo>
                  <a:lnTo>
                    <a:pt x="15" y="165"/>
                  </a:lnTo>
                  <a:lnTo>
                    <a:pt x="11" y="163"/>
                  </a:lnTo>
                  <a:lnTo>
                    <a:pt x="7" y="157"/>
                  </a:lnTo>
                  <a:lnTo>
                    <a:pt x="11" y="150"/>
                  </a:lnTo>
                  <a:lnTo>
                    <a:pt x="11" y="146"/>
                  </a:lnTo>
                  <a:lnTo>
                    <a:pt x="7" y="136"/>
                  </a:lnTo>
                  <a:lnTo>
                    <a:pt x="11" y="130"/>
                  </a:lnTo>
                  <a:lnTo>
                    <a:pt x="13" y="127"/>
                  </a:lnTo>
                  <a:lnTo>
                    <a:pt x="13" y="128"/>
                  </a:lnTo>
                  <a:lnTo>
                    <a:pt x="25" y="138"/>
                  </a:lnTo>
                  <a:lnTo>
                    <a:pt x="25" y="140"/>
                  </a:lnTo>
                  <a:lnTo>
                    <a:pt x="34" y="140"/>
                  </a:lnTo>
                  <a:lnTo>
                    <a:pt x="48" y="130"/>
                  </a:lnTo>
                  <a:lnTo>
                    <a:pt x="55" y="125"/>
                  </a:lnTo>
                  <a:lnTo>
                    <a:pt x="63" y="130"/>
                  </a:lnTo>
                  <a:lnTo>
                    <a:pt x="73" y="130"/>
                  </a:lnTo>
                  <a:lnTo>
                    <a:pt x="80" y="121"/>
                  </a:lnTo>
                  <a:lnTo>
                    <a:pt x="82" y="125"/>
                  </a:lnTo>
                  <a:lnTo>
                    <a:pt x="82" y="127"/>
                  </a:lnTo>
                  <a:lnTo>
                    <a:pt x="84" y="127"/>
                  </a:lnTo>
                  <a:lnTo>
                    <a:pt x="94" y="128"/>
                  </a:lnTo>
                  <a:lnTo>
                    <a:pt x="96" y="128"/>
                  </a:lnTo>
                  <a:lnTo>
                    <a:pt x="105" y="123"/>
                  </a:lnTo>
                  <a:lnTo>
                    <a:pt x="105" y="121"/>
                  </a:lnTo>
                  <a:lnTo>
                    <a:pt x="107" y="121"/>
                  </a:lnTo>
                  <a:lnTo>
                    <a:pt x="107" y="113"/>
                  </a:lnTo>
                  <a:lnTo>
                    <a:pt x="109" y="111"/>
                  </a:lnTo>
                  <a:lnTo>
                    <a:pt x="113" y="115"/>
                  </a:lnTo>
                  <a:lnTo>
                    <a:pt x="123" y="134"/>
                  </a:lnTo>
                  <a:lnTo>
                    <a:pt x="124" y="134"/>
                  </a:lnTo>
                  <a:lnTo>
                    <a:pt x="124" y="136"/>
                  </a:lnTo>
                  <a:lnTo>
                    <a:pt x="128" y="136"/>
                  </a:lnTo>
                  <a:lnTo>
                    <a:pt x="134" y="132"/>
                  </a:lnTo>
                  <a:lnTo>
                    <a:pt x="138" y="136"/>
                  </a:lnTo>
                  <a:lnTo>
                    <a:pt x="140" y="138"/>
                  </a:lnTo>
                  <a:lnTo>
                    <a:pt x="142" y="138"/>
                  </a:lnTo>
                  <a:lnTo>
                    <a:pt x="157" y="142"/>
                  </a:lnTo>
                  <a:lnTo>
                    <a:pt x="159" y="142"/>
                  </a:lnTo>
                  <a:lnTo>
                    <a:pt x="172" y="136"/>
                  </a:lnTo>
                  <a:lnTo>
                    <a:pt x="174" y="134"/>
                  </a:lnTo>
                  <a:lnTo>
                    <a:pt x="174" y="132"/>
                  </a:lnTo>
                  <a:lnTo>
                    <a:pt x="172" y="117"/>
                  </a:lnTo>
                  <a:lnTo>
                    <a:pt x="182" y="117"/>
                  </a:lnTo>
                  <a:lnTo>
                    <a:pt x="184" y="115"/>
                  </a:lnTo>
                  <a:lnTo>
                    <a:pt x="184" y="105"/>
                  </a:lnTo>
                  <a:lnTo>
                    <a:pt x="182" y="105"/>
                  </a:lnTo>
                  <a:lnTo>
                    <a:pt x="182" y="104"/>
                  </a:lnTo>
                  <a:lnTo>
                    <a:pt x="172" y="102"/>
                  </a:lnTo>
                  <a:lnTo>
                    <a:pt x="174" y="100"/>
                  </a:lnTo>
                  <a:lnTo>
                    <a:pt x="178" y="98"/>
                  </a:lnTo>
                  <a:lnTo>
                    <a:pt x="201" y="86"/>
                  </a:lnTo>
                  <a:lnTo>
                    <a:pt x="203" y="84"/>
                  </a:lnTo>
                  <a:lnTo>
                    <a:pt x="209" y="69"/>
                  </a:lnTo>
                  <a:lnTo>
                    <a:pt x="209" y="52"/>
                  </a:lnTo>
                  <a:lnTo>
                    <a:pt x="207" y="44"/>
                  </a:lnTo>
                  <a:lnTo>
                    <a:pt x="211" y="40"/>
                  </a:lnTo>
                  <a:lnTo>
                    <a:pt x="234" y="36"/>
                  </a:lnTo>
                  <a:lnTo>
                    <a:pt x="236" y="36"/>
                  </a:lnTo>
                  <a:lnTo>
                    <a:pt x="255" y="23"/>
                  </a:lnTo>
                  <a:lnTo>
                    <a:pt x="268" y="23"/>
                  </a:lnTo>
                  <a:lnTo>
                    <a:pt x="268" y="21"/>
                  </a:lnTo>
                  <a:lnTo>
                    <a:pt x="270" y="21"/>
                  </a:lnTo>
                  <a:lnTo>
                    <a:pt x="270" y="8"/>
                  </a:lnTo>
                  <a:lnTo>
                    <a:pt x="278" y="8"/>
                  </a:lnTo>
                  <a:lnTo>
                    <a:pt x="288" y="13"/>
                  </a:lnTo>
                  <a:lnTo>
                    <a:pt x="291" y="23"/>
                  </a:lnTo>
                  <a:lnTo>
                    <a:pt x="307" y="42"/>
                  </a:lnTo>
                  <a:lnTo>
                    <a:pt x="309" y="44"/>
                  </a:lnTo>
                  <a:lnTo>
                    <a:pt x="328" y="52"/>
                  </a:lnTo>
                  <a:lnTo>
                    <a:pt x="345" y="75"/>
                  </a:lnTo>
                  <a:lnTo>
                    <a:pt x="347" y="77"/>
                  </a:lnTo>
                  <a:lnTo>
                    <a:pt x="374" y="90"/>
                  </a:lnTo>
                  <a:lnTo>
                    <a:pt x="386" y="100"/>
                  </a:lnTo>
                  <a:lnTo>
                    <a:pt x="386" y="102"/>
                  </a:lnTo>
                  <a:lnTo>
                    <a:pt x="407" y="107"/>
                  </a:lnTo>
                  <a:lnTo>
                    <a:pt x="445" y="109"/>
                  </a:lnTo>
                  <a:lnTo>
                    <a:pt x="447" y="109"/>
                  </a:lnTo>
                  <a:lnTo>
                    <a:pt x="464" y="96"/>
                  </a:lnTo>
                  <a:lnTo>
                    <a:pt x="476" y="94"/>
                  </a:lnTo>
                  <a:lnTo>
                    <a:pt x="480" y="105"/>
                  </a:lnTo>
                  <a:lnTo>
                    <a:pt x="480" y="121"/>
                  </a:lnTo>
                  <a:lnTo>
                    <a:pt x="482" y="121"/>
                  </a:lnTo>
                  <a:lnTo>
                    <a:pt x="489" y="130"/>
                  </a:lnTo>
                  <a:lnTo>
                    <a:pt x="489" y="146"/>
                  </a:lnTo>
                  <a:lnTo>
                    <a:pt x="491" y="146"/>
                  </a:lnTo>
                  <a:lnTo>
                    <a:pt x="491" y="148"/>
                  </a:lnTo>
                  <a:lnTo>
                    <a:pt x="501" y="152"/>
                  </a:lnTo>
                  <a:lnTo>
                    <a:pt x="501" y="153"/>
                  </a:lnTo>
                  <a:lnTo>
                    <a:pt x="495" y="161"/>
                  </a:lnTo>
                  <a:lnTo>
                    <a:pt x="493" y="161"/>
                  </a:lnTo>
                  <a:lnTo>
                    <a:pt x="493" y="165"/>
                  </a:lnTo>
                  <a:lnTo>
                    <a:pt x="497" y="171"/>
                  </a:lnTo>
                  <a:lnTo>
                    <a:pt x="499" y="173"/>
                  </a:lnTo>
                  <a:lnTo>
                    <a:pt x="508" y="180"/>
                  </a:lnTo>
                  <a:lnTo>
                    <a:pt x="520" y="180"/>
                  </a:lnTo>
                  <a:lnTo>
                    <a:pt x="522" y="188"/>
                  </a:lnTo>
                  <a:lnTo>
                    <a:pt x="524" y="190"/>
                  </a:lnTo>
                  <a:lnTo>
                    <a:pt x="533" y="190"/>
                  </a:lnTo>
                  <a:lnTo>
                    <a:pt x="532" y="198"/>
                  </a:lnTo>
                  <a:lnTo>
                    <a:pt x="514" y="198"/>
                  </a:lnTo>
                  <a:lnTo>
                    <a:pt x="514" y="200"/>
                  </a:lnTo>
                  <a:lnTo>
                    <a:pt x="512" y="200"/>
                  </a:lnTo>
                  <a:lnTo>
                    <a:pt x="510" y="203"/>
                  </a:lnTo>
                  <a:lnTo>
                    <a:pt x="501" y="203"/>
                  </a:lnTo>
                  <a:lnTo>
                    <a:pt x="501" y="205"/>
                  </a:lnTo>
                  <a:lnTo>
                    <a:pt x="499" y="205"/>
                  </a:lnTo>
                  <a:lnTo>
                    <a:pt x="499" y="213"/>
                  </a:lnTo>
                  <a:lnTo>
                    <a:pt x="501" y="217"/>
                  </a:lnTo>
                  <a:lnTo>
                    <a:pt x="495" y="219"/>
                  </a:lnTo>
                  <a:lnTo>
                    <a:pt x="493" y="221"/>
                  </a:lnTo>
                  <a:lnTo>
                    <a:pt x="493" y="224"/>
                  </a:lnTo>
                  <a:lnTo>
                    <a:pt x="497" y="228"/>
                  </a:lnTo>
                  <a:lnTo>
                    <a:pt x="493" y="232"/>
                  </a:lnTo>
                  <a:lnTo>
                    <a:pt x="482" y="226"/>
                  </a:lnTo>
                  <a:lnTo>
                    <a:pt x="478" y="215"/>
                  </a:lnTo>
                  <a:lnTo>
                    <a:pt x="476" y="215"/>
                  </a:lnTo>
                  <a:lnTo>
                    <a:pt x="476" y="213"/>
                  </a:lnTo>
                  <a:lnTo>
                    <a:pt x="466" y="207"/>
                  </a:lnTo>
                  <a:lnTo>
                    <a:pt x="464" y="207"/>
                  </a:lnTo>
                  <a:lnTo>
                    <a:pt x="451" y="209"/>
                  </a:lnTo>
                  <a:lnTo>
                    <a:pt x="437" y="200"/>
                  </a:lnTo>
                  <a:lnTo>
                    <a:pt x="434" y="200"/>
                  </a:lnTo>
                  <a:lnTo>
                    <a:pt x="424" y="203"/>
                  </a:lnTo>
                  <a:lnTo>
                    <a:pt x="412" y="200"/>
                  </a:lnTo>
                  <a:lnTo>
                    <a:pt x="409" y="200"/>
                  </a:lnTo>
                  <a:lnTo>
                    <a:pt x="409" y="201"/>
                  </a:lnTo>
                  <a:lnTo>
                    <a:pt x="399" y="209"/>
                  </a:lnTo>
                  <a:lnTo>
                    <a:pt x="391" y="207"/>
                  </a:lnTo>
                  <a:lnTo>
                    <a:pt x="384" y="207"/>
                  </a:lnTo>
                  <a:lnTo>
                    <a:pt x="378" y="203"/>
                  </a:lnTo>
                  <a:lnTo>
                    <a:pt x="364" y="203"/>
                  </a:lnTo>
                  <a:lnTo>
                    <a:pt x="351" y="196"/>
                  </a:lnTo>
                  <a:lnTo>
                    <a:pt x="349" y="196"/>
                  </a:lnTo>
                  <a:lnTo>
                    <a:pt x="339" y="198"/>
                  </a:lnTo>
                  <a:lnTo>
                    <a:pt x="322" y="184"/>
                  </a:lnTo>
                  <a:lnTo>
                    <a:pt x="316" y="184"/>
                  </a:lnTo>
                  <a:lnTo>
                    <a:pt x="311" y="180"/>
                  </a:lnTo>
                  <a:lnTo>
                    <a:pt x="311" y="178"/>
                  </a:lnTo>
                  <a:lnTo>
                    <a:pt x="307" y="178"/>
                  </a:lnTo>
                  <a:lnTo>
                    <a:pt x="307" y="180"/>
                  </a:lnTo>
                  <a:lnTo>
                    <a:pt x="297" y="188"/>
                  </a:lnTo>
                  <a:lnTo>
                    <a:pt x="288" y="188"/>
                  </a:lnTo>
                  <a:lnTo>
                    <a:pt x="278" y="180"/>
                  </a:lnTo>
                  <a:lnTo>
                    <a:pt x="274" y="180"/>
                  </a:lnTo>
                  <a:lnTo>
                    <a:pt x="265" y="184"/>
                  </a:lnTo>
                  <a:lnTo>
                    <a:pt x="263" y="186"/>
                  </a:lnTo>
                  <a:lnTo>
                    <a:pt x="259" y="196"/>
                  </a:lnTo>
                  <a:lnTo>
                    <a:pt x="251" y="203"/>
                  </a:lnTo>
                  <a:lnTo>
                    <a:pt x="245" y="207"/>
                  </a:lnTo>
                  <a:lnTo>
                    <a:pt x="236" y="190"/>
                  </a:lnTo>
                  <a:lnTo>
                    <a:pt x="234" y="190"/>
                  </a:lnTo>
                  <a:lnTo>
                    <a:pt x="234" y="188"/>
                  </a:lnTo>
                  <a:lnTo>
                    <a:pt x="217" y="175"/>
                  </a:lnTo>
                  <a:lnTo>
                    <a:pt x="213" y="175"/>
                  </a:lnTo>
                  <a:lnTo>
                    <a:pt x="203" y="178"/>
                  </a:lnTo>
                  <a:lnTo>
                    <a:pt x="201" y="180"/>
                  </a:lnTo>
                  <a:lnTo>
                    <a:pt x="201" y="190"/>
                  </a:lnTo>
                  <a:lnTo>
                    <a:pt x="203" y="200"/>
                  </a:lnTo>
                  <a:lnTo>
                    <a:pt x="207" y="194"/>
                  </a:lnTo>
                  <a:lnTo>
                    <a:pt x="209" y="194"/>
                  </a:lnTo>
                  <a:lnTo>
                    <a:pt x="209" y="184"/>
                  </a:lnTo>
                  <a:lnTo>
                    <a:pt x="215" y="182"/>
                  </a:lnTo>
                  <a:lnTo>
                    <a:pt x="228" y="194"/>
                  </a:lnTo>
                  <a:lnTo>
                    <a:pt x="240" y="213"/>
                  </a:lnTo>
                  <a:lnTo>
                    <a:pt x="242" y="215"/>
                  </a:lnTo>
                  <a:lnTo>
                    <a:pt x="245" y="215"/>
                  </a:lnTo>
                  <a:lnTo>
                    <a:pt x="255" y="211"/>
                  </a:lnTo>
                  <a:lnTo>
                    <a:pt x="255" y="209"/>
                  </a:lnTo>
                  <a:lnTo>
                    <a:pt x="265" y="200"/>
                  </a:lnTo>
                  <a:lnTo>
                    <a:pt x="267" y="200"/>
                  </a:lnTo>
                  <a:lnTo>
                    <a:pt x="270" y="192"/>
                  </a:lnTo>
                  <a:lnTo>
                    <a:pt x="276" y="188"/>
                  </a:lnTo>
                  <a:lnTo>
                    <a:pt x="284" y="196"/>
                  </a:lnTo>
                  <a:lnTo>
                    <a:pt x="301" y="196"/>
                  </a:lnTo>
                  <a:lnTo>
                    <a:pt x="301" y="194"/>
                  </a:lnTo>
                  <a:lnTo>
                    <a:pt x="309" y="188"/>
                  </a:lnTo>
                  <a:lnTo>
                    <a:pt x="313" y="190"/>
                  </a:lnTo>
                  <a:lnTo>
                    <a:pt x="313" y="192"/>
                  </a:lnTo>
                  <a:lnTo>
                    <a:pt x="318" y="192"/>
                  </a:lnTo>
                  <a:lnTo>
                    <a:pt x="336" y="205"/>
                  </a:lnTo>
                  <a:lnTo>
                    <a:pt x="338" y="205"/>
                  </a:lnTo>
                  <a:lnTo>
                    <a:pt x="349" y="203"/>
                  </a:lnTo>
                  <a:lnTo>
                    <a:pt x="361" y="211"/>
                  </a:lnTo>
                  <a:lnTo>
                    <a:pt x="374" y="211"/>
                  </a:lnTo>
                  <a:lnTo>
                    <a:pt x="380" y="215"/>
                  </a:lnTo>
                  <a:lnTo>
                    <a:pt x="391" y="215"/>
                  </a:lnTo>
                  <a:lnTo>
                    <a:pt x="401" y="217"/>
                  </a:lnTo>
                  <a:lnTo>
                    <a:pt x="403" y="217"/>
                  </a:lnTo>
                  <a:lnTo>
                    <a:pt x="403" y="215"/>
                  </a:lnTo>
                  <a:lnTo>
                    <a:pt x="412" y="207"/>
                  </a:lnTo>
                  <a:lnTo>
                    <a:pt x="422" y="211"/>
                  </a:lnTo>
                  <a:lnTo>
                    <a:pt x="426" y="211"/>
                  </a:lnTo>
                  <a:lnTo>
                    <a:pt x="435" y="207"/>
                  </a:lnTo>
                  <a:lnTo>
                    <a:pt x="447" y="217"/>
                  </a:lnTo>
                  <a:lnTo>
                    <a:pt x="449" y="217"/>
                  </a:lnTo>
                  <a:lnTo>
                    <a:pt x="464" y="215"/>
                  </a:lnTo>
                  <a:lnTo>
                    <a:pt x="470" y="219"/>
                  </a:lnTo>
                  <a:lnTo>
                    <a:pt x="474" y="230"/>
                  </a:lnTo>
                  <a:lnTo>
                    <a:pt x="476" y="232"/>
                  </a:lnTo>
                  <a:lnTo>
                    <a:pt x="491" y="240"/>
                  </a:lnTo>
                  <a:lnTo>
                    <a:pt x="495" y="240"/>
                  </a:lnTo>
                  <a:lnTo>
                    <a:pt x="505" y="234"/>
                  </a:lnTo>
                  <a:lnTo>
                    <a:pt x="507" y="232"/>
                  </a:lnTo>
                  <a:lnTo>
                    <a:pt x="507" y="228"/>
                  </a:lnTo>
                  <a:lnTo>
                    <a:pt x="503" y="224"/>
                  </a:lnTo>
                  <a:lnTo>
                    <a:pt x="508" y="223"/>
                  </a:lnTo>
                  <a:lnTo>
                    <a:pt x="510" y="221"/>
                  </a:lnTo>
                  <a:lnTo>
                    <a:pt x="510" y="217"/>
                  </a:lnTo>
                  <a:lnTo>
                    <a:pt x="507" y="211"/>
                  </a:lnTo>
                  <a:lnTo>
                    <a:pt x="505" y="209"/>
                  </a:lnTo>
                  <a:lnTo>
                    <a:pt x="512" y="211"/>
                  </a:lnTo>
                  <a:lnTo>
                    <a:pt x="514" y="211"/>
                  </a:lnTo>
                  <a:lnTo>
                    <a:pt x="516" y="209"/>
                  </a:lnTo>
                  <a:lnTo>
                    <a:pt x="518" y="205"/>
                  </a:lnTo>
                  <a:lnTo>
                    <a:pt x="537" y="205"/>
                  </a:lnTo>
                  <a:lnTo>
                    <a:pt x="537" y="203"/>
                  </a:lnTo>
                  <a:lnTo>
                    <a:pt x="539" y="203"/>
                  </a:lnTo>
                  <a:lnTo>
                    <a:pt x="539" y="186"/>
                  </a:lnTo>
                  <a:lnTo>
                    <a:pt x="537" y="186"/>
                  </a:lnTo>
                  <a:lnTo>
                    <a:pt x="537" y="184"/>
                  </a:lnTo>
                  <a:lnTo>
                    <a:pt x="535" y="184"/>
                  </a:lnTo>
                  <a:lnTo>
                    <a:pt x="528" y="182"/>
                  </a:lnTo>
                  <a:lnTo>
                    <a:pt x="526" y="175"/>
                  </a:lnTo>
                  <a:lnTo>
                    <a:pt x="524" y="175"/>
                  </a:lnTo>
                  <a:lnTo>
                    <a:pt x="524" y="173"/>
                  </a:lnTo>
                  <a:lnTo>
                    <a:pt x="512" y="173"/>
                  </a:lnTo>
                  <a:lnTo>
                    <a:pt x="503" y="167"/>
                  </a:lnTo>
                  <a:lnTo>
                    <a:pt x="503" y="163"/>
                  </a:lnTo>
                  <a:lnTo>
                    <a:pt x="508" y="155"/>
                  </a:lnTo>
                  <a:lnTo>
                    <a:pt x="510" y="155"/>
                  </a:lnTo>
                  <a:lnTo>
                    <a:pt x="510" y="152"/>
                  </a:lnTo>
                  <a:lnTo>
                    <a:pt x="507" y="146"/>
                  </a:lnTo>
                  <a:lnTo>
                    <a:pt x="505" y="144"/>
                  </a:lnTo>
                  <a:lnTo>
                    <a:pt x="497" y="142"/>
                  </a:lnTo>
                  <a:lnTo>
                    <a:pt x="497" y="127"/>
                  </a:lnTo>
                  <a:lnTo>
                    <a:pt x="495" y="127"/>
                  </a:lnTo>
                  <a:lnTo>
                    <a:pt x="487" y="117"/>
                  </a:lnTo>
                  <a:lnTo>
                    <a:pt x="487" y="104"/>
                  </a:lnTo>
                  <a:lnTo>
                    <a:pt x="482" y="88"/>
                  </a:lnTo>
                  <a:lnTo>
                    <a:pt x="480" y="86"/>
                  </a:lnTo>
                  <a:lnTo>
                    <a:pt x="478" y="86"/>
                  </a:lnTo>
                  <a:lnTo>
                    <a:pt x="462" y="88"/>
                  </a:lnTo>
                  <a:lnTo>
                    <a:pt x="460" y="88"/>
                  </a:lnTo>
                  <a:lnTo>
                    <a:pt x="443" y="102"/>
                  </a:lnTo>
                  <a:lnTo>
                    <a:pt x="407" y="100"/>
                  </a:lnTo>
                  <a:lnTo>
                    <a:pt x="389" y="94"/>
                  </a:lnTo>
                  <a:lnTo>
                    <a:pt x="378" y="84"/>
                  </a:lnTo>
                  <a:lnTo>
                    <a:pt x="378" y="82"/>
                  </a:lnTo>
                  <a:lnTo>
                    <a:pt x="351" y="69"/>
                  </a:lnTo>
                  <a:lnTo>
                    <a:pt x="334" y="46"/>
                  </a:lnTo>
                  <a:lnTo>
                    <a:pt x="332" y="44"/>
                  </a:lnTo>
                  <a:lnTo>
                    <a:pt x="313" y="36"/>
                  </a:lnTo>
                  <a:lnTo>
                    <a:pt x="299" y="19"/>
                  </a:lnTo>
                  <a:lnTo>
                    <a:pt x="295" y="9"/>
                  </a:lnTo>
                  <a:lnTo>
                    <a:pt x="293" y="8"/>
                  </a:lnTo>
                  <a:lnTo>
                    <a:pt x="282" y="0"/>
                  </a:lnTo>
                  <a:lnTo>
                    <a:pt x="265" y="0"/>
                  </a:lnTo>
                  <a:lnTo>
                    <a:pt x="265" y="2"/>
                  </a:lnTo>
                  <a:lnTo>
                    <a:pt x="263" y="2"/>
                  </a:lnTo>
                  <a:lnTo>
                    <a:pt x="263" y="15"/>
                  </a:lnTo>
                  <a:lnTo>
                    <a:pt x="251" y="15"/>
                  </a:lnTo>
                  <a:lnTo>
                    <a:pt x="232" y="29"/>
                  </a:lnTo>
                  <a:lnTo>
                    <a:pt x="209" y="32"/>
                  </a:lnTo>
                  <a:lnTo>
                    <a:pt x="207" y="32"/>
                  </a:lnTo>
                  <a:lnTo>
                    <a:pt x="205" y="34"/>
                  </a:lnTo>
                  <a:lnTo>
                    <a:pt x="199" y="42"/>
                  </a:lnTo>
                  <a:lnTo>
                    <a:pt x="199" y="44"/>
                  </a:lnTo>
                  <a:lnTo>
                    <a:pt x="201" y="52"/>
                  </a:lnTo>
                  <a:lnTo>
                    <a:pt x="201" y="67"/>
                  </a:lnTo>
                  <a:lnTo>
                    <a:pt x="197" y="80"/>
                  </a:lnTo>
                  <a:lnTo>
                    <a:pt x="174" y="90"/>
                  </a:lnTo>
                  <a:lnTo>
                    <a:pt x="169" y="94"/>
                  </a:lnTo>
                  <a:lnTo>
                    <a:pt x="169" y="96"/>
                  </a:lnTo>
                  <a:lnTo>
                    <a:pt x="167" y="96"/>
                  </a:lnTo>
                  <a:lnTo>
                    <a:pt x="167" y="105"/>
                  </a:lnTo>
                  <a:lnTo>
                    <a:pt x="169" y="107"/>
                  </a:lnTo>
                  <a:lnTo>
                    <a:pt x="178" y="109"/>
                  </a:lnTo>
                  <a:lnTo>
                    <a:pt x="178" y="111"/>
                  </a:lnTo>
                  <a:lnTo>
                    <a:pt x="169" y="111"/>
                  </a:lnTo>
                  <a:lnTo>
                    <a:pt x="169" y="113"/>
                  </a:lnTo>
                  <a:lnTo>
                    <a:pt x="167" y="113"/>
                  </a:lnTo>
                  <a:lnTo>
                    <a:pt x="167" y="130"/>
                  </a:lnTo>
                  <a:lnTo>
                    <a:pt x="157" y="134"/>
                  </a:lnTo>
                  <a:lnTo>
                    <a:pt x="144" y="130"/>
                  </a:lnTo>
                  <a:lnTo>
                    <a:pt x="140" y="125"/>
                  </a:lnTo>
                  <a:lnTo>
                    <a:pt x="138" y="125"/>
                  </a:lnTo>
                  <a:lnTo>
                    <a:pt x="138" y="123"/>
                  </a:lnTo>
                  <a:lnTo>
                    <a:pt x="134" y="123"/>
                  </a:lnTo>
                  <a:lnTo>
                    <a:pt x="128" y="127"/>
                  </a:lnTo>
                  <a:lnTo>
                    <a:pt x="121" y="111"/>
                  </a:lnTo>
                  <a:lnTo>
                    <a:pt x="119" y="109"/>
                  </a:lnTo>
                  <a:lnTo>
                    <a:pt x="111" y="104"/>
                  </a:lnTo>
                  <a:lnTo>
                    <a:pt x="107" y="104"/>
                  </a:lnTo>
                  <a:lnTo>
                    <a:pt x="101" y="107"/>
                  </a:lnTo>
                  <a:lnTo>
                    <a:pt x="101" y="109"/>
                  </a:lnTo>
                  <a:lnTo>
                    <a:pt x="99" y="109"/>
                  </a:lnTo>
                  <a:lnTo>
                    <a:pt x="99" y="117"/>
                  </a:lnTo>
                  <a:lnTo>
                    <a:pt x="94" y="121"/>
                  </a:lnTo>
                  <a:lnTo>
                    <a:pt x="86" y="119"/>
                  </a:lnTo>
                  <a:lnTo>
                    <a:pt x="82" y="117"/>
                  </a:lnTo>
                  <a:lnTo>
                    <a:pt x="82" y="115"/>
                  </a:lnTo>
                  <a:lnTo>
                    <a:pt x="78" y="115"/>
                  </a:lnTo>
                  <a:lnTo>
                    <a:pt x="69" y="123"/>
                  </a:lnTo>
                  <a:lnTo>
                    <a:pt x="67" y="123"/>
                  </a:lnTo>
                  <a:lnTo>
                    <a:pt x="57" y="115"/>
                  </a:lnTo>
                  <a:lnTo>
                    <a:pt x="53" y="115"/>
                  </a:lnTo>
                  <a:lnTo>
                    <a:pt x="44" y="123"/>
                  </a:lnTo>
                  <a:lnTo>
                    <a:pt x="30" y="132"/>
                  </a:lnTo>
                  <a:lnTo>
                    <a:pt x="28" y="132"/>
                  </a:lnTo>
                  <a:lnTo>
                    <a:pt x="21" y="125"/>
                  </a:lnTo>
                  <a:lnTo>
                    <a:pt x="17" y="119"/>
                  </a:lnTo>
                  <a:lnTo>
                    <a:pt x="15" y="117"/>
                  </a:lnTo>
                  <a:lnTo>
                    <a:pt x="11" y="117"/>
                  </a:lnTo>
                  <a:lnTo>
                    <a:pt x="9" y="119"/>
                  </a:lnTo>
                  <a:lnTo>
                    <a:pt x="3" y="127"/>
                  </a:lnTo>
                  <a:lnTo>
                    <a:pt x="0" y="134"/>
                  </a:lnTo>
                  <a:lnTo>
                    <a:pt x="0" y="138"/>
                  </a:lnTo>
                  <a:lnTo>
                    <a:pt x="3" y="148"/>
                  </a:lnTo>
                  <a:lnTo>
                    <a:pt x="0" y="155"/>
                  </a:lnTo>
                  <a:lnTo>
                    <a:pt x="0" y="159"/>
                  </a:lnTo>
                  <a:lnTo>
                    <a:pt x="3" y="169"/>
                  </a:lnTo>
                  <a:lnTo>
                    <a:pt x="5" y="169"/>
                  </a:lnTo>
                  <a:lnTo>
                    <a:pt x="5" y="171"/>
                  </a:lnTo>
                  <a:lnTo>
                    <a:pt x="9" y="171"/>
                  </a:lnTo>
                  <a:lnTo>
                    <a:pt x="9" y="180"/>
                  </a:lnTo>
                  <a:lnTo>
                    <a:pt x="11" y="180"/>
                  </a:lnTo>
                  <a:lnTo>
                    <a:pt x="23" y="196"/>
                  </a:lnTo>
                  <a:lnTo>
                    <a:pt x="23" y="205"/>
                  </a:lnTo>
                  <a:lnTo>
                    <a:pt x="25" y="207"/>
                  </a:lnTo>
                  <a:lnTo>
                    <a:pt x="34" y="211"/>
                  </a:lnTo>
                  <a:lnTo>
                    <a:pt x="38" y="221"/>
                  </a:lnTo>
                  <a:lnTo>
                    <a:pt x="40" y="221"/>
                  </a:lnTo>
                  <a:lnTo>
                    <a:pt x="40" y="223"/>
                  </a:lnTo>
                  <a:lnTo>
                    <a:pt x="44" y="223"/>
                  </a:lnTo>
                  <a:lnTo>
                    <a:pt x="44" y="221"/>
                  </a:lnTo>
                  <a:lnTo>
                    <a:pt x="48" y="217"/>
                  </a:lnTo>
                  <a:lnTo>
                    <a:pt x="50" y="217"/>
                  </a:lnTo>
                  <a:lnTo>
                    <a:pt x="50" y="215"/>
                  </a:lnTo>
                  <a:lnTo>
                    <a:pt x="53" y="203"/>
                  </a:lnTo>
                  <a:lnTo>
                    <a:pt x="59" y="201"/>
                  </a:lnTo>
                  <a:lnTo>
                    <a:pt x="61" y="201"/>
                  </a:lnTo>
                  <a:lnTo>
                    <a:pt x="63" y="200"/>
                  </a:lnTo>
                  <a:lnTo>
                    <a:pt x="69" y="184"/>
                  </a:lnTo>
                  <a:lnTo>
                    <a:pt x="75" y="176"/>
                  </a:lnTo>
                  <a:lnTo>
                    <a:pt x="78" y="165"/>
                  </a:lnTo>
                  <a:lnTo>
                    <a:pt x="82" y="157"/>
                  </a:lnTo>
                  <a:lnTo>
                    <a:pt x="86" y="159"/>
                  </a:lnTo>
                  <a:lnTo>
                    <a:pt x="98" y="171"/>
                  </a:lnTo>
                  <a:lnTo>
                    <a:pt x="117" y="184"/>
                  </a:lnTo>
                  <a:lnTo>
                    <a:pt x="123" y="196"/>
                  </a:lnTo>
                  <a:lnTo>
                    <a:pt x="124" y="201"/>
                  </a:lnTo>
                  <a:lnTo>
                    <a:pt x="123" y="221"/>
                  </a:lnTo>
                  <a:lnTo>
                    <a:pt x="123" y="223"/>
                  </a:lnTo>
                  <a:lnTo>
                    <a:pt x="128" y="230"/>
                  </a:lnTo>
                  <a:lnTo>
                    <a:pt x="132" y="246"/>
                  </a:lnTo>
                  <a:lnTo>
                    <a:pt x="132" y="248"/>
                  </a:lnTo>
                  <a:lnTo>
                    <a:pt x="134" y="248"/>
                  </a:lnTo>
                  <a:lnTo>
                    <a:pt x="136" y="249"/>
                  </a:lnTo>
                  <a:lnTo>
                    <a:pt x="144" y="261"/>
                  </a:lnTo>
                  <a:lnTo>
                    <a:pt x="147" y="276"/>
                  </a:lnTo>
                  <a:lnTo>
                    <a:pt x="147" y="278"/>
                  </a:lnTo>
                  <a:lnTo>
                    <a:pt x="149" y="280"/>
                  </a:lnTo>
                  <a:lnTo>
                    <a:pt x="165" y="286"/>
                  </a:lnTo>
                  <a:lnTo>
                    <a:pt x="171" y="292"/>
                  </a:lnTo>
                  <a:lnTo>
                    <a:pt x="171" y="296"/>
                  </a:lnTo>
                  <a:lnTo>
                    <a:pt x="169" y="294"/>
                  </a:lnTo>
                  <a:lnTo>
                    <a:pt x="153" y="294"/>
                  </a:lnTo>
                  <a:lnTo>
                    <a:pt x="153" y="296"/>
                  </a:lnTo>
                  <a:lnTo>
                    <a:pt x="151" y="296"/>
                  </a:lnTo>
                  <a:lnTo>
                    <a:pt x="151" y="307"/>
                  </a:lnTo>
                  <a:lnTo>
                    <a:pt x="157" y="315"/>
                  </a:lnTo>
                  <a:lnTo>
                    <a:pt x="163" y="328"/>
                  </a:lnTo>
                  <a:lnTo>
                    <a:pt x="167" y="342"/>
                  </a:lnTo>
                  <a:lnTo>
                    <a:pt x="167" y="344"/>
                  </a:lnTo>
                  <a:lnTo>
                    <a:pt x="169" y="345"/>
                  </a:lnTo>
                  <a:lnTo>
                    <a:pt x="171" y="345"/>
                  </a:lnTo>
                  <a:lnTo>
                    <a:pt x="178" y="347"/>
                  </a:lnTo>
                  <a:lnTo>
                    <a:pt x="182" y="347"/>
                  </a:lnTo>
                  <a:lnTo>
                    <a:pt x="182" y="359"/>
                  </a:lnTo>
                  <a:lnTo>
                    <a:pt x="184" y="361"/>
                  </a:lnTo>
                  <a:lnTo>
                    <a:pt x="197" y="367"/>
                  </a:lnTo>
                  <a:lnTo>
                    <a:pt x="205" y="378"/>
                  </a:lnTo>
                  <a:lnTo>
                    <a:pt x="205" y="388"/>
                  </a:lnTo>
                  <a:lnTo>
                    <a:pt x="211" y="397"/>
                  </a:lnTo>
                  <a:lnTo>
                    <a:pt x="213" y="397"/>
                  </a:lnTo>
                  <a:lnTo>
                    <a:pt x="213" y="399"/>
                  </a:lnTo>
                  <a:lnTo>
                    <a:pt x="226" y="403"/>
                  </a:lnTo>
                  <a:lnTo>
                    <a:pt x="230" y="403"/>
                  </a:lnTo>
                  <a:lnTo>
                    <a:pt x="234" y="401"/>
                  </a:lnTo>
                  <a:lnTo>
                    <a:pt x="240" y="405"/>
                  </a:lnTo>
                  <a:lnTo>
                    <a:pt x="245" y="405"/>
                  </a:lnTo>
                  <a:lnTo>
                    <a:pt x="247" y="403"/>
                  </a:lnTo>
                  <a:lnTo>
                    <a:pt x="249" y="399"/>
                  </a:lnTo>
                  <a:lnTo>
                    <a:pt x="251" y="399"/>
                  </a:lnTo>
                  <a:lnTo>
                    <a:pt x="268" y="411"/>
                  </a:lnTo>
                  <a:lnTo>
                    <a:pt x="270" y="411"/>
                  </a:lnTo>
                  <a:lnTo>
                    <a:pt x="288" y="413"/>
                  </a:lnTo>
                  <a:lnTo>
                    <a:pt x="336" y="457"/>
                  </a:lnTo>
                  <a:lnTo>
                    <a:pt x="357" y="472"/>
                  </a:lnTo>
                  <a:lnTo>
                    <a:pt x="359" y="476"/>
                  </a:lnTo>
                  <a:lnTo>
                    <a:pt x="347" y="476"/>
                  </a:lnTo>
                  <a:lnTo>
                    <a:pt x="347" y="478"/>
                  </a:lnTo>
                  <a:lnTo>
                    <a:pt x="345" y="478"/>
                  </a:lnTo>
                  <a:lnTo>
                    <a:pt x="345" y="482"/>
                  </a:lnTo>
                  <a:lnTo>
                    <a:pt x="347" y="482"/>
                  </a:lnTo>
                  <a:lnTo>
                    <a:pt x="355" y="491"/>
                  </a:lnTo>
                  <a:lnTo>
                    <a:pt x="370" y="503"/>
                  </a:lnTo>
                  <a:lnTo>
                    <a:pt x="372" y="503"/>
                  </a:lnTo>
                  <a:lnTo>
                    <a:pt x="384" y="505"/>
                  </a:lnTo>
                  <a:lnTo>
                    <a:pt x="393" y="509"/>
                  </a:lnTo>
                  <a:lnTo>
                    <a:pt x="397" y="518"/>
                  </a:lnTo>
                  <a:lnTo>
                    <a:pt x="403" y="530"/>
                  </a:lnTo>
                  <a:lnTo>
                    <a:pt x="405" y="532"/>
                  </a:lnTo>
                  <a:lnTo>
                    <a:pt x="418" y="541"/>
                  </a:lnTo>
                  <a:lnTo>
                    <a:pt x="434" y="549"/>
                  </a:lnTo>
                  <a:lnTo>
                    <a:pt x="435" y="549"/>
                  </a:lnTo>
                  <a:lnTo>
                    <a:pt x="435" y="541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38" name="Freeform 26"/>
            <p:cNvSpPr>
              <a:spLocks/>
            </p:cNvSpPr>
            <p:nvPr/>
          </p:nvSpPr>
          <p:spPr bwMode="auto">
            <a:xfrm>
              <a:off x="4092" y="3009"/>
              <a:ext cx="294" cy="360"/>
            </a:xfrm>
            <a:custGeom>
              <a:avLst/>
              <a:gdLst>
                <a:gd name="T0" fmla="*/ 6 w 261"/>
                <a:gd name="T1" fmla="*/ 6 h 359"/>
                <a:gd name="T2" fmla="*/ 3 w 261"/>
                <a:gd name="T3" fmla="*/ 19 h 359"/>
                <a:gd name="T4" fmla="*/ 0 w 261"/>
                <a:gd name="T5" fmla="*/ 33 h 359"/>
                <a:gd name="T6" fmla="*/ 3 w 261"/>
                <a:gd name="T7" fmla="*/ 52 h 359"/>
                <a:gd name="T8" fmla="*/ 6 w 261"/>
                <a:gd name="T9" fmla="*/ 56 h 359"/>
                <a:gd name="T10" fmla="*/ 28 w 261"/>
                <a:gd name="T11" fmla="*/ 77 h 359"/>
                <a:gd name="T12" fmla="*/ 43 w 261"/>
                <a:gd name="T13" fmla="*/ 84 h 359"/>
                <a:gd name="T14" fmla="*/ 41 w 261"/>
                <a:gd name="T15" fmla="*/ 102 h 359"/>
                <a:gd name="T16" fmla="*/ 47 w 261"/>
                <a:gd name="T17" fmla="*/ 107 h 359"/>
                <a:gd name="T18" fmla="*/ 69 w 261"/>
                <a:gd name="T19" fmla="*/ 148 h 359"/>
                <a:gd name="T20" fmla="*/ 71 w 261"/>
                <a:gd name="T21" fmla="*/ 150 h 359"/>
                <a:gd name="T22" fmla="*/ 108 w 261"/>
                <a:gd name="T23" fmla="*/ 191 h 359"/>
                <a:gd name="T24" fmla="*/ 125 w 261"/>
                <a:gd name="T25" fmla="*/ 210 h 359"/>
                <a:gd name="T26" fmla="*/ 149 w 261"/>
                <a:gd name="T27" fmla="*/ 226 h 359"/>
                <a:gd name="T28" fmla="*/ 151 w 261"/>
                <a:gd name="T29" fmla="*/ 245 h 359"/>
                <a:gd name="T30" fmla="*/ 168 w 261"/>
                <a:gd name="T31" fmla="*/ 264 h 359"/>
                <a:gd name="T32" fmla="*/ 203 w 261"/>
                <a:gd name="T33" fmla="*/ 291 h 359"/>
                <a:gd name="T34" fmla="*/ 205 w 261"/>
                <a:gd name="T35" fmla="*/ 299 h 359"/>
                <a:gd name="T36" fmla="*/ 207 w 261"/>
                <a:gd name="T37" fmla="*/ 300 h 359"/>
                <a:gd name="T38" fmla="*/ 219 w 261"/>
                <a:gd name="T39" fmla="*/ 302 h 359"/>
                <a:gd name="T40" fmla="*/ 242 w 261"/>
                <a:gd name="T41" fmla="*/ 323 h 359"/>
                <a:gd name="T42" fmla="*/ 266 w 261"/>
                <a:gd name="T43" fmla="*/ 347 h 359"/>
                <a:gd name="T44" fmla="*/ 278 w 261"/>
                <a:gd name="T45" fmla="*/ 348 h 359"/>
                <a:gd name="T46" fmla="*/ 287 w 261"/>
                <a:gd name="T47" fmla="*/ 352 h 359"/>
                <a:gd name="T48" fmla="*/ 274 w 261"/>
                <a:gd name="T49" fmla="*/ 360 h 359"/>
                <a:gd name="T50" fmla="*/ 292 w 261"/>
                <a:gd name="T51" fmla="*/ 358 h 359"/>
                <a:gd name="T52" fmla="*/ 294 w 261"/>
                <a:gd name="T53" fmla="*/ 356 h 359"/>
                <a:gd name="T54" fmla="*/ 292 w 261"/>
                <a:gd name="T55" fmla="*/ 345 h 359"/>
                <a:gd name="T56" fmla="*/ 270 w 261"/>
                <a:gd name="T57" fmla="*/ 341 h 359"/>
                <a:gd name="T58" fmla="*/ 250 w 261"/>
                <a:gd name="T59" fmla="*/ 320 h 359"/>
                <a:gd name="T60" fmla="*/ 222 w 261"/>
                <a:gd name="T61" fmla="*/ 295 h 359"/>
                <a:gd name="T62" fmla="*/ 214 w 261"/>
                <a:gd name="T63" fmla="*/ 293 h 359"/>
                <a:gd name="T64" fmla="*/ 212 w 261"/>
                <a:gd name="T65" fmla="*/ 287 h 359"/>
                <a:gd name="T66" fmla="*/ 201 w 261"/>
                <a:gd name="T67" fmla="*/ 274 h 359"/>
                <a:gd name="T68" fmla="*/ 160 w 261"/>
                <a:gd name="T69" fmla="*/ 241 h 359"/>
                <a:gd name="T70" fmla="*/ 153 w 261"/>
                <a:gd name="T71" fmla="*/ 212 h 359"/>
                <a:gd name="T72" fmla="*/ 130 w 261"/>
                <a:gd name="T73" fmla="*/ 203 h 359"/>
                <a:gd name="T74" fmla="*/ 88 w 261"/>
                <a:gd name="T75" fmla="*/ 148 h 359"/>
                <a:gd name="T76" fmla="*/ 75 w 261"/>
                <a:gd name="T77" fmla="*/ 142 h 359"/>
                <a:gd name="T78" fmla="*/ 56 w 261"/>
                <a:gd name="T79" fmla="*/ 104 h 359"/>
                <a:gd name="T80" fmla="*/ 50 w 261"/>
                <a:gd name="T81" fmla="*/ 98 h 359"/>
                <a:gd name="T82" fmla="*/ 52 w 261"/>
                <a:gd name="T83" fmla="*/ 82 h 359"/>
                <a:gd name="T84" fmla="*/ 43 w 261"/>
                <a:gd name="T85" fmla="*/ 71 h 359"/>
                <a:gd name="T86" fmla="*/ 32 w 261"/>
                <a:gd name="T87" fmla="*/ 69 h 359"/>
                <a:gd name="T88" fmla="*/ 19 w 261"/>
                <a:gd name="T89" fmla="*/ 44 h 359"/>
                <a:gd name="T90" fmla="*/ 8 w 261"/>
                <a:gd name="T91" fmla="*/ 31 h 359"/>
                <a:gd name="T92" fmla="*/ 12 w 261"/>
                <a:gd name="T93" fmla="*/ 10 h 35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61"/>
                <a:gd name="T142" fmla="*/ 0 h 359"/>
                <a:gd name="T143" fmla="*/ 261 w 261"/>
                <a:gd name="T144" fmla="*/ 359 h 359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61" h="359">
                  <a:moveTo>
                    <a:pt x="9" y="0"/>
                  </a:moveTo>
                  <a:lnTo>
                    <a:pt x="5" y="6"/>
                  </a:lnTo>
                  <a:lnTo>
                    <a:pt x="3" y="6"/>
                  </a:lnTo>
                  <a:lnTo>
                    <a:pt x="3" y="19"/>
                  </a:lnTo>
                  <a:lnTo>
                    <a:pt x="0" y="29"/>
                  </a:lnTo>
                  <a:lnTo>
                    <a:pt x="0" y="33"/>
                  </a:lnTo>
                  <a:lnTo>
                    <a:pt x="9" y="42"/>
                  </a:lnTo>
                  <a:lnTo>
                    <a:pt x="3" y="52"/>
                  </a:lnTo>
                  <a:lnTo>
                    <a:pt x="3" y="56"/>
                  </a:lnTo>
                  <a:lnTo>
                    <a:pt x="5" y="56"/>
                  </a:lnTo>
                  <a:lnTo>
                    <a:pt x="25" y="75"/>
                  </a:lnTo>
                  <a:lnTo>
                    <a:pt x="25" y="77"/>
                  </a:lnTo>
                  <a:lnTo>
                    <a:pt x="34" y="77"/>
                  </a:lnTo>
                  <a:lnTo>
                    <a:pt x="38" y="84"/>
                  </a:lnTo>
                  <a:lnTo>
                    <a:pt x="36" y="100"/>
                  </a:lnTo>
                  <a:lnTo>
                    <a:pt x="36" y="102"/>
                  </a:lnTo>
                  <a:lnTo>
                    <a:pt x="38" y="102"/>
                  </a:lnTo>
                  <a:lnTo>
                    <a:pt x="42" y="107"/>
                  </a:lnTo>
                  <a:lnTo>
                    <a:pt x="42" y="117"/>
                  </a:lnTo>
                  <a:lnTo>
                    <a:pt x="61" y="148"/>
                  </a:lnTo>
                  <a:lnTo>
                    <a:pt x="63" y="148"/>
                  </a:lnTo>
                  <a:lnTo>
                    <a:pt x="63" y="150"/>
                  </a:lnTo>
                  <a:lnTo>
                    <a:pt x="73" y="154"/>
                  </a:lnTo>
                  <a:lnTo>
                    <a:pt x="96" y="190"/>
                  </a:lnTo>
                  <a:lnTo>
                    <a:pt x="109" y="207"/>
                  </a:lnTo>
                  <a:lnTo>
                    <a:pt x="111" y="209"/>
                  </a:lnTo>
                  <a:lnTo>
                    <a:pt x="128" y="217"/>
                  </a:lnTo>
                  <a:lnTo>
                    <a:pt x="132" y="225"/>
                  </a:lnTo>
                  <a:lnTo>
                    <a:pt x="134" y="242"/>
                  </a:lnTo>
                  <a:lnTo>
                    <a:pt x="134" y="244"/>
                  </a:lnTo>
                  <a:lnTo>
                    <a:pt x="147" y="261"/>
                  </a:lnTo>
                  <a:lnTo>
                    <a:pt x="149" y="263"/>
                  </a:lnTo>
                  <a:lnTo>
                    <a:pt x="174" y="278"/>
                  </a:lnTo>
                  <a:lnTo>
                    <a:pt x="180" y="290"/>
                  </a:lnTo>
                  <a:lnTo>
                    <a:pt x="182" y="296"/>
                  </a:lnTo>
                  <a:lnTo>
                    <a:pt x="182" y="298"/>
                  </a:lnTo>
                  <a:lnTo>
                    <a:pt x="184" y="298"/>
                  </a:lnTo>
                  <a:lnTo>
                    <a:pt x="184" y="299"/>
                  </a:lnTo>
                  <a:lnTo>
                    <a:pt x="186" y="299"/>
                  </a:lnTo>
                  <a:lnTo>
                    <a:pt x="194" y="301"/>
                  </a:lnTo>
                  <a:lnTo>
                    <a:pt x="207" y="311"/>
                  </a:lnTo>
                  <a:lnTo>
                    <a:pt x="215" y="322"/>
                  </a:lnTo>
                  <a:lnTo>
                    <a:pt x="224" y="336"/>
                  </a:lnTo>
                  <a:lnTo>
                    <a:pt x="236" y="346"/>
                  </a:lnTo>
                  <a:lnTo>
                    <a:pt x="236" y="347"/>
                  </a:lnTo>
                  <a:lnTo>
                    <a:pt x="247" y="347"/>
                  </a:lnTo>
                  <a:lnTo>
                    <a:pt x="255" y="349"/>
                  </a:lnTo>
                  <a:lnTo>
                    <a:pt x="255" y="351"/>
                  </a:lnTo>
                  <a:lnTo>
                    <a:pt x="243" y="351"/>
                  </a:lnTo>
                  <a:lnTo>
                    <a:pt x="243" y="359"/>
                  </a:lnTo>
                  <a:lnTo>
                    <a:pt x="257" y="357"/>
                  </a:lnTo>
                  <a:lnTo>
                    <a:pt x="259" y="357"/>
                  </a:lnTo>
                  <a:lnTo>
                    <a:pt x="259" y="355"/>
                  </a:lnTo>
                  <a:lnTo>
                    <a:pt x="261" y="355"/>
                  </a:lnTo>
                  <a:lnTo>
                    <a:pt x="261" y="346"/>
                  </a:lnTo>
                  <a:lnTo>
                    <a:pt x="259" y="344"/>
                  </a:lnTo>
                  <a:lnTo>
                    <a:pt x="249" y="340"/>
                  </a:lnTo>
                  <a:lnTo>
                    <a:pt x="240" y="340"/>
                  </a:lnTo>
                  <a:lnTo>
                    <a:pt x="232" y="332"/>
                  </a:lnTo>
                  <a:lnTo>
                    <a:pt x="222" y="319"/>
                  </a:lnTo>
                  <a:lnTo>
                    <a:pt x="211" y="307"/>
                  </a:lnTo>
                  <a:lnTo>
                    <a:pt x="197" y="294"/>
                  </a:lnTo>
                  <a:lnTo>
                    <a:pt x="195" y="294"/>
                  </a:lnTo>
                  <a:lnTo>
                    <a:pt x="190" y="292"/>
                  </a:lnTo>
                  <a:lnTo>
                    <a:pt x="188" y="288"/>
                  </a:lnTo>
                  <a:lnTo>
                    <a:pt x="188" y="286"/>
                  </a:lnTo>
                  <a:lnTo>
                    <a:pt x="180" y="274"/>
                  </a:lnTo>
                  <a:lnTo>
                    <a:pt x="178" y="273"/>
                  </a:lnTo>
                  <a:lnTo>
                    <a:pt x="153" y="257"/>
                  </a:lnTo>
                  <a:lnTo>
                    <a:pt x="142" y="240"/>
                  </a:lnTo>
                  <a:lnTo>
                    <a:pt x="140" y="225"/>
                  </a:lnTo>
                  <a:lnTo>
                    <a:pt x="136" y="211"/>
                  </a:lnTo>
                  <a:lnTo>
                    <a:pt x="134" y="209"/>
                  </a:lnTo>
                  <a:lnTo>
                    <a:pt x="115" y="202"/>
                  </a:lnTo>
                  <a:lnTo>
                    <a:pt x="103" y="186"/>
                  </a:lnTo>
                  <a:lnTo>
                    <a:pt x="78" y="148"/>
                  </a:lnTo>
                  <a:lnTo>
                    <a:pt x="76" y="146"/>
                  </a:lnTo>
                  <a:lnTo>
                    <a:pt x="67" y="142"/>
                  </a:lnTo>
                  <a:lnTo>
                    <a:pt x="50" y="113"/>
                  </a:lnTo>
                  <a:lnTo>
                    <a:pt x="50" y="104"/>
                  </a:lnTo>
                  <a:lnTo>
                    <a:pt x="48" y="104"/>
                  </a:lnTo>
                  <a:lnTo>
                    <a:pt x="44" y="98"/>
                  </a:lnTo>
                  <a:lnTo>
                    <a:pt x="46" y="84"/>
                  </a:lnTo>
                  <a:lnTo>
                    <a:pt x="46" y="82"/>
                  </a:lnTo>
                  <a:lnTo>
                    <a:pt x="40" y="71"/>
                  </a:lnTo>
                  <a:lnTo>
                    <a:pt x="38" y="71"/>
                  </a:lnTo>
                  <a:lnTo>
                    <a:pt x="38" y="69"/>
                  </a:lnTo>
                  <a:lnTo>
                    <a:pt x="28" y="69"/>
                  </a:lnTo>
                  <a:lnTo>
                    <a:pt x="11" y="54"/>
                  </a:lnTo>
                  <a:lnTo>
                    <a:pt x="17" y="44"/>
                  </a:lnTo>
                  <a:lnTo>
                    <a:pt x="17" y="40"/>
                  </a:lnTo>
                  <a:lnTo>
                    <a:pt x="7" y="31"/>
                  </a:lnTo>
                  <a:lnTo>
                    <a:pt x="11" y="21"/>
                  </a:lnTo>
                  <a:lnTo>
                    <a:pt x="11" y="1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39" name="Freeform 27"/>
            <p:cNvSpPr>
              <a:spLocks/>
            </p:cNvSpPr>
            <p:nvPr/>
          </p:nvSpPr>
          <p:spPr bwMode="auto">
            <a:xfrm>
              <a:off x="4161" y="3230"/>
              <a:ext cx="52" cy="23"/>
            </a:xfrm>
            <a:custGeom>
              <a:avLst/>
              <a:gdLst>
                <a:gd name="T0" fmla="*/ 7 w 46"/>
                <a:gd name="T1" fmla="*/ 11 h 23"/>
                <a:gd name="T2" fmla="*/ 21 w 46"/>
                <a:gd name="T3" fmla="*/ 7 h 23"/>
                <a:gd name="T4" fmla="*/ 31 w 46"/>
                <a:gd name="T5" fmla="*/ 9 h 23"/>
                <a:gd name="T6" fmla="*/ 45 w 46"/>
                <a:gd name="T7" fmla="*/ 15 h 23"/>
                <a:gd name="T8" fmla="*/ 42 w 46"/>
                <a:gd name="T9" fmla="*/ 15 h 23"/>
                <a:gd name="T10" fmla="*/ 33 w 46"/>
                <a:gd name="T11" fmla="*/ 13 h 23"/>
                <a:gd name="T12" fmla="*/ 7 w 46"/>
                <a:gd name="T13" fmla="*/ 13 h 23"/>
                <a:gd name="T14" fmla="*/ 7 w 46"/>
                <a:gd name="T15" fmla="*/ 11 h 23"/>
                <a:gd name="T16" fmla="*/ 0 w 46"/>
                <a:gd name="T17" fmla="*/ 9 h 23"/>
                <a:gd name="T18" fmla="*/ 0 w 46"/>
                <a:gd name="T19" fmla="*/ 15 h 23"/>
                <a:gd name="T20" fmla="*/ 0 w 46"/>
                <a:gd name="T21" fmla="*/ 17 h 23"/>
                <a:gd name="T22" fmla="*/ 2 w 46"/>
                <a:gd name="T23" fmla="*/ 19 h 23"/>
                <a:gd name="T24" fmla="*/ 5 w 46"/>
                <a:gd name="T25" fmla="*/ 19 h 23"/>
                <a:gd name="T26" fmla="*/ 16 w 46"/>
                <a:gd name="T27" fmla="*/ 21 h 23"/>
                <a:gd name="T28" fmla="*/ 33 w 46"/>
                <a:gd name="T29" fmla="*/ 21 h 23"/>
                <a:gd name="T30" fmla="*/ 43 w 46"/>
                <a:gd name="T31" fmla="*/ 23 h 23"/>
                <a:gd name="T32" fmla="*/ 45 w 46"/>
                <a:gd name="T33" fmla="*/ 23 h 23"/>
                <a:gd name="T34" fmla="*/ 45 w 46"/>
                <a:gd name="T35" fmla="*/ 21 h 23"/>
                <a:gd name="T36" fmla="*/ 50 w 46"/>
                <a:gd name="T37" fmla="*/ 17 h 23"/>
                <a:gd name="T38" fmla="*/ 52 w 46"/>
                <a:gd name="T39" fmla="*/ 17 h 23"/>
                <a:gd name="T40" fmla="*/ 52 w 46"/>
                <a:gd name="T41" fmla="*/ 13 h 23"/>
                <a:gd name="T42" fmla="*/ 50 w 46"/>
                <a:gd name="T43" fmla="*/ 11 h 23"/>
                <a:gd name="T44" fmla="*/ 35 w 46"/>
                <a:gd name="T45" fmla="*/ 2 h 23"/>
                <a:gd name="T46" fmla="*/ 33 w 46"/>
                <a:gd name="T47" fmla="*/ 2 h 23"/>
                <a:gd name="T48" fmla="*/ 21 w 46"/>
                <a:gd name="T49" fmla="*/ 0 h 23"/>
                <a:gd name="T50" fmla="*/ 19 w 46"/>
                <a:gd name="T51" fmla="*/ 0 h 23"/>
                <a:gd name="T52" fmla="*/ 2 w 46"/>
                <a:gd name="T53" fmla="*/ 5 h 23"/>
                <a:gd name="T54" fmla="*/ 2 w 46"/>
                <a:gd name="T55" fmla="*/ 7 h 23"/>
                <a:gd name="T56" fmla="*/ 0 w 46"/>
                <a:gd name="T57" fmla="*/ 7 h 23"/>
                <a:gd name="T58" fmla="*/ 0 w 46"/>
                <a:gd name="T59" fmla="*/ 9 h 23"/>
                <a:gd name="T60" fmla="*/ 7 w 46"/>
                <a:gd name="T61" fmla="*/ 11 h 23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6"/>
                <a:gd name="T94" fmla="*/ 0 h 23"/>
                <a:gd name="T95" fmla="*/ 46 w 46"/>
                <a:gd name="T96" fmla="*/ 23 h 23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6" h="23">
                  <a:moveTo>
                    <a:pt x="6" y="11"/>
                  </a:moveTo>
                  <a:lnTo>
                    <a:pt x="19" y="7"/>
                  </a:lnTo>
                  <a:lnTo>
                    <a:pt x="27" y="9"/>
                  </a:lnTo>
                  <a:lnTo>
                    <a:pt x="40" y="15"/>
                  </a:lnTo>
                  <a:lnTo>
                    <a:pt x="37" y="15"/>
                  </a:lnTo>
                  <a:lnTo>
                    <a:pt x="29" y="13"/>
                  </a:lnTo>
                  <a:lnTo>
                    <a:pt x="6" y="13"/>
                  </a:lnTo>
                  <a:lnTo>
                    <a:pt x="6" y="11"/>
                  </a:lnTo>
                  <a:lnTo>
                    <a:pt x="0" y="9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2" y="19"/>
                  </a:lnTo>
                  <a:lnTo>
                    <a:pt x="4" y="19"/>
                  </a:lnTo>
                  <a:lnTo>
                    <a:pt x="14" y="21"/>
                  </a:lnTo>
                  <a:lnTo>
                    <a:pt x="29" y="21"/>
                  </a:lnTo>
                  <a:lnTo>
                    <a:pt x="38" y="23"/>
                  </a:lnTo>
                  <a:lnTo>
                    <a:pt x="40" y="23"/>
                  </a:lnTo>
                  <a:lnTo>
                    <a:pt x="40" y="21"/>
                  </a:lnTo>
                  <a:lnTo>
                    <a:pt x="44" y="17"/>
                  </a:lnTo>
                  <a:lnTo>
                    <a:pt x="46" y="17"/>
                  </a:lnTo>
                  <a:lnTo>
                    <a:pt x="46" y="13"/>
                  </a:lnTo>
                  <a:lnTo>
                    <a:pt x="44" y="11"/>
                  </a:lnTo>
                  <a:lnTo>
                    <a:pt x="31" y="2"/>
                  </a:lnTo>
                  <a:lnTo>
                    <a:pt x="29" y="2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2" y="5"/>
                  </a:lnTo>
                  <a:lnTo>
                    <a:pt x="2" y="7"/>
                  </a:lnTo>
                  <a:lnTo>
                    <a:pt x="0" y="7"/>
                  </a:lnTo>
                  <a:lnTo>
                    <a:pt x="0" y="9"/>
                  </a:lnTo>
                  <a:lnTo>
                    <a:pt x="6" y="11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40" name="Freeform 28"/>
            <p:cNvSpPr>
              <a:spLocks/>
            </p:cNvSpPr>
            <p:nvPr/>
          </p:nvSpPr>
          <p:spPr bwMode="auto">
            <a:xfrm>
              <a:off x="3891" y="2779"/>
              <a:ext cx="300" cy="178"/>
            </a:xfrm>
            <a:custGeom>
              <a:avLst/>
              <a:gdLst>
                <a:gd name="T0" fmla="*/ 285 w 267"/>
                <a:gd name="T1" fmla="*/ 15 h 178"/>
                <a:gd name="T2" fmla="*/ 285 w 267"/>
                <a:gd name="T3" fmla="*/ 1 h 178"/>
                <a:gd name="T4" fmla="*/ 267 w 267"/>
                <a:gd name="T5" fmla="*/ 0 h 178"/>
                <a:gd name="T6" fmla="*/ 248 w 267"/>
                <a:gd name="T7" fmla="*/ 21 h 178"/>
                <a:gd name="T8" fmla="*/ 216 w 267"/>
                <a:gd name="T9" fmla="*/ 21 h 178"/>
                <a:gd name="T10" fmla="*/ 203 w 267"/>
                <a:gd name="T11" fmla="*/ 30 h 178"/>
                <a:gd name="T12" fmla="*/ 178 w 267"/>
                <a:gd name="T13" fmla="*/ 26 h 178"/>
                <a:gd name="T14" fmla="*/ 151 w 267"/>
                <a:gd name="T15" fmla="*/ 30 h 178"/>
                <a:gd name="T16" fmla="*/ 112 w 267"/>
                <a:gd name="T17" fmla="*/ 49 h 178"/>
                <a:gd name="T18" fmla="*/ 80 w 267"/>
                <a:gd name="T19" fmla="*/ 48 h 178"/>
                <a:gd name="T20" fmla="*/ 43 w 267"/>
                <a:gd name="T21" fmla="*/ 32 h 178"/>
                <a:gd name="T22" fmla="*/ 26 w 267"/>
                <a:gd name="T23" fmla="*/ 36 h 178"/>
                <a:gd name="T24" fmla="*/ 15 w 267"/>
                <a:gd name="T25" fmla="*/ 32 h 178"/>
                <a:gd name="T26" fmla="*/ 4 w 267"/>
                <a:gd name="T27" fmla="*/ 46 h 178"/>
                <a:gd name="T28" fmla="*/ 11 w 267"/>
                <a:gd name="T29" fmla="*/ 72 h 178"/>
                <a:gd name="T30" fmla="*/ 4 w 267"/>
                <a:gd name="T31" fmla="*/ 88 h 178"/>
                <a:gd name="T32" fmla="*/ 15 w 267"/>
                <a:gd name="T33" fmla="*/ 109 h 178"/>
                <a:gd name="T34" fmla="*/ 26 w 267"/>
                <a:gd name="T35" fmla="*/ 134 h 178"/>
                <a:gd name="T36" fmla="*/ 15 w 267"/>
                <a:gd name="T37" fmla="*/ 170 h 178"/>
                <a:gd name="T38" fmla="*/ 21 w 267"/>
                <a:gd name="T39" fmla="*/ 176 h 178"/>
                <a:gd name="T40" fmla="*/ 47 w 267"/>
                <a:gd name="T41" fmla="*/ 159 h 178"/>
                <a:gd name="T42" fmla="*/ 65 w 267"/>
                <a:gd name="T43" fmla="*/ 167 h 178"/>
                <a:gd name="T44" fmla="*/ 80 w 267"/>
                <a:gd name="T45" fmla="*/ 163 h 178"/>
                <a:gd name="T46" fmla="*/ 101 w 267"/>
                <a:gd name="T47" fmla="*/ 159 h 178"/>
                <a:gd name="T48" fmla="*/ 108 w 267"/>
                <a:gd name="T49" fmla="*/ 147 h 178"/>
                <a:gd name="T50" fmla="*/ 127 w 267"/>
                <a:gd name="T51" fmla="*/ 172 h 178"/>
                <a:gd name="T52" fmla="*/ 145 w 267"/>
                <a:gd name="T53" fmla="*/ 174 h 178"/>
                <a:gd name="T54" fmla="*/ 178 w 267"/>
                <a:gd name="T55" fmla="*/ 170 h 178"/>
                <a:gd name="T56" fmla="*/ 178 w 267"/>
                <a:gd name="T57" fmla="*/ 155 h 178"/>
                <a:gd name="T58" fmla="*/ 188 w 267"/>
                <a:gd name="T59" fmla="*/ 147 h 178"/>
                <a:gd name="T60" fmla="*/ 178 w 267"/>
                <a:gd name="T61" fmla="*/ 136 h 178"/>
                <a:gd name="T62" fmla="*/ 204 w 267"/>
                <a:gd name="T63" fmla="*/ 124 h 178"/>
                <a:gd name="T64" fmla="*/ 216 w 267"/>
                <a:gd name="T65" fmla="*/ 107 h 178"/>
                <a:gd name="T66" fmla="*/ 213 w 267"/>
                <a:gd name="T67" fmla="*/ 84 h 178"/>
                <a:gd name="T68" fmla="*/ 248 w 267"/>
                <a:gd name="T69" fmla="*/ 72 h 178"/>
                <a:gd name="T70" fmla="*/ 285 w 267"/>
                <a:gd name="T71" fmla="*/ 59 h 178"/>
                <a:gd name="T72" fmla="*/ 300 w 267"/>
                <a:gd name="T73" fmla="*/ 44 h 17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67"/>
                <a:gd name="T112" fmla="*/ 0 h 178"/>
                <a:gd name="T113" fmla="*/ 267 w 267"/>
                <a:gd name="T114" fmla="*/ 178 h 17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67" h="178">
                  <a:moveTo>
                    <a:pt x="263" y="28"/>
                  </a:moveTo>
                  <a:lnTo>
                    <a:pt x="254" y="15"/>
                  </a:lnTo>
                  <a:lnTo>
                    <a:pt x="254" y="9"/>
                  </a:lnTo>
                  <a:lnTo>
                    <a:pt x="254" y="1"/>
                  </a:lnTo>
                  <a:lnTo>
                    <a:pt x="244" y="1"/>
                  </a:lnTo>
                  <a:lnTo>
                    <a:pt x="238" y="0"/>
                  </a:lnTo>
                  <a:lnTo>
                    <a:pt x="229" y="7"/>
                  </a:lnTo>
                  <a:lnTo>
                    <a:pt x="221" y="21"/>
                  </a:lnTo>
                  <a:lnTo>
                    <a:pt x="206" y="21"/>
                  </a:lnTo>
                  <a:lnTo>
                    <a:pt x="192" y="21"/>
                  </a:lnTo>
                  <a:lnTo>
                    <a:pt x="186" y="26"/>
                  </a:lnTo>
                  <a:lnTo>
                    <a:pt x="181" y="30"/>
                  </a:lnTo>
                  <a:lnTo>
                    <a:pt x="171" y="30"/>
                  </a:lnTo>
                  <a:lnTo>
                    <a:pt x="158" y="26"/>
                  </a:lnTo>
                  <a:lnTo>
                    <a:pt x="148" y="30"/>
                  </a:lnTo>
                  <a:lnTo>
                    <a:pt x="134" y="30"/>
                  </a:lnTo>
                  <a:lnTo>
                    <a:pt x="115" y="40"/>
                  </a:lnTo>
                  <a:lnTo>
                    <a:pt x="100" y="49"/>
                  </a:lnTo>
                  <a:lnTo>
                    <a:pt x="86" y="46"/>
                  </a:lnTo>
                  <a:lnTo>
                    <a:pt x="71" y="48"/>
                  </a:lnTo>
                  <a:lnTo>
                    <a:pt x="52" y="38"/>
                  </a:lnTo>
                  <a:lnTo>
                    <a:pt x="38" y="32"/>
                  </a:lnTo>
                  <a:lnTo>
                    <a:pt x="29" y="36"/>
                  </a:lnTo>
                  <a:lnTo>
                    <a:pt x="23" y="36"/>
                  </a:lnTo>
                  <a:lnTo>
                    <a:pt x="17" y="28"/>
                  </a:lnTo>
                  <a:lnTo>
                    <a:pt x="13" y="32"/>
                  </a:lnTo>
                  <a:lnTo>
                    <a:pt x="10" y="40"/>
                  </a:lnTo>
                  <a:lnTo>
                    <a:pt x="4" y="46"/>
                  </a:lnTo>
                  <a:lnTo>
                    <a:pt x="0" y="61"/>
                  </a:lnTo>
                  <a:lnTo>
                    <a:pt x="10" y="72"/>
                  </a:lnTo>
                  <a:lnTo>
                    <a:pt x="10" y="80"/>
                  </a:lnTo>
                  <a:lnTo>
                    <a:pt x="4" y="88"/>
                  </a:lnTo>
                  <a:lnTo>
                    <a:pt x="8" y="101"/>
                  </a:lnTo>
                  <a:lnTo>
                    <a:pt x="13" y="109"/>
                  </a:lnTo>
                  <a:lnTo>
                    <a:pt x="27" y="115"/>
                  </a:lnTo>
                  <a:lnTo>
                    <a:pt x="23" y="134"/>
                  </a:lnTo>
                  <a:lnTo>
                    <a:pt x="27" y="153"/>
                  </a:lnTo>
                  <a:lnTo>
                    <a:pt x="13" y="170"/>
                  </a:lnTo>
                  <a:lnTo>
                    <a:pt x="13" y="176"/>
                  </a:lnTo>
                  <a:lnTo>
                    <a:pt x="19" y="176"/>
                  </a:lnTo>
                  <a:lnTo>
                    <a:pt x="33" y="167"/>
                  </a:lnTo>
                  <a:lnTo>
                    <a:pt x="42" y="159"/>
                  </a:lnTo>
                  <a:lnTo>
                    <a:pt x="52" y="165"/>
                  </a:lnTo>
                  <a:lnTo>
                    <a:pt x="58" y="167"/>
                  </a:lnTo>
                  <a:lnTo>
                    <a:pt x="67" y="159"/>
                  </a:lnTo>
                  <a:lnTo>
                    <a:pt x="71" y="163"/>
                  </a:lnTo>
                  <a:lnTo>
                    <a:pt x="81" y="165"/>
                  </a:lnTo>
                  <a:lnTo>
                    <a:pt x="90" y="159"/>
                  </a:lnTo>
                  <a:lnTo>
                    <a:pt x="94" y="151"/>
                  </a:lnTo>
                  <a:lnTo>
                    <a:pt x="96" y="147"/>
                  </a:lnTo>
                  <a:lnTo>
                    <a:pt x="104" y="153"/>
                  </a:lnTo>
                  <a:lnTo>
                    <a:pt x="113" y="172"/>
                  </a:lnTo>
                  <a:lnTo>
                    <a:pt x="123" y="165"/>
                  </a:lnTo>
                  <a:lnTo>
                    <a:pt x="129" y="174"/>
                  </a:lnTo>
                  <a:lnTo>
                    <a:pt x="144" y="178"/>
                  </a:lnTo>
                  <a:lnTo>
                    <a:pt x="158" y="170"/>
                  </a:lnTo>
                  <a:lnTo>
                    <a:pt x="158" y="161"/>
                  </a:lnTo>
                  <a:lnTo>
                    <a:pt x="158" y="155"/>
                  </a:lnTo>
                  <a:lnTo>
                    <a:pt x="167" y="153"/>
                  </a:lnTo>
                  <a:lnTo>
                    <a:pt x="167" y="147"/>
                  </a:lnTo>
                  <a:lnTo>
                    <a:pt x="158" y="144"/>
                  </a:lnTo>
                  <a:lnTo>
                    <a:pt x="158" y="136"/>
                  </a:lnTo>
                  <a:lnTo>
                    <a:pt x="163" y="134"/>
                  </a:lnTo>
                  <a:lnTo>
                    <a:pt x="182" y="124"/>
                  </a:lnTo>
                  <a:lnTo>
                    <a:pt x="186" y="122"/>
                  </a:lnTo>
                  <a:lnTo>
                    <a:pt x="192" y="107"/>
                  </a:lnTo>
                  <a:lnTo>
                    <a:pt x="192" y="92"/>
                  </a:lnTo>
                  <a:lnTo>
                    <a:pt x="190" y="84"/>
                  </a:lnTo>
                  <a:lnTo>
                    <a:pt x="200" y="76"/>
                  </a:lnTo>
                  <a:lnTo>
                    <a:pt x="221" y="72"/>
                  </a:lnTo>
                  <a:lnTo>
                    <a:pt x="240" y="61"/>
                  </a:lnTo>
                  <a:lnTo>
                    <a:pt x="254" y="59"/>
                  </a:lnTo>
                  <a:lnTo>
                    <a:pt x="254" y="44"/>
                  </a:lnTo>
                  <a:lnTo>
                    <a:pt x="267" y="44"/>
                  </a:lnTo>
                  <a:lnTo>
                    <a:pt x="263" y="28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41" name="Freeform 29"/>
            <p:cNvSpPr>
              <a:spLocks/>
            </p:cNvSpPr>
            <p:nvPr/>
          </p:nvSpPr>
          <p:spPr bwMode="auto">
            <a:xfrm>
              <a:off x="3886" y="2775"/>
              <a:ext cx="310" cy="186"/>
            </a:xfrm>
            <a:custGeom>
              <a:avLst/>
              <a:gdLst>
                <a:gd name="T0" fmla="*/ 294 w 275"/>
                <a:gd name="T1" fmla="*/ 4 h 186"/>
                <a:gd name="T2" fmla="*/ 275 w 275"/>
                <a:gd name="T3" fmla="*/ 0 h 186"/>
                <a:gd name="T4" fmla="*/ 251 w 275"/>
                <a:gd name="T5" fmla="*/ 21 h 186"/>
                <a:gd name="T6" fmla="*/ 197 w 275"/>
                <a:gd name="T7" fmla="*/ 30 h 186"/>
                <a:gd name="T8" fmla="*/ 154 w 275"/>
                <a:gd name="T9" fmla="*/ 30 h 186"/>
                <a:gd name="T10" fmla="*/ 101 w 275"/>
                <a:gd name="T11" fmla="*/ 46 h 186"/>
                <a:gd name="T12" fmla="*/ 46 w 275"/>
                <a:gd name="T13" fmla="*/ 32 h 186"/>
                <a:gd name="T14" fmla="*/ 26 w 275"/>
                <a:gd name="T15" fmla="*/ 28 h 186"/>
                <a:gd name="T16" fmla="*/ 16 w 275"/>
                <a:gd name="T17" fmla="*/ 34 h 186"/>
                <a:gd name="T18" fmla="*/ 5 w 275"/>
                <a:gd name="T19" fmla="*/ 50 h 186"/>
                <a:gd name="T20" fmla="*/ 11 w 275"/>
                <a:gd name="T21" fmla="*/ 82 h 186"/>
                <a:gd name="T22" fmla="*/ 16 w 275"/>
                <a:gd name="T23" fmla="*/ 115 h 186"/>
                <a:gd name="T24" fmla="*/ 30 w 275"/>
                <a:gd name="T25" fmla="*/ 155 h 186"/>
                <a:gd name="T26" fmla="*/ 18 w 275"/>
                <a:gd name="T27" fmla="*/ 184 h 186"/>
                <a:gd name="T28" fmla="*/ 61 w 275"/>
                <a:gd name="T29" fmla="*/ 172 h 186"/>
                <a:gd name="T30" fmla="*/ 82 w 275"/>
                <a:gd name="T31" fmla="*/ 169 h 186"/>
                <a:gd name="T32" fmla="*/ 98 w 275"/>
                <a:gd name="T33" fmla="*/ 172 h 186"/>
                <a:gd name="T34" fmla="*/ 113 w 275"/>
                <a:gd name="T35" fmla="*/ 153 h 186"/>
                <a:gd name="T36" fmla="*/ 130 w 275"/>
                <a:gd name="T37" fmla="*/ 180 h 186"/>
                <a:gd name="T38" fmla="*/ 148 w 275"/>
                <a:gd name="T39" fmla="*/ 180 h 186"/>
                <a:gd name="T40" fmla="*/ 169 w 275"/>
                <a:gd name="T41" fmla="*/ 186 h 186"/>
                <a:gd name="T42" fmla="*/ 186 w 275"/>
                <a:gd name="T43" fmla="*/ 174 h 186"/>
                <a:gd name="T44" fmla="*/ 197 w 275"/>
                <a:gd name="T45" fmla="*/ 149 h 186"/>
                <a:gd name="T46" fmla="*/ 186 w 275"/>
                <a:gd name="T47" fmla="*/ 142 h 186"/>
                <a:gd name="T48" fmla="*/ 225 w 275"/>
                <a:gd name="T49" fmla="*/ 113 h 186"/>
                <a:gd name="T50" fmla="*/ 254 w 275"/>
                <a:gd name="T51" fmla="*/ 80 h 186"/>
                <a:gd name="T52" fmla="*/ 292 w 275"/>
                <a:gd name="T53" fmla="*/ 67 h 186"/>
                <a:gd name="T54" fmla="*/ 308 w 275"/>
                <a:gd name="T55" fmla="*/ 50 h 186"/>
                <a:gd name="T56" fmla="*/ 296 w 275"/>
                <a:gd name="T57" fmla="*/ 34 h 186"/>
                <a:gd name="T58" fmla="*/ 286 w 275"/>
                <a:gd name="T59" fmla="*/ 46 h 186"/>
                <a:gd name="T60" fmla="*/ 251 w 275"/>
                <a:gd name="T61" fmla="*/ 73 h 186"/>
                <a:gd name="T62" fmla="*/ 216 w 275"/>
                <a:gd name="T63" fmla="*/ 86 h 186"/>
                <a:gd name="T64" fmla="*/ 216 w 275"/>
                <a:gd name="T65" fmla="*/ 111 h 186"/>
                <a:gd name="T66" fmla="*/ 180 w 275"/>
                <a:gd name="T67" fmla="*/ 138 h 186"/>
                <a:gd name="T68" fmla="*/ 191 w 275"/>
                <a:gd name="T69" fmla="*/ 153 h 186"/>
                <a:gd name="T70" fmla="*/ 178 w 275"/>
                <a:gd name="T71" fmla="*/ 157 h 186"/>
                <a:gd name="T72" fmla="*/ 148 w 275"/>
                <a:gd name="T73" fmla="*/ 167 h 186"/>
                <a:gd name="T74" fmla="*/ 126 w 275"/>
                <a:gd name="T75" fmla="*/ 155 h 186"/>
                <a:gd name="T76" fmla="*/ 110 w 275"/>
                <a:gd name="T77" fmla="*/ 149 h 186"/>
                <a:gd name="T78" fmla="*/ 87 w 275"/>
                <a:gd name="T79" fmla="*/ 163 h 186"/>
                <a:gd name="T80" fmla="*/ 70 w 275"/>
                <a:gd name="T81" fmla="*/ 167 h 186"/>
                <a:gd name="T82" fmla="*/ 39 w 275"/>
                <a:gd name="T83" fmla="*/ 167 h 186"/>
                <a:gd name="T84" fmla="*/ 39 w 275"/>
                <a:gd name="T85" fmla="*/ 159 h 186"/>
                <a:gd name="T86" fmla="*/ 39 w 275"/>
                <a:gd name="T87" fmla="*/ 117 h 186"/>
                <a:gd name="T88" fmla="*/ 14 w 275"/>
                <a:gd name="T89" fmla="*/ 92 h 186"/>
                <a:gd name="T90" fmla="*/ 14 w 275"/>
                <a:gd name="T91" fmla="*/ 52 h 186"/>
                <a:gd name="T92" fmla="*/ 24 w 275"/>
                <a:gd name="T93" fmla="*/ 34 h 186"/>
                <a:gd name="T94" fmla="*/ 39 w 275"/>
                <a:gd name="T95" fmla="*/ 44 h 186"/>
                <a:gd name="T96" fmla="*/ 85 w 275"/>
                <a:gd name="T97" fmla="*/ 55 h 186"/>
                <a:gd name="T98" fmla="*/ 136 w 275"/>
                <a:gd name="T99" fmla="*/ 48 h 186"/>
                <a:gd name="T100" fmla="*/ 195 w 275"/>
                <a:gd name="T101" fmla="*/ 38 h 186"/>
                <a:gd name="T102" fmla="*/ 256 w 275"/>
                <a:gd name="T103" fmla="*/ 28 h 186"/>
                <a:gd name="T104" fmla="*/ 273 w 275"/>
                <a:gd name="T105" fmla="*/ 7 h 186"/>
                <a:gd name="T106" fmla="*/ 296 w 275"/>
                <a:gd name="T107" fmla="*/ 34 h 18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75"/>
                <a:gd name="T163" fmla="*/ 0 h 186"/>
                <a:gd name="T164" fmla="*/ 275 w 275"/>
                <a:gd name="T165" fmla="*/ 186 h 18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75" h="186">
                  <a:moveTo>
                    <a:pt x="271" y="32"/>
                  </a:moveTo>
                  <a:lnTo>
                    <a:pt x="271" y="30"/>
                  </a:lnTo>
                  <a:lnTo>
                    <a:pt x="261" y="17"/>
                  </a:lnTo>
                  <a:lnTo>
                    <a:pt x="261" y="4"/>
                  </a:lnTo>
                  <a:lnTo>
                    <a:pt x="259" y="4"/>
                  </a:lnTo>
                  <a:lnTo>
                    <a:pt x="259" y="2"/>
                  </a:lnTo>
                  <a:lnTo>
                    <a:pt x="248" y="2"/>
                  </a:lnTo>
                  <a:lnTo>
                    <a:pt x="244" y="0"/>
                  </a:lnTo>
                  <a:lnTo>
                    <a:pt x="240" y="0"/>
                  </a:lnTo>
                  <a:lnTo>
                    <a:pt x="231" y="7"/>
                  </a:lnTo>
                  <a:lnTo>
                    <a:pt x="229" y="9"/>
                  </a:lnTo>
                  <a:lnTo>
                    <a:pt x="223" y="21"/>
                  </a:lnTo>
                  <a:lnTo>
                    <a:pt x="194" y="21"/>
                  </a:lnTo>
                  <a:lnTo>
                    <a:pt x="194" y="23"/>
                  </a:lnTo>
                  <a:lnTo>
                    <a:pt x="183" y="30"/>
                  </a:lnTo>
                  <a:lnTo>
                    <a:pt x="175" y="30"/>
                  </a:lnTo>
                  <a:lnTo>
                    <a:pt x="163" y="27"/>
                  </a:lnTo>
                  <a:lnTo>
                    <a:pt x="160" y="27"/>
                  </a:lnTo>
                  <a:lnTo>
                    <a:pt x="152" y="30"/>
                  </a:lnTo>
                  <a:lnTo>
                    <a:pt x="137" y="30"/>
                  </a:lnTo>
                  <a:lnTo>
                    <a:pt x="117" y="40"/>
                  </a:lnTo>
                  <a:lnTo>
                    <a:pt x="104" y="50"/>
                  </a:lnTo>
                  <a:lnTo>
                    <a:pt x="92" y="46"/>
                  </a:lnTo>
                  <a:lnTo>
                    <a:pt x="90" y="46"/>
                  </a:lnTo>
                  <a:lnTo>
                    <a:pt x="75" y="48"/>
                  </a:lnTo>
                  <a:lnTo>
                    <a:pt x="58" y="38"/>
                  </a:lnTo>
                  <a:lnTo>
                    <a:pt x="44" y="32"/>
                  </a:lnTo>
                  <a:lnTo>
                    <a:pt x="41" y="32"/>
                  </a:lnTo>
                  <a:lnTo>
                    <a:pt x="33" y="36"/>
                  </a:lnTo>
                  <a:lnTo>
                    <a:pt x="29" y="36"/>
                  </a:lnTo>
                  <a:lnTo>
                    <a:pt x="25" y="30"/>
                  </a:lnTo>
                  <a:lnTo>
                    <a:pt x="23" y="28"/>
                  </a:lnTo>
                  <a:lnTo>
                    <a:pt x="19" y="28"/>
                  </a:lnTo>
                  <a:lnTo>
                    <a:pt x="19" y="30"/>
                  </a:lnTo>
                  <a:lnTo>
                    <a:pt x="16" y="34"/>
                  </a:lnTo>
                  <a:lnTo>
                    <a:pt x="14" y="34"/>
                  </a:lnTo>
                  <a:lnTo>
                    <a:pt x="10" y="42"/>
                  </a:lnTo>
                  <a:lnTo>
                    <a:pt x="6" y="48"/>
                  </a:lnTo>
                  <a:lnTo>
                    <a:pt x="4" y="48"/>
                  </a:lnTo>
                  <a:lnTo>
                    <a:pt x="4" y="50"/>
                  </a:lnTo>
                  <a:lnTo>
                    <a:pt x="0" y="65"/>
                  </a:lnTo>
                  <a:lnTo>
                    <a:pt x="0" y="67"/>
                  </a:lnTo>
                  <a:lnTo>
                    <a:pt x="10" y="78"/>
                  </a:lnTo>
                  <a:lnTo>
                    <a:pt x="10" y="82"/>
                  </a:lnTo>
                  <a:lnTo>
                    <a:pt x="4" y="90"/>
                  </a:lnTo>
                  <a:lnTo>
                    <a:pt x="4" y="94"/>
                  </a:lnTo>
                  <a:lnTo>
                    <a:pt x="8" y="107"/>
                  </a:lnTo>
                  <a:lnTo>
                    <a:pt x="14" y="115"/>
                  </a:lnTo>
                  <a:lnTo>
                    <a:pt x="16" y="117"/>
                  </a:lnTo>
                  <a:lnTo>
                    <a:pt x="27" y="121"/>
                  </a:lnTo>
                  <a:lnTo>
                    <a:pt x="23" y="138"/>
                  </a:lnTo>
                  <a:lnTo>
                    <a:pt x="27" y="155"/>
                  </a:lnTo>
                  <a:lnTo>
                    <a:pt x="14" y="172"/>
                  </a:lnTo>
                  <a:lnTo>
                    <a:pt x="14" y="182"/>
                  </a:lnTo>
                  <a:lnTo>
                    <a:pt x="16" y="182"/>
                  </a:lnTo>
                  <a:lnTo>
                    <a:pt x="16" y="184"/>
                  </a:lnTo>
                  <a:lnTo>
                    <a:pt x="25" y="184"/>
                  </a:lnTo>
                  <a:lnTo>
                    <a:pt x="39" y="174"/>
                  </a:lnTo>
                  <a:lnTo>
                    <a:pt x="46" y="167"/>
                  </a:lnTo>
                  <a:lnTo>
                    <a:pt x="54" y="172"/>
                  </a:lnTo>
                  <a:lnTo>
                    <a:pt x="60" y="174"/>
                  </a:lnTo>
                  <a:lnTo>
                    <a:pt x="64" y="174"/>
                  </a:lnTo>
                  <a:lnTo>
                    <a:pt x="71" y="165"/>
                  </a:lnTo>
                  <a:lnTo>
                    <a:pt x="73" y="169"/>
                  </a:lnTo>
                  <a:lnTo>
                    <a:pt x="73" y="171"/>
                  </a:lnTo>
                  <a:lnTo>
                    <a:pt x="75" y="171"/>
                  </a:lnTo>
                  <a:lnTo>
                    <a:pt x="85" y="172"/>
                  </a:lnTo>
                  <a:lnTo>
                    <a:pt x="87" y="172"/>
                  </a:lnTo>
                  <a:lnTo>
                    <a:pt x="96" y="167"/>
                  </a:lnTo>
                  <a:lnTo>
                    <a:pt x="96" y="165"/>
                  </a:lnTo>
                  <a:lnTo>
                    <a:pt x="98" y="165"/>
                  </a:lnTo>
                  <a:lnTo>
                    <a:pt x="100" y="153"/>
                  </a:lnTo>
                  <a:lnTo>
                    <a:pt x="104" y="159"/>
                  </a:lnTo>
                  <a:lnTo>
                    <a:pt x="114" y="178"/>
                  </a:lnTo>
                  <a:lnTo>
                    <a:pt x="115" y="178"/>
                  </a:lnTo>
                  <a:lnTo>
                    <a:pt x="115" y="180"/>
                  </a:lnTo>
                  <a:lnTo>
                    <a:pt x="119" y="180"/>
                  </a:lnTo>
                  <a:lnTo>
                    <a:pt x="125" y="174"/>
                  </a:lnTo>
                  <a:lnTo>
                    <a:pt x="129" y="180"/>
                  </a:lnTo>
                  <a:lnTo>
                    <a:pt x="131" y="180"/>
                  </a:lnTo>
                  <a:lnTo>
                    <a:pt x="131" y="182"/>
                  </a:lnTo>
                  <a:lnTo>
                    <a:pt x="133" y="182"/>
                  </a:lnTo>
                  <a:lnTo>
                    <a:pt x="148" y="186"/>
                  </a:lnTo>
                  <a:lnTo>
                    <a:pt x="150" y="186"/>
                  </a:lnTo>
                  <a:lnTo>
                    <a:pt x="163" y="178"/>
                  </a:lnTo>
                  <a:lnTo>
                    <a:pt x="163" y="176"/>
                  </a:lnTo>
                  <a:lnTo>
                    <a:pt x="165" y="176"/>
                  </a:lnTo>
                  <a:lnTo>
                    <a:pt x="165" y="174"/>
                  </a:lnTo>
                  <a:lnTo>
                    <a:pt x="163" y="161"/>
                  </a:lnTo>
                  <a:lnTo>
                    <a:pt x="173" y="161"/>
                  </a:lnTo>
                  <a:lnTo>
                    <a:pt x="175" y="159"/>
                  </a:lnTo>
                  <a:lnTo>
                    <a:pt x="175" y="149"/>
                  </a:lnTo>
                  <a:lnTo>
                    <a:pt x="173" y="149"/>
                  </a:lnTo>
                  <a:lnTo>
                    <a:pt x="173" y="148"/>
                  </a:lnTo>
                  <a:lnTo>
                    <a:pt x="165" y="146"/>
                  </a:lnTo>
                  <a:lnTo>
                    <a:pt x="165" y="142"/>
                  </a:lnTo>
                  <a:lnTo>
                    <a:pt x="169" y="142"/>
                  </a:lnTo>
                  <a:lnTo>
                    <a:pt x="192" y="130"/>
                  </a:lnTo>
                  <a:lnTo>
                    <a:pt x="194" y="128"/>
                  </a:lnTo>
                  <a:lnTo>
                    <a:pt x="200" y="113"/>
                  </a:lnTo>
                  <a:lnTo>
                    <a:pt x="200" y="96"/>
                  </a:lnTo>
                  <a:lnTo>
                    <a:pt x="198" y="90"/>
                  </a:lnTo>
                  <a:lnTo>
                    <a:pt x="206" y="84"/>
                  </a:lnTo>
                  <a:lnTo>
                    <a:pt x="225" y="80"/>
                  </a:lnTo>
                  <a:lnTo>
                    <a:pt x="227" y="80"/>
                  </a:lnTo>
                  <a:lnTo>
                    <a:pt x="246" y="69"/>
                  </a:lnTo>
                  <a:lnTo>
                    <a:pt x="258" y="67"/>
                  </a:lnTo>
                  <a:lnTo>
                    <a:pt x="259" y="67"/>
                  </a:lnTo>
                  <a:lnTo>
                    <a:pt x="261" y="65"/>
                  </a:lnTo>
                  <a:lnTo>
                    <a:pt x="261" y="52"/>
                  </a:lnTo>
                  <a:lnTo>
                    <a:pt x="273" y="52"/>
                  </a:lnTo>
                  <a:lnTo>
                    <a:pt x="273" y="50"/>
                  </a:lnTo>
                  <a:lnTo>
                    <a:pt x="275" y="50"/>
                  </a:lnTo>
                  <a:lnTo>
                    <a:pt x="275" y="48"/>
                  </a:lnTo>
                  <a:lnTo>
                    <a:pt x="271" y="32"/>
                  </a:lnTo>
                  <a:lnTo>
                    <a:pt x="263" y="34"/>
                  </a:lnTo>
                  <a:lnTo>
                    <a:pt x="265" y="44"/>
                  </a:lnTo>
                  <a:lnTo>
                    <a:pt x="256" y="44"/>
                  </a:lnTo>
                  <a:lnTo>
                    <a:pt x="256" y="46"/>
                  </a:lnTo>
                  <a:lnTo>
                    <a:pt x="254" y="46"/>
                  </a:lnTo>
                  <a:lnTo>
                    <a:pt x="254" y="59"/>
                  </a:lnTo>
                  <a:lnTo>
                    <a:pt x="244" y="61"/>
                  </a:lnTo>
                  <a:lnTo>
                    <a:pt x="242" y="61"/>
                  </a:lnTo>
                  <a:lnTo>
                    <a:pt x="223" y="73"/>
                  </a:lnTo>
                  <a:lnTo>
                    <a:pt x="204" y="76"/>
                  </a:lnTo>
                  <a:lnTo>
                    <a:pt x="202" y="76"/>
                  </a:lnTo>
                  <a:lnTo>
                    <a:pt x="192" y="84"/>
                  </a:lnTo>
                  <a:lnTo>
                    <a:pt x="192" y="86"/>
                  </a:lnTo>
                  <a:lnTo>
                    <a:pt x="190" y="86"/>
                  </a:lnTo>
                  <a:lnTo>
                    <a:pt x="190" y="88"/>
                  </a:lnTo>
                  <a:lnTo>
                    <a:pt x="192" y="96"/>
                  </a:lnTo>
                  <a:lnTo>
                    <a:pt x="192" y="111"/>
                  </a:lnTo>
                  <a:lnTo>
                    <a:pt x="188" y="124"/>
                  </a:lnTo>
                  <a:lnTo>
                    <a:pt x="165" y="134"/>
                  </a:lnTo>
                  <a:lnTo>
                    <a:pt x="160" y="136"/>
                  </a:lnTo>
                  <a:lnTo>
                    <a:pt x="160" y="138"/>
                  </a:lnTo>
                  <a:lnTo>
                    <a:pt x="158" y="138"/>
                  </a:lnTo>
                  <a:lnTo>
                    <a:pt x="158" y="149"/>
                  </a:lnTo>
                  <a:lnTo>
                    <a:pt x="160" y="151"/>
                  </a:lnTo>
                  <a:lnTo>
                    <a:pt x="169" y="153"/>
                  </a:lnTo>
                  <a:lnTo>
                    <a:pt x="169" y="155"/>
                  </a:lnTo>
                  <a:lnTo>
                    <a:pt x="160" y="155"/>
                  </a:lnTo>
                  <a:lnTo>
                    <a:pt x="160" y="157"/>
                  </a:lnTo>
                  <a:lnTo>
                    <a:pt x="158" y="157"/>
                  </a:lnTo>
                  <a:lnTo>
                    <a:pt x="158" y="172"/>
                  </a:lnTo>
                  <a:lnTo>
                    <a:pt x="148" y="178"/>
                  </a:lnTo>
                  <a:lnTo>
                    <a:pt x="135" y="174"/>
                  </a:lnTo>
                  <a:lnTo>
                    <a:pt x="131" y="167"/>
                  </a:lnTo>
                  <a:lnTo>
                    <a:pt x="129" y="165"/>
                  </a:lnTo>
                  <a:lnTo>
                    <a:pt x="125" y="165"/>
                  </a:lnTo>
                  <a:lnTo>
                    <a:pt x="119" y="171"/>
                  </a:lnTo>
                  <a:lnTo>
                    <a:pt x="112" y="155"/>
                  </a:lnTo>
                  <a:lnTo>
                    <a:pt x="110" y="153"/>
                  </a:lnTo>
                  <a:lnTo>
                    <a:pt x="102" y="148"/>
                  </a:lnTo>
                  <a:lnTo>
                    <a:pt x="98" y="148"/>
                  </a:lnTo>
                  <a:lnTo>
                    <a:pt x="98" y="149"/>
                  </a:lnTo>
                  <a:lnTo>
                    <a:pt x="96" y="149"/>
                  </a:lnTo>
                  <a:lnTo>
                    <a:pt x="90" y="161"/>
                  </a:lnTo>
                  <a:lnTo>
                    <a:pt x="85" y="165"/>
                  </a:lnTo>
                  <a:lnTo>
                    <a:pt x="77" y="163"/>
                  </a:lnTo>
                  <a:lnTo>
                    <a:pt x="73" y="161"/>
                  </a:lnTo>
                  <a:lnTo>
                    <a:pt x="73" y="159"/>
                  </a:lnTo>
                  <a:lnTo>
                    <a:pt x="69" y="159"/>
                  </a:lnTo>
                  <a:lnTo>
                    <a:pt x="62" y="167"/>
                  </a:lnTo>
                  <a:lnTo>
                    <a:pt x="58" y="165"/>
                  </a:lnTo>
                  <a:lnTo>
                    <a:pt x="48" y="159"/>
                  </a:lnTo>
                  <a:lnTo>
                    <a:pt x="44" y="159"/>
                  </a:lnTo>
                  <a:lnTo>
                    <a:pt x="35" y="167"/>
                  </a:lnTo>
                  <a:lnTo>
                    <a:pt x="21" y="176"/>
                  </a:lnTo>
                  <a:lnTo>
                    <a:pt x="19" y="178"/>
                  </a:lnTo>
                  <a:lnTo>
                    <a:pt x="21" y="176"/>
                  </a:lnTo>
                  <a:lnTo>
                    <a:pt x="35" y="159"/>
                  </a:lnTo>
                  <a:lnTo>
                    <a:pt x="35" y="157"/>
                  </a:lnTo>
                  <a:lnTo>
                    <a:pt x="31" y="138"/>
                  </a:lnTo>
                  <a:lnTo>
                    <a:pt x="35" y="119"/>
                  </a:lnTo>
                  <a:lnTo>
                    <a:pt x="35" y="117"/>
                  </a:lnTo>
                  <a:lnTo>
                    <a:pt x="33" y="115"/>
                  </a:lnTo>
                  <a:lnTo>
                    <a:pt x="19" y="109"/>
                  </a:lnTo>
                  <a:lnTo>
                    <a:pt x="16" y="103"/>
                  </a:lnTo>
                  <a:lnTo>
                    <a:pt x="12" y="92"/>
                  </a:lnTo>
                  <a:lnTo>
                    <a:pt x="17" y="86"/>
                  </a:lnTo>
                  <a:lnTo>
                    <a:pt x="17" y="75"/>
                  </a:lnTo>
                  <a:lnTo>
                    <a:pt x="8" y="65"/>
                  </a:lnTo>
                  <a:lnTo>
                    <a:pt x="12" y="52"/>
                  </a:lnTo>
                  <a:lnTo>
                    <a:pt x="16" y="46"/>
                  </a:lnTo>
                  <a:lnTo>
                    <a:pt x="17" y="46"/>
                  </a:lnTo>
                  <a:lnTo>
                    <a:pt x="21" y="38"/>
                  </a:lnTo>
                  <a:lnTo>
                    <a:pt x="21" y="34"/>
                  </a:lnTo>
                  <a:lnTo>
                    <a:pt x="23" y="42"/>
                  </a:lnTo>
                  <a:lnTo>
                    <a:pt x="25" y="42"/>
                  </a:lnTo>
                  <a:lnTo>
                    <a:pt x="25" y="44"/>
                  </a:lnTo>
                  <a:lnTo>
                    <a:pt x="35" y="44"/>
                  </a:lnTo>
                  <a:lnTo>
                    <a:pt x="42" y="40"/>
                  </a:lnTo>
                  <a:lnTo>
                    <a:pt x="54" y="46"/>
                  </a:lnTo>
                  <a:lnTo>
                    <a:pt x="73" y="55"/>
                  </a:lnTo>
                  <a:lnTo>
                    <a:pt x="75" y="55"/>
                  </a:lnTo>
                  <a:lnTo>
                    <a:pt x="90" y="53"/>
                  </a:lnTo>
                  <a:lnTo>
                    <a:pt x="102" y="57"/>
                  </a:lnTo>
                  <a:lnTo>
                    <a:pt x="106" y="57"/>
                  </a:lnTo>
                  <a:lnTo>
                    <a:pt x="121" y="48"/>
                  </a:lnTo>
                  <a:lnTo>
                    <a:pt x="138" y="38"/>
                  </a:lnTo>
                  <a:lnTo>
                    <a:pt x="154" y="38"/>
                  </a:lnTo>
                  <a:lnTo>
                    <a:pt x="162" y="34"/>
                  </a:lnTo>
                  <a:lnTo>
                    <a:pt x="173" y="38"/>
                  </a:lnTo>
                  <a:lnTo>
                    <a:pt x="186" y="38"/>
                  </a:lnTo>
                  <a:lnTo>
                    <a:pt x="192" y="34"/>
                  </a:lnTo>
                  <a:lnTo>
                    <a:pt x="198" y="28"/>
                  </a:lnTo>
                  <a:lnTo>
                    <a:pt x="227" y="28"/>
                  </a:lnTo>
                  <a:lnTo>
                    <a:pt x="227" y="27"/>
                  </a:lnTo>
                  <a:lnTo>
                    <a:pt x="229" y="27"/>
                  </a:lnTo>
                  <a:lnTo>
                    <a:pt x="236" y="13"/>
                  </a:lnTo>
                  <a:lnTo>
                    <a:pt x="242" y="7"/>
                  </a:lnTo>
                  <a:lnTo>
                    <a:pt x="246" y="9"/>
                  </a:lnTo>
                  <a:lnTo>
                    <a:pt x="254" y="9"/>
                  </a:lnTo>
                  <a:lnTo>
                    <a:pt x="254" y="21"/>
                  </a:lnTo>
                  <a:lnTo>
                    <a:pt x="263" y="34"/>
                  </a:lnTo>
                  <a:lnTo>
                    <a:pt x="271" y="3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42" name="Freeform 30"/>
            <p:cNvSpPr>
              <a:spLocks/>
            </p:cNvSpPr>
            <p:nvPr/>
          </p:nvSpPr>
          <p:spPr bwMode="auto">
            <a:xfrm>
              <a:off x="3815" y="2248"/>
              <a:ext cx="616" cy="324"/>
            </a:xfrm>
            <a:custGeom>
              <a:avLst/>
              <a:gdLst>
                <a:gd name="T0" fmla="*/ 454 w 547"/>
                <a:gd name="T1" fmla="*/ 303 h 324"/>
                <a:gd name="T2" fmla="*/ 480 w 547"/>
                <a:gd name="T3" fmla="*/ 293 h 324"/>
                <a:gd name="T4" fmla="*/ 501 w 547"/>
                <a:gd name="T5" fmla="*/ 291 h 324"/>
                <a:gd name="T6" fmla="*/ 534 w 547"/>
                <a:gd name="T7" fmla="*/ 276 h 324"/>
                <a:gd name="T8" fmla="*/ 551 w 547"/>
                <a:gd name="T9" fmla="*/ 265 h 324"/>
                <a:gd name="T10" fmla="*/ 560 w 547"/>
                <a:gd name="T11" fmla="*/ 251 h 324"/>
                <a:gd name="T12" fmla="*/ 583 w 547"/>
                <a:gd name="T13" fmla="*/ 222 h 324"/>
                <a:gd name="T14" fmla="*/ 616 w 547"/>
                <a:gd name="T15" fmla="*/ 207 h 324"/>
                <a:gd name="T16" fmla="*/ 605 w 547"/>
                <a:gd name="T17" fmla="*/ 180 h 324"/>
                <a:gd name="T18" fmla="*/ 583 w 547"/>
                <a:gd name="T19" fmla="*/ 170 h 324"/>
                <a:gd name="T20" fmla="*/ 566 w 547"/>
                <a:gd name="T21" fmla="*/ 140 h 324"/>
                <a:gd name="T22" fmla="*/ 529 w 547"/>
                <a:gd name="T23" fmla="*/ 126 h 324"/>
                <a:gd name="T24" fmla="*/ 506 w 547"/>
                <a:gd name="T25" fmla="*/ 111 h 324"/>
                <a:gd name="T26" fmla="*/ 491 w 547"/>
                <a:gd name="T27" fmla="*/ 97 h 324"/>
                <a:gd name="T28" fmla="*/ 470 w 547"/>
                <a:gd name="T29" fmla="*/ 92 h 324"/>
                <a:gd name="T30" fmla="*/ 452 w 547"/>
                <a:gd name="T31" fmla="*/ 97 h 324"/>
                <a:gd name="T32" fmla="*/ 426 w 547"/>
                <a:gd name="T33" fmla="*/ 107 h 324"/>
                <a:gd name="T34" fmla="*/ 398 w 547"/>
                <a:gd name="T35" fmla="*/ 107 h 324"/>
                <a:gd name="T36" fmla="*/ 389 w 547"/>
                <a:gd name="T37" fmla="*/ 86 h 324"/>
                <a:gd name="T38" fmla="*/ 387 w 547"/>
                <a:gd name="T39" fmla="*/ 73 h 324"/>
                <a:gd name="T40" fmla="*/ 398 w 547"/>
                <a:gd name="T41" fmla="*/ 63 h 324"/>
                <a:gd name="T42" fmla="*/ 383 w 547"/>
                <a:gd name="T43" fmla="*/ 55 h 324"/>
                <a:gd name="T44" fmla="*/ 350 w 547"/>
                <a:gd name="T45" fmla="*/ 40 h 324"/>
                <a:gd name="T46" fmla="*/ 303 w 547"/>
                <a:gd name="T47" fmla="*/ 21 h 324"/>
                <a:gd name="T48" fmla="*/ 280 w 547"/>
                <a:gd name="T49" fmla="*/ 7 h 324"/>
                <a:gd name="T50" fmla="*/ 270 w 547"/>
                <a:gd name="T51" fmla="*/ 19 h 324"/>
                <a:gd name="T52" fmla="*/ 249 w 547"/>
                <a:gd name="T53" fmla="*/ 17 h 324"/>
                <a:gd name="T54" fmla="*/ 216 w 547"/>
                <a:gd name="T55" fmla="*/ 0 h 324"/>
                <a:gd name="T56" fmla="*/ 209 w 547"/>
                <a:gd name="T57" fmla="*/ 17 h 324"/>
                <a:gd name="T58" fmla="*/ 188 w 547"/>
                <a:gd name="T59" fmla="*/ 28 h 324"/>
                <a:gd name="T60" fmla="*/ 145 w 547"/>
                <a:gd name="T61" fmla="*/ 38 h 324"/>
                <a:gd name="T62" fmla="*/ 108 w 547"/>
                <a:gd name="T63" fmla="*/ 42 h 324"/>
                <a:gd name="T64" fmla="*/ 75 w 547"/>
                <a:gd name="T65" fmla="*/ 61 h 324"/>
                <a:gd name="T66" fmla="*/ 54 w 547"/>
                <a:gd name="T67" fmla="*/ 57 h 324"/>
                <a:gd name="T68" fmla="*/ 33 w 547"/>
                <a:gd name="T69" fmla="*/ 63 h 324"/>
                <a:gd name="T70" fmla="*/ 15 w 547"/>
                <a:gd name="T71" fmla="*/ 74 h 324"/>
                <a:gd name="T72" fmla="*/ 0 w 547"/>
                <a:gd name="T73" fmla="*/ 67 h 324"/>
                <a:gd name="T74" fmla="*/ 9 w 547"/>
                <a:gd name="T75" fmla="*/ 97 h 324"/>
                <a:gd name="T76" fmla="*/ 26 w 547"/>
                <a:gd name="T77" fmla="*/ 109 h 324"/>
                <a:gd name="T78" fmla="*/ 26 w 547"/>
                <a:gd name="T79" fmla="*/ 132 h 324"/>
                <a:gd name="T80" fmla="*/ 21 w 547"/>
                <a:gd name="T81" fmla="*/ 149 h 324"/>
                <a:gd name="T82" fmla="*/ 21 w 547"/>
                <a:gd name="T83" fmla="*/ 172 h 324"/>
                <a:gd name="T84" fmla="*/ 36 w 547"/>
                <a:gd name="T85" fmla="*/ 192 h 324"/>
                <a:gd name="T86" fmla="*/ 64 w 547"/>
                <a:gd name="T87" fmla="*/ 203 h 324"/>
                <a:gd name="T88" fmla="*/ 75 w 547"/>
                <a:gd name="T89" fmla="*/ 222 h 324"/>
                <a:gd name="T90" fmla="*/ 87 w 547"/>
                <a:gd name="T91" fmla="*/ 245 h 324"/>
                <a:gd name="T92" fmla="*/ 95 w 547"/>
                <a:gd name="T93" fmla="*/ 263 h 324"/>
                <a:gd name="T94" fmla="*/ 97 w 547"/>
                <a:gd name="T95" fmla="*/ 284 h 324"/>
                <a:gd name="T96" fmla="*/ 113 w 547"/>
                <a:gd name="T97" fmla="*/ 305 h 324"/>
                <a:gd name="T98" fmla="*/ 160 w 547"/>
                <a:gd name="T99" fmla="*/ 320 h 324"/>
                <a:gd name="T100" fmla="*/ 162 w 547"/>
                <a:gd name="T101" fmla="*/ 305 h 324"/>
                <a:gd name="T102" fmla="*/ 216 w 547"/>
                <a:gd name="T103" fmla="*/ 295 h 324"/>
                <a:gd name="T104" fmla="*/ 238 w 547"/>
                <a:gd name="T105" fmla="*/ 272 h 324"/>
                <a:gd name="T106" fmla="*/ 253 w 547"/>
                <a:gd name="T107" fmla="*/ 257 h 324"/>
                <a:gd name="T108" fmla="*/ 329 w 547"/>
                <a:gd name="T109" fmla="*/ 280 h 324"/>
                <a:gd name="T110" fmla="*/ 387 w 547"/>
                <a:gd name="T111" fmla="*/ 291 h 324"/>
                <a:gd name="T112" fmla="*/ 421 w 547"/>
                <a:gd name="T113" fmla="*/ 307 h 324"/>
                <a:gd name="T114" fmla="*/ 443 w 547"/>
                <a:gd name="T115" fmla="*/ 313 h 32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47"/>
                <a:gd name="T175" fmla="*/ 0 h 324"/>
                <a:gd name="T176" fmla="*/ 547 w 547"/>
                <a:gd name="T177" fmla="*/ 324 h 32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47" h="324">
                  <a:moveTo>
                    <a:pt x="393" y="313"/>
                  </a:moveTo>
                  <a:lnTo>
                    <a:pt x="403" y="303"/>
                  </a:lnTo>
                  <a:lnTo>
                    <a:pt x="413" y="288"/>
                  </a:lnTo>
                  <a:lnTo>
                    <a:pt x="426" y="293"/>
                  </a:lnTo>
                  <a:lnTo>
                    <a:pt x="436" y="290"/>
                  </a:lnTo>
                  <a:lnTo>
                    <a:pt x="445" y="291"/>
                  </a:lnTo>
                  <a:lnTo>
                    <a:pt x="455" y="280"/>
                  </a:lnTo>
                  <a:lnTo>
                    <a:pt x="474" y="276"/>
                  </a:lnTo>
                  <a:lnTo>
                    <a:pt x="480" y="268"/>
                  </a:lnTo>
                  <a:lnTo>
                    <a:pt x="489" y="265"/>
                  </a:lnTo>
                  <a:lnTo>
                    <a:pt x="493" y="257"/>
                  </a:lnTo>
                  <a:lnTo>
                    <a:pt x="497" y="251"/>
                  </a:lnTo>
                  <a:lnTo>
                    <a:pt x="499" y="238"/>
                  </a:lnTo>
                  <a:lnTo>
                    <a:pt x="518" y="222"/>
                  </a:lnTo>
                  <a:lnTo>
                    <a:pt x="532" y="209"/>
                  </a:lnTo>
                  <a:lnTo>
                    <a:pt x="547" y="207"/>
                  </a:lnTo>
                  <a:lnTo>
                    <a:pt x="541" y="192"/>
                  </a:lnTo>
                  <a:lnTo>
                    <a:pt x="537" y="180"/>
                  </a:lnTo>
                  <a:lnTo>
                    <a:pt x="528" y="176"/>
                  </a:lnTo>
                  <a:lnTo>
                    <a:pt x="518" y="170"/>
                  </a:lnTo>
                  <a:lnTo>
                    <a:pt x="518" y="151"/>
                  </a:lnTo>
                  <a:lnTo>
                    <a:pt x="503" y="140"/>
                  </a:lnTo>
                  <a:lnTo>
                    <a:pt x="484" y="126"/>
                  </a:lnTo>
                  <a:lnTo>
                    <a:pt x="470" y="126"/>
                  </a:lnTo>
                  <a:lnTo>
                    <a:pt x="465" y="124"/>
                  </a:lnTo>
                  <a:lnTo>
                    <a:pt x="449" y="111"/>
                  </a:lnTo>
                  <a:lnTo>
                    <a:pt x="449" y="101"/>
                  </a:lnTo>
                  <a:lnTo>
                    <a:pt x="436" y="97"/>
                  </a:lnTo>
                  <a:lnTo>
                    <a:pt x="426" y="97"/>
                  </a:lnTo>
                  <a:lnTo>
                    <a:pt x="417" y="92"/>
                  </a:lnTo>
                  <a:lnTo>
                    <a:pt x="407" y="90"/>
                  </a:lnTo>
                  <a:lnTo>
                    <a:pt x="401" y="97"/>
                  </a:lnTo>
                  <a:lnTo>
                    <a:pt x="388" y="99"/>
                  </a:lnTo>
                  <a:lnTo>
                    <a:pt x="378" y="107"/>
                  </a:lnTo>
                  <a:lnTo>
                    <a:pt x="363" y="113"/>
                  </a:lnTo>
                  <a:lnTo>
                    <a:pt x="353" y="107"/>
                  </a:lnTo>
                  <a:lnTo>
                    <a:pt x="349" y="103"/>
                  </a:lnTo>
                  <a:lnTo>
                    <a:pt x="345" y="86"/>
                  </a:lnTo>
                  <a:lnTo>
                    <a:pt x="340" y="76"/>
                  </a:lnTo>
                  <a:lnTo>
                    <a:pt x="344" y="73"/>
                  </a:lnTo>
                  <a:lnTo>
                    <a:pt x="349" y="67"/>
                  </a:lnTo>
                  <a:lnTo>
                    <a:pt x="353" y="63"/>
                  </a:lnTo>
                  <a:lnTo>
                    <a:pt x="349" y="55"/>
                  </a:lnTo>
                  <a:lnTo>
                    <a:pt x="340" y="55"/>
                  </a:lnTo>
                  <a:lnTo>
                    <a:pt x="321" y="55"/>
                  </a:lnTo>
                  <a:lnTo>
                    <a:pt x="311" y="40"/>
                  </a:lnTo>
                  <a:lnTo>
                    <a:pt x="297" y="34"/>
                  </a:lnTo>
                  <a:lnTo>
                    <a:pt x="269" y="21"/>
                  </a:lnTo>
                  <a:lnTo>
                    <a:pt x="253" y="5"/>
                  </a:lnTo>
                  <a:lnTo>
                    <a:pt x="249" y="7"/>
                  </a:lnTo>
                  <a:lnTo>
                    <a:pt x="248" y="11"/>
                  </a:lnTo>
                  <a:lnTo>
                    <a:pt x="240" y="19"/>
                  </a:lnTo>
                  <a:lnTo>
                    <a:pt x="230" y="21"/>
                  </a:lnTo>
                  <a:lnTo>
                    <a:pt x="221" y="17"/>
                  </a:lnTo>
                  <a:lnTo>
                    <a:pt x="201" y="0"/>
                  </a:lnTo>
                  <a:lnTo>
                    <a:pt x="192" y="0"/>
                  </a:lnTo>
                  <a:lnTo>
                    <a:pt x="186" y="3"/>
                  </a:lnTo>
                  <a:lnTo>
                    <a:pt x="186" y="17"/>
                  </a:lnTo>
                  <a:lnTo>
                    <a:pt x="182" y="21"/>
                  </a:lnTo>
                  <a:lnTo>
                    <a:pt x="167" y="28"/>
                  </a:lnTo>
                  <a:lnTo>
                    <a:pt x="138" y="28"/>
                  </a:lnTo>
                  <a:lnTo>
                    <a:pt x="129" y="38"/>
                  </a:lnTo>
                  <a:lnTo>
                    <a:pt x="119" y="40"/>
                  </a:lnTo>
                  <a:lnTo>
                    <a:pt x="96" y="42"/>
                  </a:lnTo>
                  <a:lnTo>
                    <a:pt x="77" y="48"/>
                  </a:lnTo>
                  <a:lnTo>
                    <a:pt x="67" y="61"/>
                  </a:lnTo>
                  <a:lnTo>
                    <a:pt x="57" y="61"/>
                  </a:lnTo>
                  <a:lnTo>
                    <a:pt x="48" y="57"/>
                  </a:lnTo>
                  <a:lnTo>
                    <a:pt x="36" y="59"/>
                  </a:lnTo>
                  <a:lnTo>
                    <a:pt x="29" y="63"/>
                  </a:lnTo>
                  <a:lnTo>
                    <a:pt x="23" y="73"/>
                  </a:lnTo>
                  <a:lnTo>
                    <a:pt x="13" y="74"/>
                  </a:lnTo>
                  <a:lnTo>
                    <a:pt x="9" y="73"/>
                  </a:lnTo>
                  <a:lnTo>
                    <a:pt x="0" y="67"/>
                  </a:lnTo>
                  <a:lnTo>
                    <a:pt x="4" y="88"/>
                  </a:lnTo>
                  <a:lnTo>
                    <a:pt x="8" y="97"/>
                  </a:lnTo>
                  <a:lnTo>
                    <a:pt x="19" y="103"/>
                  </a:lnTo>
                  <a:lnTo>
                    <a:pt x="23" y="109"/>
                  </a:lnTo>
                  <a:lnTo>
                    <a:pt x="27" y="124"/>
                  </a:lnTo>
                  <a:lnTo>
                    <a:pt x="23" y="132"/>
                  </a:lnTo>
                  <a:lnTo>
                    <a:pt x="23" y="138"/>
                  </a:lnTo>
                  <a:lnTo>
                    <a:pt x="19" y="149"/>
                  </a:lnTo>
                  <a:lnTo>
                    <a:pt x="17" y="161"/>
                  </a:lnTo>
                  <a:lnTo>
                    <a:pt x="19" y="172"/>
                  </a:lnTo>
                  <a:lnTo>
                    <a:pt x="23" y="182"/>
                  </a:lnTo>
                  <a:lnTo>
                    <a:pt x="32" y="192"/>
                  </a:lnTo>
                  <a:lnTo>
                    <a:pt x="48" y="199"/>
                  </a:lnTo>
                  <a:lnTo>
                    <a:pt x="57" y="203"/>
                  </a:lnTo>
                  <a:lnTo>
                    <a:pt x="61" y="211"/>
                  </a:lnTo>
                  <a:lnTo>
                    <a:pt x="67" y="222"/>
                  </a:lnTo>
                  <a:lnTo>
                    <a:pt x="77" y="230"/>
                  </a:lnTo>
                  <a:lnTo>
                    <a:pt x="77" y="245"/>
                  </a:lnTo>
                  <a:lnTo>
                    <a:pt x="77" y="255"/>
                  </a:lnTo>
                  <a:lnTo>
                    <a:pt x="84" y="263"/>
                  </a:lnTo>
                  <a:lnTo>
                    <a:pt x="90" y="272"/>
                  </a:lnTo>
                  <a:lnTo>
                    <a:pt x="86" y="284"/>
                  </a:lnTo>
                  <a:lnTo>
                    <a:pt x="94" y="297"/>
                  </a:lnTo>
                  <a:lnTo>
                    <a:pt x="100" y="305"/>
                  </a:lnTo>
                  <a:lnTo>
                    <a:pt x="113" y="316"/>
                  </a:lnTo>
                  <a:lnTo>
                    <a:pt x="142" y="320"/>
                  </a:lnTo>
                  <a:lnTo>
                    <a:pt x="144" y="314"/>
                  </a:lnTo>
                  <a:lnTo>
                    <a:pt x="144" y="305"/>
                  </a:lnTo>
                  <a:lnTo>
                    <a:pt x="163" y="297"/>
                  </a:lnTo>
                  <a:lnTo>
                    <a:pt x="192" y="295"/>
                  </a:lnTo>
                  <a:lnTo>
                    <a:pt x="201" y="291"/>
                  </a:lnTo>
                  <a:lnTo>
                    <a:pt x="211" y="272"/>
                  </a:lnTo>
                  <a:lnTo>
                    <a:pt x="215" y="265"/>
                  </a:lnTo>
                  <a:lnTo>
                    <a:pt x="225" y="257"/>
                  </a:lnTo>
                  <a:lnTo>
                    <a:pt x="257" y="263"/>
                  </a:lnTo>
                  <a:lnTo>
                    <a:pt x="292" y="280"/>
                  </a:lnTo>
                  <a:lnTo>
                    <a:pt x="311" y="288"/>
                  </a:lnTo>
                  <a:lnTo>
                    <a:pt x="344" y="291"/>
                  </a:lnTo>
                  <a:lnTo>
                    <a:pt x="363" y="299"/>
                  </a:lnTo>
                  <a:lnTo>
                    <a:pt x="374" y="307"/>
                  </a:lnTo>
                  <a:lnTo>
                    <a:pt x="374" y="324"/>
                  </a:lnTo>
                  <a:lnTo>
                    <a:pt x="393" y="31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43" name="Freeform 31"/>
            <p:cNvSpPr>
              <a:spLocks/>
            </p:cNvSpPr>
            <p:nvPr/>
          </p:nvSpPr>
          <p:spPr bwMode="auto">
            <a:xfrm>
              <a:off x="3811" y="2244"/>
              <a:ext cx="625" cy="332"/>
            </a:xfrm>
            <a:custGeom>
              <a:avLst/>
              <a:gdLst>
                <a:gd name="T0" fmla="*/ 495 w 555"/>
                <a:gd name="T1" fmla="*/ 297 h 332"/>
                <a:gd name="T2" fmla="*/ 541 w 555"/>
                <a:gd name="T3" fmla="*/ 284 h 332"/>
                <a:gd name="T4" fmla="*/ 569 w 555"/>
                <a:gd name="T5" fmla="*/ 257 h 332"/>
                <a:gd name="T6" fmla="*/ 623 w 555"/>
                <a:gd name="T7" fmla="*/ 215 h 332"/>
                <a:gd name="T8" fmla="*/ 611 w 555"/>
                <a:gd name="T9" fmla="*/ 180 h 332"/>
                <a:gd name="T10" fmla="*/ 573 w 555"/>
                <a:gd name="T11" fmla="*/ 140 h 332"/>
                <a:gd name="T12" fmla="*/ 512 w 555"/>
                <a:gd name="T13" fmla="*/ 103 h 332"/>
                <a:gd name="T14" fmla="*/ 463 w 555"/>
                <a:gd name="T15" fmla="*/ 90 h 332"/>
                <a:gd name="T16" fmla="*/ 439 w 555"/>
                <a:gd name="T17" fmla="*/ 100 h 332"/>
                <a:gd name="T18" fmla="*/ 398 w 555"/>
                <a:gd name="T19" fmla="*/ 88 h 332"/>
                <a:gd name="T20" fmla="*/ 400 w 555"/>
                <a:gd name="T21" fmla="*/ 55 h 332"/>
                <a:gd name="T22" fmla="*/ 310 w 555"/>
                <a:gd name="T23" fmla="*/ 21 h 332"/>
                <a:gd name="T24" fmla="*/ 282 w 555"/>
                <a:gd name="T25" fmla="*/ 9 h 332"/>
                <a:gd name="T26" fmla="*/ 233 w 555"/>
                <a:gd name="T27" fmla="*/ 0 h 332"/>
                <a:gd name="T28" fmla="*/ 207 w 555"/>
                <a:gd name="T29" fmla="*/ 21 h 332"/>
                <a:gd name="T30" fmla="*/ 113 w 555"/>
                <a:gd name="T31" fmla="*/ 42 h 332"/>
                <a:gd name="T32" fmla="*/ 61 w 555"/>
                <a:gd name="T33" fmla="*/ 57 h 332"/>
                <a:gd name="T34" fmla="*/ 33 w 555"/>
                <a:gd name="T35" fmla="*/ 65 h 332"/>
                <a:gd name="T36" fmla="*/ 2 w 555"/>
                <a:gd name="T37" fmla="*/ 69 h 332"/>
                <a:gd name="T38" fmla="*/ 24 w 555"/>
                <a:gd name="T39" fmla="*/ 111 h 332"/>
                <a:gd name="T40" fmla="*/ 19 w 555"/>
                <a:gd name="T41" fmla="*/ 165 h 332"/>
                <a:gd name="T42" fmla="*/ 56 w 555"/>
                <a:gd name="T43" fmla="*/ 207 h 332"/>
                <a:gd name="T44" fmla="*/ 87 w 555"/>
                <a:gd name="T45" fmla="*/ 261 h 332"/>
                <a:gd name="T46" fmla="*/ 115 w 555"/>
                <a:gd name="T47" fmla="*/ 311 h 332"/>
                <a:gd name="T48" fmla="*/ 171 w 555"/>
                <a:gd name="T49" fmla="*/ 320 h 332"/>
                <a:gd name="T50" fmla="*/ 235 w 555"/>
                <a:gd name="T51" fmla="*/ 297 h 332"/>
                <a:gd name="T52" fmla="*/ 355 w 555"/>
                <a:gd name="T53" fmla="*/ 295 h 332"/>
                <a:gd name="T54" fmla="*/ 423 w 555"/>
                <a:gd name="T55" fmla="*/ 332 h 332"/>
                <a:gd name="T56" fmla="*/ 428 w 555"/>
                <a:gd name="T57" fmla="*/ 307 h 332"/>
                <a:gd name="T58" fmla="*/ 296 w 555"/>
                <a:gd name="T59" fmla="*/ 263 h 332"/>
                <a:gd name="T60" fmla="*/ 242 w 555"/>
                <a:gd name="T61" fmla="*/ 267 h 332"/>
                <a:gd name="T62" fmla="*/ 164 w 555"/>
                <a:gd name="T63" fmla="*/ 307 h 332"/>
                <a:gd name="T64" fmla="*/ 106 w 555"/>
                <a:gd name="T65" fmla="*/ 288 h 332"/>
                <a:gd name="T66" fmla="*/ 93 w 555"/>
                <a:gd name="T67" fmla="*/ 230 h 332"/>
                <a:gd name="T68" fmla="*/ 35 w 555"/>
                <a:gd name="T69" fmla="*/ 184 h 332"/>
                <a:gd name="T70" fmla="*/ 39 w 555"/>
                <a:gd name="T71" fmla="*/ 130 h 332"/>
                <a:gd name="T72" fmla="*/ 28 w 555"/>
                <a:gd name="T73" fmla="*/ 103 h 332"/>
                <a:gd name="T74" fmla="*/ 19 w 555"/>
                <a:gd name="T75" fmla="*/ 82 h 332"/>
                <a:gd name="T76" fmla="*/ 47 w 555"/>
                <a:gd name="T77" fmla="*/ 67 h 332"/>
                <a:gd name="T78" fmla="*/ 113 w 555"/>
                <a:gd name="T79" fmla="*/ 50 h 332"/>
                <a:gd name="T80" fmla="*/ 195 w 555"/>
                <a:gd name="T81" fmla="*/ 36 h 332"/>
                <a:gd name="T82" fmla="*/ 223 w 555"/>
                <a:gd name="T83" fmla="*/ 7 h 332"/>
                <a:gd name="T84" fmla="*/ 275 w 555"/>
                <a:gd name="T85" fmla="*/ 27 h 332"/>
                <a:gd name="T86" fmla="*/ 289 w 555"/>
                <a:gd name="T87" fmla="*/ 13 h 332"/>
                <a:gd name="T88" fmla="*/ 364 w 555"/>
                <a:gd name="T89" fmla="*/ 61 h 332"/>
                <a:gd name="T90" fmla="*/ 383 w 555"/>
                <a:gd name="T91" fmla="*/ 82 h 332"/>
                <a:gd name="T92" fmla="*/ 411 w 555"/>
                <a:gd name="T93" fmla="*/ 121 h 332"/>
                <a:gd name="T94" fmla="*/ 461 w 555"/>
                <a:gd name="T95" fmla="*/ 103 h 332"/>
                <a:gd name="T96" fmla="*/ 506 w 555"/>
                <a:gd name="T97" fmla="*/ 117 h 332"/>
                <a:gd name="T98" fmla="*/ 583 w 555"/>
                <a:gd name="T99" fmla="*/ 157 h 332"/>
                <a:gd name="T100" fmla="*/ 614 w 555"/>
                <a:gd name="T101" fmla="*/ 207 h 332"/>
                <a:gd name="T102" fmla="*/ 562 w 555"/>
                <a:gd name="T103" fmla="*/ 240 h 332"/>
                <a:gd name="T104" fmla="*/ 541 w 555"/>
                <a:gd name="T105" fmla="*/ 270 h 332"/>
                <a:gd name="T106" fmla="*/ 495 w 555"/>
                <a:gd name="T107" fmla="*/ 290 h 332"/>
                <a:gd name="T108" fmla="*/ 465 w 555"/>
                <a:gd name="T109" fmla="*/ 290 h 33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55"/>
                <a:gd name="T166" fmla="*/ 0 h 332"/>
                <a:gd name="T167" fmla="*/ 555 w 555"/>
                <a:gd name="T168" fmla="*/ 332 h 33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55" h="332">
                  <a:moveTo>
                    <a:pt x="399" y="320"/>
                  </a:moveTo>
                  <a:lnTo>
                    <a:pt x="411" y="309"/>
                  </a:lnTo>
                  <a:lnTo>
                    <a:pt x="419" y="297"/>
                  </a:lnTo>
                  <a:lnTo>
                    <a:pt x="428" y="301"/>
                  </a:lnTo>
                  <a:lnTo>
                    <a:pt x="432" y="301"/>
                  </a:lnTo>
                  <a:lnTo>
                    <a:pt x="440" y="297"/>
                  </a:lnTo>
                  <a:lnTo>
                    <a:pt x="449" y="299"/>
                  </a:lnTo>
                  <a:lnTo>
                    <a:pt x="451" y="299"/>
                  </a:lnTo>
                  <a:lnTo>
                    <a:pt x="453" y="297"/>
                  </a:lnTo>
                  <a:lnTo>
                    <a:pt x="461" y="288"/>
                  </a:lnTo>
                  <a:lnTo>
                    <a:pt x="478" y="284"/>
                  </a:lnTo>
                  <a:lnTo>
                    <a:pt x="480" y="284"/>
                  </a:lnTo>
                  <a:lnTo>
                    <a:pt x="482" y="282"/>
                  </a:lnTo>
                  <a:lnTo>
                    <a:pt x="486" y="276"/>
                  </a:lnTo>
                  <a:lnTo>
                    <a:pt x="495" y="272"/>
                  </a:lnTo>
                  <a:lnTo>
                    <a:pt x="497" y="270"/>
                  </a:lnTo>
                  <a:lnTo>
                    <a:pt x="501" y="263"/>
                  </a:lnTo>
                  <a:lnTo>
                    <a:pt x="505" y="257"/>
                  </a:lnTo>
                  <a:lnTo>
                    <a:pt x="505" y="255"/>
                  </a:lnTo>
                  <a:lnTo>
                    <a:pt x="507" y="244"/>
                  </a:lnTo>
                  <a:lnTo>
                    <a:pt x="524" y="228"/>
                  </a:lnTo>
                  <a:lnTo>
                    <a:pt x="538" y="217"/>
                  </a:lnTo>
                  <a:lnTo>
                    <a:pt x="551" y="215"/>
                  </a:lnTo>
                  <a:lnTo>
                    <a:pt x="553" y="215"/>
                  </a:lnTo>
                  <a:lnTo>
                    <a:pt x="555" y="213"/>
                  </a:lnTo>
                  <a:lnTo>
                    <a:pt x="555" y="209"/>
                  </a:lnTo>
                  <a:lnTo>
                    <a:pt x="549" y="194"/>
                  </a:lnTo>
                  <a:lnTo>
                    <a:pt x="545" y="182"/>
                  </a:lnTo>
                  <a:lnTo>
                    <a:pt x="543" y="182"/>
                  </a:lnTo>
                  <a:lnTo>
                    <a:pt x="543" y="180"/>
                  </a:lnTo>
                  <a:lnTo>
                    <a:pt x="534" y="176"/>
                  </a:lnTo>
                  <a:lnTo>
                    <a:pt x="526" y="173"/>
                  </a:lnTo>
                  <a:lnTo>
                    <a:pt x="526" y="153"/>
                  </a:lnTo>
                  <a:lnTo>
                    <a:pt x="524" y="153"/>
                  </a:lnTo>
                  <a:lnTo>
                    <a:pt x="524" y="151"/>
                  </a:lnTo>
                  <a:lnTo>
                    <a:pt x="509" y="140"/>
                  </a:lnTo>
                  <a:lnTo>
                    <a:pt x="490" y="126"/>
                  </a:lnTo>
                  <a:lnTo>
                    <a:pt x="474" y="126"/>
                  </a:lnTo>
                  <a:lnTo>
                    <a:pt x="470" y="125"/>
                  </a:lnTo>
                  <a:lnTo>
                    <a:pt x="457" y="113"/>
                  </a:lnTo>
                  <a:lnTo>
                    <a:pt x="457" y="103"/>
                  </a:lnTo>
                  <a:lnTo>
                    <a:pt x="455" y="103"/>
                  </a:lnTo>
                  <a:lnTo>
                    <a:pt x="455" y="101"/>
                  </a:lnTo>
                  <a:lnTo>
                    <a:pt x="442" y="98"/>
                  </a:lnTo>
                  <a:lnTo>
                    <a:pt x="432" y="98"/>
                  </a:lnTo>
                  <a:lnTo>
                    <a:pt x="422" y="92"/>
                  </a:lnTo>
                  <a:lnTo>
                    <a:pt x="421" y="92"/>
                  </a:lnTo>
                  <a:lnTo>
                    <a:pt x="411" y="90"/>
                  </a:lnTo>
                  <a:lnTo>
                    <a:pt x="409" y="90"/>
                  </a:lnTo>
                  <a:lnTo>
                    <a:pt x="409" y="92"/>
                  </a:lnTo>
                  <a:lnTo>
                    <a:pt x="407" y="92"/>
                  </a:lnTo>
                  <a:lnTo>
                    <a:pt x="403" y="98"/>
                  </a:lnTo>
                  <a:lnTo>
                    <a:pt x="392" y="100"/>
                  </a:lnTo>
                  <a:lnTo>
                    <a:pt x="390" y="100"/>
                  </a:lnTo>
                  <a:lnTo>
                    <a:pt x="380" y="107"/>
                  </a:lnTo>
                  <a:lnTo>
                    <a:pt x="367" y="113"/>
                  </a:lnTo>
                  <a:lnTo>
                    <a:pt x="359" y="107"/>
                  </a:lnTo>
                  <a:lnTo>
                    <a:pt x="357" y="105"/>
                  </a:lnTo>
                  <a:lnTo>
                    <a:pt x="353" y="90"/>
                  </a:lnTo>
                  <a:lnTo>
                    <a:pt x="353" y="88"/>
                  </a:lnTo>
                  <a:lnTo>
                    <a:pt x="348" y="80"/>
                  </a:lnTo>
                  <a:lnTo>
                    <a:pt x="359" y="69"/>
                  </a:lnTo>
                  <a:lnTo>
                    <a:pt x="361" y="69"/>
                  </a:lnTo>
                  <a:lnTo>
                    <a:pt x="361" y="65"/>
                  </a:lnTo>
                  <a:lnTo>
                    <a:pt x="357" y="57"/>
                  </a:lnTo>
                  <a:lnTo>
                    <a:pt x="355" y="55"/>
                  </a:lnTo>
                  <a:lnTo>
                    <a:pt x="326" y="55"/>
                  </a:lnTo>
                  <a:lnTo>
                    <a:pt x="319" y="42"/>
                  </a:lnTo>
                  <a:lnTo>
                    <a:pt x="317" y="42"/>
                  </a:lnTo>
                  <a:lnTo>
                    <a:pt x="317" y="40"/>
                  </a:lnTo>
                  <a:lnTo>
                    <a:pt x="303" y="34"/>
                  </a:lnTo>
                  <a:lnTo>
                    <a:pt x="275" y="21"/>
                  </a:lnTo>
                  <a:lnTo>
                    <a:pt x="259" y="7"/>
                  </a:lnTo>
                  <a:lnTo>
                    <a:pt x="259" y="5"/>
                  </a:lnTo>
                  <a:lnTo>
                    <a:pt x="255" y="5"/>
                  </a:lnTo>
                  <a:lnTo>
                    <a:pt x="252" y="7"/>
                  </a:lnTo>
                  <a:lnTo>
                    <a:pt x="252" y="9"/>
                  </a:lnTo>
                  <a:lnTo>
                    <a:pt x="250" y="9"/>
                  </a:lnTo>
                  <a:lnTo>
                    <a:pt x="248" y="13"/>
                  </a:lnTo>
                  <a:lnTo>
                    <a:pt x="242" y="19"/>
                  </a:lnTo>
                  <a:lnTo>
                    <a:pt x="234" y="21"/>
                  </a:lnTo>
                  <a:lnTo>
                    <a:pt x="227" y="17"/>
                  </a:lnTo>
                  <a:lnTo>
                    <a:pt x="207" y="2"/>
                  </a:lnTo>
                  <a:lnTo>
                    <a:pt x="207" y="0"/>
                  </a:lnTo>
                  <a:lnTo>
                    <a:pt x="194" y="0"/>
                  </a:lnTo>
                  <a:lnTo>
                    <a:pt x="188" y="4"/>
                  </a:lnTo>
                  <a:lnTo>
                    <a:pt x="188" y="5"/>
                  </a:lnTo>
                  <a:lnTo>
                    <a:pt x="186" y="5"/>
                  </a:lnTo>
                  <a:lnTo>
                    <a:pt x="186" y="19"/>
                  </a:lnTo>
                  <a:lnTo>
                    <a:pt x="184" y="21"/>
                  </a:lnTo>
                  <a:lnTo>
                    <a:pt x="171" y="29"/>
                  </a:lnTo>
                  <a:lnTo>
                    <a:pt x="140" y="29"/>
                  </a:lnTo>
                  <a:lnTo>
                    <a:pt x="140" y="30"/>
                  </a:lnTo>
                  <a:lnTo>
                    <a:pt x="131" y="38"/>
                  </a:lnTo>
                  <a:lnTo>
                    <a:pt x="123" y="40"/>
                  </a:lnTo>
                  <a:lnTo>
                    <a:pt x="100" y="42"/>
                  </a:lnTo>
                  <a:lnTo>
                    <a:pt x="79" y="48"/>
                  </a:lnTo>
                  <a:lnTo>
                    <a:pt x="79" y="50"/>
                  </a:lnTo>
                  <a:lnTo>
                    <a:pt x="77" y="50"/>
                  </a:lnTo>
                  <a:lnTo>
                    <a:pt x="69" y="61"/>
                  </a:lnTo>
                  <a:lnTo>
                    <a:pt x="61" y="61"/>
                  </a:lnTo>
                  <a:lnTo>
                    <a:pt x="54" y="57"/>
                  </a:lnTo>
                  <a:lnTo>
                    <a:pt x="52" y="57"/>
                  </a:lnTo>
                  <a:lnTo>
                    <a:pt x="40" y="59"/>
                  </a:lnTo>
                  <a:lnTo>
                    <a:pt x="38" y="59"/>
                  </a:lnTo>
                  <a:lnTo>
                    <a:pt x="31" y="63"/>
                  </a:lnTo>
                  <a:lnTo>
                    <a:pt x="31" y="65"/>
                  </a:lnTo>
                  <a:lnTo>
                    <a:pt x="29" y="65"/>
                  </a:lnTo>
                  <a:lnTo>
                    <a:pt x="25" y="73"/>
                  </a:lnTo>
                  <a:lnTo>
                    <a:pt x="17" y="75"/>
                  </a:lnTo>
                  <a:lnTo>
                    <a:pt x="15" y="73"/>
                  </a:lnTo>
                  <a:lnTo>
                    <a:pt x="6" y="67"/>
                  </a:lnTo>
                  <a:lnTo>
                    <a:pt x="2" y="67"/>
                  </a:lnTo>
                  <a:lnTo>
                    <a:pt x="2" y="69"/>
                  </a:lnTo>
                  <a:lnTo>
                    <a:pt x="0" y="69"/>
                  </a:lnTo>
                  <a:lnTo>
                    <a:pt x="0" y="71"/>
                  </a:lnTo>
                  <a:lnTo>
                    <a:pt x="4" y="94"/>
                  </a:lnTo>
                  <a:lnTo>
                    <a:pt x="8" y="103"/>
                  </a:lnTo>
                  <a:lnTo>
                    <a:pt x="10" y="105"/>
                  </a:lnTo>
                  <a:lnTo>
                    <a:pt x="21" y="111"/>
                  </a:lnTo>
                  <a:lnTo>
                    <a:pt x="23" y="115"/>
                  </a:lnTo>
                  <a:lnTo>
                    <a:pt x="27" y="128"/>
                  </a:lnTo>
                  <a:lnTo>
                    <a:pt x="23" y="134"/>
                  </a:lnTo>
                  <a:lnTo>
                    <a:pt x="23" y="142"/>
                  </a:lnTo>
                  <a:lnTo>
                    <a:pt x="19" y="153"/>
                  </a:lnTo>
                  <a:lnTo>
                    <a:pt x="17" y="165"/>
                  </a:lnTo>
                  <a:lnTo>
                    <a:pt x="19" y="178"/>
                  </a:lnTo>
                  <a:lnTo>
                    <a:pt x="23" y="188"/>
                  </a:lnTo>
                  <a:lnTo>
                    <a:pt x="25" y="188"/>
                  </a:lnTo>
                  <a:lnTo>
                    <a:pt x="35" y="198"/>
                  </a:lnTo>
                  <a:lnTo>
                    <a:pt x="35" y="199"/>
                  </a:lnTo>
                  <a:lnTo>
                    <a:pt x="50" y="207"/>
                  </a:lnTo>
                  <a:lnTo>
                    <a:pt x="60" y="211"/>
                  </a:lnTo>
                  <a:lnTo>
                    <a:pt x="67" y="228"/>
                  </a:lnTo>
                  <a:lnTo>
                    <a:pt x="69" y="228"/>
                  </a:lnTo>
                  <a:lnTo>
                    <a:pt x="69" y="230"/>
                  </a:lnTo>
                  <a:lnTo>
                    <a:pt x="77" y="236"/>
                  </a:lnTo>
                  <a:lnTo>
                    <a:pt x="77" y="261"/>
                  </a:lnTo>
                  <a:lnTo>
                    <a:pt x="79" y="261"/>
                  </a:lnTo>
                  <a:lnTo>
                    <a:pt x="90" y="276"/>
                  </a:lnTo>
                  <a:lnTo>
                    <a:pt x="86" y="286"/>
                  </a:lnTo>
                  <a:lnTo>
                    <a:pt x="86" y="290"/>
                  </a:lnTo>
                  <a:lnTo>
                    <a:pt x="94" y="303"/>
                  </a:lnTo>
                  <a:lnTo>
                    <a:pt x="102" y="311"/>
                  </a:lnTo>
                  <a:lnTo>
                    <a:pt x="115" y="324"/>
                  </a:lnTo>
                  <a:lnTo>
                    <a:pt x="117" y="324"/>
                  </a:lnTo>
                  <a:lnTo>
                    <a:pt x="146" y="328"/>
                  </a:lnTo>
                  <a:lnTo>
                    <a:pt x="148" y="328"/>
                  </a:lnTo>
                  <a:lnTo>
                    <a:pt x="150" y="326"/>
                  </a:lnTo>
                  <a:lnTo>
                    <a:pt x="152" y="320"/>
                  </a:lnTo>
                  <a:lnTo>
                    <a:pt x="152" y="311"/>
                  </a:lnTo>
                  <a:lnTo>
                    <a:pt x="167" y="305"/>
                  </a:lnTo>
                  <a:lnTo>
                    <a:pt x="196" y="303"/>
                  </a:lnTo>
                  <a:lnTo>
                    <a:pt x="198" y="303"/>
                  </a:lnTo>
                  <a:lnTo>
                    <a:pt x="207" y="299"/>
                  </a:lnTo>
                  <a:lnTo>
                    <a:pt x="209" y="297"/>
                  </a:lnTo>
                  <a:lnTo>
                    <a:pt x="223" y="270"/>
                  </a:lnTo>
                  <a:lnTo>
                    <a:pt x="230" y="265"/>
                  </a:lnTo>
                  <a:lnTo>
                    <a:pt x="259" y="270"/>
                  </a:lnTo>
                  <a:lnTo>
                    <a:pt x="294" y="288"/>
                  </a:lnTo>
                  <a:lnTo>
                    <a:pt x="313" y="295"/>
                  </a:lnTo>
                  <a:lnTo>
                    <a:pt x="315" y="295"/>
                  </a:lnTo>
                  <a:lnTo>
                    <a:pt x="348" y="299"/>
                  </a:lnTo>
                  <a:lnTo>
                    <a:pt x="365" y="307"/>
                  </a:lnTo>
                  <a:lnTo>
                    <a:pt x="374" y="313"/>
                  </a:lnTo>
                  <a:lnTo>
                    <a:pt x="374" y="330"/>
                  </a:lnTo>
                  <a:lnTo>
                    <a:pt x="376" y="330"/>
                  </a:lnTo>
                  <a:lnTo>
                    <a:pt x="376" y="332"/>
                  </a:lnTo>
                  <a:lnTo>
                    <a:pt x="380" y="332"/>
                  </a:lnTo>
                  <a:lnTo>
                    <a:pt x="399" y="320"/>
                  </a:lnTo>
                  <a:lnTo>
                    <a:pt x="396" y="313"/>
                  </a:lnTo>
                  <a:lnTo>
                    <a:pt x="382" y="320"/>
                  </a:lnTo>
                  <a:lnTo>
                    <a:pt x="382" y="309"/>
                  </a:lnTo>
                  <a:lnTo>
                    <a:pt x="380" y="307"/>
                  </a:lnTo>
                  <a:lnTo>
                    <a:pt x="369" y="299"/>
                  </a:lnTo>
                  <a:lnTo>
                    <a:pt x="349" y="292"/>
                  </a:lnTo>
                  <a:lnTo>
                    <a:pt x="348" y="292"/>
                  </a:lnTo>
                  <a:lnTo>
                    <a:pt x="315" y="288"/>
                  </a:lnTo>
                  <a:lnTo>
                    <a:pt x="298" y="280"/>
                  </a:lnTo>
                  <a:lnTo>
                    <a:pt x="263" y="263"/>
                  </a:lnTo>
                  <a:lnTo>
                    <a:pt x="261" y="263"/>
                  </a:lnTo>
                  <a:lnTo>
                    <a:pt x="229" y="257"/>
                  </a:lnTo>
                  <a:lnTo>
                    <a:pt x="227" y="257"/>
                  </a:lnTo>
                  <a:lnTo>
                    <a:pt x="217" y="265"/>
                  </a:lnTo>
                  <a:lnTo>
                    <a:pt x="217" y="267"/>
                  </a:lnTo>
                  <a:lnTo>
                    <a:pt x="215" y="267"/>
                  </a:lnTo>
                  <a:lnTo>
                    <a:pt x="204" y="292"/>
                  </a:lnTo>
                  <a:lnTo>
                    <a:pt x="196" y="295"/>
                  </a:lnTo>
                  <a:lnTo>
                    <a:pt x="167" y="297"/>
                  </a:lnTo>
                  <a:lnTo>
                    <a:pt x="165" y="297"/>
                  </a:lnTo>
                  <a:lnTo>
                    <a:pt x="146" y="305"/>
                  </a:lnTo>
                  <a:lnTo>
                    <a:pt x="146" y="307"/>
                  </a:lnTo>
                  <a:lnTo>
                    <a:pt x="144" y="307"/>
                  </a:lnTo>
                  <a:lnTo>
                    <a:pt x="144" y="320"/>
                  </a:lnTo>
                  <a:lnTo>
                    <a:pt x="119" y="317"/>
                  </a:lnTo>
                  <a:lnTo>
                    <a:pt x="106" y="307"/>
                  </a:lnTo>
                  <a:lnTo>
                    <a:pt x="102" y="299"/>
                  </a:lnTo>
                  <a:lnTo>
                    <a:pt x="94" y="288"/>
                  </a:lnTo>
                  <a:lnTo>
                    <a:pt x="98" y="278"/>
                  </a:lnTo>
                  <a:lnTo>
                    <a:pt x="98" y="274"/>
                  </a:lnTo>
                  <a:lnTo>
                    <a:pt x="92" y="265"/>
                  </a:lnTo>
                  <a:lnTo>
                    <a:pt x="84" y="257"/>
                  </a:lnTo>
                  <a:lnTo>
                    <a:pt x="84" y="232"/>
                  </a:lnTo>
                  <a:lnTo>
                    <a:pt x="83" y="230"/>
                  </a:lnTo>
                  <a:lnTo>
                    <a:pt x="75" y="224"/>
                  </a:lnTo>
                  <a:lnTo>
                    <a:pt x="65" y="205"/>
                  </a:lnTo>
                  <a:lnTo>
                    <a:pt x="63" y="203"/>
                  </a:lnTo>
                  <a:lnTo>
                    <a:pt x="54" y="199"/>
                  </a:lnTo>
                  <a:lnTo>
                    <a:pt x="38" y="192"/>
                  </a:lnTo>
                  <a:lnTo>
                    <a:pt x="31" y="184"/>
                  </a:lnTo>
                  <a:lnTo>
                    <a:pt x="27" y="174"/>
                  </a:lnTo>
                  <a:lnTo>
                    <a:pt x="25" y="165"/>
                  </a:lnTo>
                  <a:lnTo>
                    <a:pt x="27" y="155"/>
                  </a:lnTo>
                  <a:lnTo>
                    <a:pt x="31" y="144"/>
                  </a:lnTo>
                  <a:lnTo>
                    <a:pt x="31" y="136"/>
                  </a:lnTo>
                  <a:lnTo>
                    <a:pt x="35" y="130"/>
                  </a:lnTo>
                  <a:lnTo>
                    <a:pt x="35" y="128"/>
                  </a:lnTo>
                  <a:lnTo>
                    <a:pt x="31" y="113"/>
                  </a:lnTo>
                  <a:lnTo>
                    <a:pt x="31" y="111"/>
                  </a:lnTo>
                  <a:lnTo>
                    <a:pt x="27" y="105"/>
                  </a:lnTo>
                  <a:lnTo>
                    <a:pt x="25" y="105"/>
                  </a:lnTo>
                  <a:lnTo>
                    <a:pt x="25" y="103"/>
                  </a:lnTo>
                  <a:lnTo>
                    <a:pt x="15" y="100"/>
                  </a:lnTo>
                  <a:lnTo>
                    <a:pt x="12" y="90"/>
                  </a:lnTo>
                  <a:lnTo>
                    <a:pt x="10" y="78"/>
                  </a:lnTo>
                  <a:lnTo>
                    <a:pt x="12" y="80"/>
                  </a:lnTo>
                  <a:lnTo>
                    <a:pt x="15" y="82"/>
                  </a:lnTo>
                  <a:lnTo>
                    <a:pt x="17" y="82"/>
                  </a:lnTo>
                  <a:lnTo>
                    <a:pt x="27" y="80"/>
                  </a:lnTo>
                  <a:lnTo>
                    <a:pt x="29" y="80"/>
                  </a:lnTo>
                  <a:lnTo>
                    <a:pt x="29" y="78"/>
                  </a:lnTo>
                  <a:lnTo>
                    <a:pt x="31" y="78"/>
                  </a:lnTo>
                  <a:lnTo>
                    <a:pt x="35" y="71"/>
                  </a:lnTo>
                  <a:lnTo>
                    <a:pt x="42" y="67"/>
                  </a:lnTo>
                  <a:lnTo>
                    <a:pt x="52" y="65"/>
                  </a:lnTo>
                  <a:lnTo>
                    <a:pt x="60" y="69"/>
                  </a:lnTo>
                  <a:lnTo>
                    <a:pt x="73" y="69"/>
                  </a:lnTo>
                  <a:lnTo>
                    <a:pt x="75" y="67"/>
                  </a:lnTo>
                  <a:lnTo>
                    <a:pt x="83" y="55"/>
                  </a:lnTo>
                  <a:lnTo>
                    <a:pt x="100" y="50"/>
                  </a:lnTo>
                  <a:lnTo>
                    <a:pt x="123" y="48"/>
                  </a:lnTo>
                  <a:lnTo>
                    <a:pt x="133" y="46"/>
                  </a:lnTo>
                  <a:lnTo>
                    <a:pt x="134" y="46"/>
                  </a:lnTo>
                  <a:lnTo>
                    <a:pt x="134" y="44"/>
                  </a:lnTo>
                  <a:lnTo>
                    <a:pt x="144" y="36"/>
                  </a:lnTo>
                  <a:lnTo>
                    <a:pt x="173" y="36"/>
                  </a:lnTo>
                  <a:lnTo>
                    <a:pt x="188" y="29"/>
                  </a:lnTo>
                  <a:lnTo>
                    <a:pt x="188" y="27"/>
                  </a:lnTo>
                  <a:lnTo>
                    <a:pt x="192" y="23"/>
                  </a:lnTo>
                  <a:lnTo>
                    <a:pt x="194" y="23"/>
                  </a:lnTo>
                  <a:lnTo>
                    <a:pt x="194" y="9"/>
                  </a:lnTo>
                  <a:lnTo>
                    <a:pt x="198" y="7"/>
                  </a:lnTo>
                  <a:lnTo>
                    <a:pt x="204" y="7"/>
                  </a:lnTo>
                  <a:lnTo>
                    <a:pt x="223" y="23"/>
                  </a:lnTo>
                  <a:lnTo>
                    <a:pt x="223" y="25"/>
                  </a:lnTo>
                  <a:lnTo>
                    <a:pt x="232" y="29"/>
                  </a:lnTo>
                  <a:lnTo>
                    <a:pt x="234" y="29"/>
                  </a:lnTo>
                  <a:lnTo>
                    <a:pt x="244" y="27"/>
                  </a:lnTo>
                  <a:lnTo>
                    <a:pt x="246" y="27"/>
                  </a:lnTo>
                  <a:lnTo>
                    <a:pt x="246" y="25"/>
                  </a:lnTo>
                  <a:lnTo>
                    <a:pt x="253" y="17"/>
                  </a:lnTo>
                  <a:lnTo>
                    <a:pt x="255" y="17"/>
                  </a:lnTo>
                  <a:lnTo>
                    <a:pt x="255" y="13"/>
                  </a:lnTo>
                  <a:lnTo>
                    <a:pt x="257" y="13"/>
                  </a:lnTo>
                  <a:lnTo>
                    <a:pt x="271" y="27"/>
                  </a:lnTo>
                  <a:lnTo>
                    <a:pt x="271" y="29"/>
                  </a:lnTo>
                  <a:lnTo>
                    <a:pt x="300" y="42"/>
                  </a:lnTo>
                  <a:lnTo>
                    <a:pt x="313" y="48"/>
                  </a:lnTo>
                  <a:lnTo>
                    <a:pt x="321" y="61"/>
                  </a:lnTo>
                  <a:lnTo>
                    <a:pt x="323" y="61"/>
                  </a:lnTo>
                  <a:lnTo>
                    <a:pt x="323" y="63"/>
                  </a:lnTo>
                  <a:lnTo>
                    <a:pt x="351" y="63"/>
                  </a:lnTo>
                  <a:lnTo>
                    <a:pt x="353" y="67"/>
                  </a:lnTo>
                  <a:lnTo>
                    <a:pt x="342" y="78"/>
                  </a:lnTo>
                  <a:lnTo>
                    <a:pt x="340" y="78"/>
                  </a:lnTo>
                  <a:lnTo>
                    <a:pt x="340" y="82"/>
                  </a:lnTo>
                  <a:lnTo>
                    <a:pt x="346" y="92"/>
                  </a:lnTo>
                  <a:lnTo>
                    <a:pt x="349" y="107"/>
                  </a:lnTo>
                  <a:lnTo>
                    <a:pt x="349" y="109"/>
                  </a:lnTo>
                  <a:lnTo>
                    <a:pt x="351" y="109"/>
                  </a:lnTo>
                  <a:lnTo>
                    <a:pt x="355" y="115"/>
                  </a:lnTo>
                  <a:lnTo>
                    <a:pt x="365" y="121"/>
                  </a:lnTo>
                  <a:lnTo>
                    <a:pt x="369" y="121"/>
                  </a:lnTo>
                  <a:lnTo>
                    <a:pt x="384" y="115"/>
                  </a:lnTo>
                  <a:lnTo>
                    <a:pt x="394" y="107"/>
                  </a:lnTo>
                  <a:lnTo>
                    <a:pt x="405" y="105"/>
                  </a:lnTo>
                  <a:lnTo>
                    <a:pt x="407" y="105"/>
                  </a:lnTo>
                  <a:lnTo>
                    <a:pt x="409" y="103"/>
                  </a:lnTo>
                  <a:lnTo>
                    <a:pt x="413" y="98"/>
                  </a:lnTo>
                  <a:lnTo>
                    <a:pt x="419" y="100"/>
                  </a:lnTo>
                  <a:lnTo>
                    <a:pt x="428" y="105"/>
                  </a:lnTo>
                  <a:lnTo>
                    <a:pt x="440" y="105"/>
                  </a:lnTo>
                  <a:lnTo>
                    <a:pt x="449" y="109"/>
                  </a:lnTo>
                  <a:lnTo>
                    <a:pt x="449" y="117"/>
                  </a:lnTo>
                  <a:lnTo>
                    <a:pt x="451" y="119"/>
                  </a:lnTo>
                  <a:lnTo>
                    <a:pt x="467" y="132"/>
                  </a:lnTo>
                  <a:lnTo>
                    <a:pt x="472" y="134"/>
                  </a:lnTo>
                  <a:lnTo>
                    <a:pt x="486" y="134"/>
                  </a:lnTo>
                  <a:lnTo>
                    <a:pt x="505" y="148"/>
                  </a:lnTo>
                  <a:lnTo>
                    <a:pt x="518" y="157"/>
                  </a:lnTo>
                  <a:lnTo>
                    <a:pt x="518" y="176"/>
                  </a:lnTo>
                  <a:lnTo>
                    <a:pt x="520" y="176"/>
                  </a:lnTo>
                  <a:lnTo>
                    <a:pt x="520" y="178"/>
                  </a:lnTo>
                  <a:lnTo>
                    <a:pt x="530" y="184"/>
                  </a:lnTo>
                  <a:lnTo>
                    <a:pt x="538" y="188"/>
                  </a:lnTo>
                  <a:lnTo>
                    <a:pt x="545" y="207"/>
                  </a:lnTo>
                  <a:lnTo>
                    <a:pt x="536" y="209"/>
                  </a:lnTo>
                  <a:lnTo>
                    <a:pt x="534" y="209"/>
                  </a:lnTo>
                  <a:lnTo>
                    <a:pt x="534" y="211"/>
                  </a:lnTo>
                  <a:lnTo>
                    <a:pt x="520" y="222"/>
                  </a:lnTo>
                  <a:lnTo>
                    <a:pt x="501" y="238"/>
                  </a:lnTo>
                  <a:lnTo>
                    <a:pt x="499" y="240"/>
                  </a:lnTo>
                  <a:lnTo>
                    <a:pt x="499" y="242"/>
                  </a:lnTo>
                  <a:lnTo>
                    <a:pt x="497" y="253"/>
                  </a:lnTo>
                  <a:lnTo>
                    <a:pt x="493" y="259"/>
                  </a:lnTo>
                  <a:lnTo>
                    <a:pt x="492" y="265"/>
                  </a:lnTo>
                  <a:lnTo>
                    <a:pt x="482" y="269"/>
                  </a:lnTo>
                  <a:lnTo>
                    <a:pt x="480" y="270"/>
                  </a:lnTo>
                  <a:lnTo>
                    <a:pt x="476" y="276"/>
                  </a:lnTo>
                  <a:lnTo>
                    <a:pt x="459" y="280"/>
                  </a:lnTo>
                  <a:lnTo>
                    <a:pt x="457" y="280"/>
                  </a:lnTo>
                  <a:lnTo>
                    <a:pt x="455" y="282"/>
                  </a:lnTo>
                  <a:lnTo>
                    <a:pt x="447" y="292"/>
                  </a:lnTo>
                  <a:lnTo>
                    <a:pt x="440" y="290"/>
                  </a:lnTo>
                  <a:lnTo>
                    <a:pt x="438" y="290"/>
                  </a:lnTo>
                  <a:lnTo>
                    <a:pt x="430" y="294"/>
                  </a:lnTo>
                  <a:lnTo>
                    <a:pt x="419" y="288"/>
                  </a:lnTo>
                  <a:lnTo>
                    <a:pt x="415" y="288"/>
                  </a:lnTo>
                  <a:lnTo>
                    <a:pt x="415" y="290"/>
                  </a:lnTo>
                  <a:lnTo>
                    <a:pt x="413" y="290"/>
                  </a:lnTo>
                  <a:lnTo>
                    <a:pt x="403" y="305"/>
                  </a:lnTo>
                  <a:lnTo>
                    <a:pt x="396" y="313"/>
                  </a:lnTo>
                  <a:lnTo>
                    <a:pt x="399" y="3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44" name="Freeform 32"/>
            <p:cNvSpPr>
              <a:spLocks/>
            </p:cNvSpPr>
            <p:nvPr/>
          </p:nvSpPr>
          <p:spPr bwMode="auto">
            <a:xfrm>
              <a:off x="4161" y="2576"/>
              <a:ext cx="648" cy="348"/>
            </a:xfrm>
            <a:custGeom>
              <a:avLst/>
              <a:gdLst>
                <a:gd name="T0" fmla="*/ 411 w 576"/>
                <a:gd name="T1" fmla="*/ 310 h 347"/>
                <a:gd name="T2" fmla="*/ 361 w 576"/>
                <a:gd name="T3" fmla="*/ 308 h 347"/>
                <a:gd name="T4" fmla="*/ 324 w 576"/>
                <a:gd name="T5" fmla="*/ 302 h 347"/>
                <a:gd name="T6" fmla="*/ 307 w 576"/>
                <a:gd name="T7" fmla="*/ 323 h 347"/>
                <a:gd name="T8" fmla="*/ 281 w 576"/>
                <a:gd name="T9" fmla="*/ 320 h 347"/>
                <a:gd name="T10" fmla="*/ 253 w 576"/>
                <a:gd name="T11" fmla="*/ 333 h 347"/>
                <a:gd name="T12" fmla="*/ 216 w 576"/>
                <a:gd name="T13" fmla="*/ 348 h 347"/>
                <a:gd name="T14" fmla="*/ 151 w 576"/>
                <a:gd name="T15" fmla="*/ 341 h 347"/>
                <a:gd name="T16" fmla="*/ 108 w 576"/>
                <a:gd name="T17" fmla="*/ 316 h 347"/>
                <a:gd name="T18" fmla="*/ 70 w 576"/>
                <a:gd name="T19" fmla="*/ 283 h 347"/>
                <a:gd name="T20" fmla="*/ 43 w 576"/>
                <a:gd name="T21" fmla="*/ 254 h 347"/>
                <a:gd name="T22" fmla="*/ 26 w 576"/>
                <a:gd name="T23" fmla="*/ 229 h 347"/>
                <a:gd name="T24" fmla="*/ 19 w 576"/>
                <a:gd name="T25" fmla="*/ 212 h 347"/>
                <a:gd name="T26" fmla="*/ 5 w 576"/>
                <a:gd name="T27" fmla="*/ 204 h 347"/>
                <a:gd name="T28" fmla="*/ 5 w 576"/>
                <a:gd name="T29" fmla="*/ 193 h 347"/>
                <a:gd name="T30" fmla="*/ 21 w 576"/>
                <a:gd name="T31" fmla="*/ 187 h 347"/>
                <a:gd name="T32" fmla="*/ 30 w 576"/>
                <a:gd name="T33" fmla="*/ 163 h 347"/>
                <a:gd name="T34" fmla="*/ 26 w 576"/>
                <a:gd name="T35" fmla="*/ 142 h 347"/>
                <a:gd name="T36" fmla="*/ 43 w 576"/>
                <a:gd name="T37" fmla="*/ 132 h 347"/>
                <a:gd name="T38" fmla="*/ 52 w 576"/>
                <a:gd name="T39" fmla="*/ 111 h 347"/>
                <a:gd name="T40" fmla="*/ 43 w 576"/>
                <a:gd name="T41" fmla="*/ 94 h 347"/>
                <a:gd name="T42" fmla="*/ 65 w 576"/>
                <a:gd name="T43" fmla="*/ 102 h 347"/>
                <a:gd name="T44" fmla="*/ 80 w 576"/>
                <a:gd name="T45" fmla="*/ 109 h 347"/>
                <a:gd name="T46" fmla="*/ 97 w 576"/>
                <a:gd name="T47" fmla="*/ 92 h 347"/>
                <a:gd name="T48" fmla="*/ 91 w 576"/>
                <a:gd name="T49" fmla="*/ 52 h 347"/>
                <a:gd name="T50" fmla="*/ 119 w 576"/>
                <a:gd name="T51" fmla="*/ 58 h 347"/>
                <a:gd name="T52" fmla="*/ 145 w 576"/>
                <a:gd name="T53" fmla="*/ 81 h 347"/>
                <a:gd name="T54" fmla="*/ 192 w 576"/>
                <a:gd name="T55" fmla="*/ 92 h 347"/>
                <a:gd name="T56" fmla="*/ 242 w 576"/>
                <a:gd name="T57" fmla="*/ 94 h 347"/>
                <a:gd name="T58" fmla="*/ 258 w 576"/>
                <a:gd name="T59" fmla="*/ 67 h 347"/>
                <a:gd name="T60" fmla="*/ 274 w 576"/>
                <a:gd name="T61" fmla="*/ 67 h 347"/>
                <a:gd name="T62" fmla="*/ 317 w 576"/>
                <a:gd name="T63" fmla="*/ 56 h 347"/>
                <a:gd name="T64" fmla="*/ 366 w 576"/>
                <a:gd name="T65" fmla="*/ 40 h 347"/>
                <a:gd name="T66" fmla="*/ 443 w 576"/>
                <a:gd name="T67" fmla="*/ 13 h 347"/>
                <a:gd name="T68" fmla="*/ 474 w 576"/>
                <a:gd name="T69" fmla="*/ 6 h 347"/>
                <a:gd name="T70" fmla="*/ 502 w 576"/>
                <a:gd name="T71" fmla="*/ 10 h 347"/>
                <a:gd name="T72" fmla="*/ 528 w 576"/>
                <a:gd name="T73" fmla="*/ 4 h 347"/>
                <a:gd name="T74" fmla="*/ 556 w 576"/>
                <a:gd name="T75" fmla="*/ 15 h 347"/>
                <a:gd name="T76" fmla="*/ 584 w 576"/>
                <a:gd name="T77" fmla="*/ 2 h 347"/>
                <a:gd name="T78" fmla="*/ 599 w 576"/>
                <a:gd name="T79" fmla="*/ 17 h 347"/>
                <a:gd name="T80" fmla="*/ 644 w 576"/>
                <a:gd name="T81" fmla="*/ 40 h 347"/>
                <a:gd name="T82" fmla="*/ 636 w 576"/>
                <a:gd name="T83" fmla="*/ 69 h 347"/>
                <a:gd name="T84" fmla="*/ 599 w 576"/>
                <a:gd name="T85" fmla="*/ 92 h 347"/>
                <a:gd name="T86" fmla="*/ 577 w 576"/>
                <a:gd name="T87" fmla="*/ 127 h 347"/>
                <a:gd name="T88" fmla="*/ 561 w 576"/>
                <a:gd name="T89" fmla="*/ 161 h 347"/>
                <a:gd name="T90" fmla="*/ 549 w 576"/>
                <a:gd name="T91" fmla="*/ 191 h 347"/>
                <a:gd name="T92" fmla="*/ 540 w 576"/>
                <a:gd name="T93" fmla="*/ 218 h 347"/>
                <a:gd name="T94" fmla="*/ 497 w 576"/>
                <a:gd name="T95" fmla="*/ 264 h 347"/>
                <a:gd name="T96" fmla="*/ 465 w 576"/>
                <a:gd name="T97" fmla="*/ 291 h 347"/>
                <a:gd name="T98" fmla="*/ 436 w 576"/>
                <a:gd name="T99" fmla="*/ 302 h 347"/>
                <a:gd name="T100" fmla="*/ 422 w 576"/>
                <a:gd name="T101" fmla="*/ 314 h 34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576"/>
                <a:gd name="T154" fmla="*/ 0 h 347"/>
                <a:gd name="T155" fmla="*/ 576 w 576"/>
                <a:gd name="T156" fmla="*/ 347 h 34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576" h="347">
                  <a:moveTo>
                    <a:pt x="375" y="313"/>
                  </a:moveTo>
                  <a:lnTo>
                    <a:pt x="365" y="309"/>
                  </a:lnTo>
                  <a:lnTo>
                    <a:pt x="344" y="311"/>
                  </a:lnTo>
                  <a:lnTo>
                    <a:pt x="321" y="307"/>
                  </a:lnTo>
                  <a:lnTo>
                    <a:pt x="298" y="298"/>
                  </a:lnTo>
                  <a:lnTo>
                    <a:pt x="288" y="301"/>
                  </a:lnTo>
                  <a:lnTo>
                    <a:pt x="282" y="313"/>
                  </a:lnTo>
                  <a:lnTo>
                    <a:pt x="273" y="322"/>
                  </a:lnTo>
                  <a:lnTo>
                    <a:pt x="259" y="322"/>
                  </a:lnTo>
                  <a:lnTo>
                    <a:pt x="250" y="319"/>
                  </a:lnTo>
                  <a:lnTo>
                    <a:pt x="238" y="326"/>
                  </a:lnTo>
                  <a:lnTo>
                    <a:pt x="225" y="332"/>
                  </a:lnTo>
                  <a:lnTo>
                    <a:pt x="209" y="334"/>
                  </a:lnTo>
                  <a:lnTo>
                    <a:pt x="192" y="347"/>
                  </a:lnTo>
                  <a:lnTo>
                    <a:pt x="154" y="346"/>
                  </a:lnTo>
                  <a:lnTo>
                    <a:pt x="134" y="340"/>
                  </a:lnTo>
                  <a:lnTo>
                    <a:pt x="125" y="328"/>
                  </a:lnTo>
                  <a:lnTo>
                    <a:pt x="96" y="315"/>
                  </a:lnTo>
                  <a:lnTo>
                    <a:pt x="81" y="290"/>
                  </a:lnTo>
                  <a:lnTo>
                    <a:pt x="62" y="282"/>
                  </a:lnTo>
                  <a:lnTo>
                    <a:pt x="42" y="263"/>
                  </a:lnTo>
                  <a:lnTo>
                    <a:pt x="38" y="253"/>
                  </a:lnTo>
                  <a:lnTo>
                    <a:pt x="29" y="246"/>
                  </a:lnTo>
                  <a:lnTo>
                    <a:pt x="23" y="228"/>
                  </a:lnTo>
                  <a:lnTo>
                    <a:pt x="14" y="217"/>
                  </a:lnTo>
                  <a:lnTo>
                    <a:pt x="17" y="211"/>
                  </a:lnTo>
                  <a:lnTo>
                    <a:pt x="14" y="203"/>
                  </a:lnTo>
                  <a:lnTo>
                    <a:pt x="4" y="203"/>
                  </a:lnTo>
                  <a:lnTo>
                    <a:pt x="0" y="200"/>
                  </a:lnTo>
                  <a:lnTo>
                    <a:pt x="4" y="192"/>
                  </a:lnTo>
                  <a:lnTo>
                    <a:pt x="10" y="190"/>
                  </a:lnTo>
                  <a:lnTo>
                    <a:pt x="19" y="186"/>
                  </a:lnTo>
                  <a:lnTo>
                    <a:pt x="27" y="178"/>
                  </a:lnTo>
                  <a:lnTo>
                    <a:pt x="27" y="163"/>
                  </a:lnTo>
                  <a:lnTo>
                    <a:pt x="23" y="157"/>
                  </a:lnTo>
                  <a:lnTo>
                    <a:pt x="23" y="142"/>
                  </a:lnTo>
                  <a:lnTo>
                    <a:pt x="29" y="138"/>
                  </a:lnTo>
                  <a:lnTo>
                    <a:pt x="38" y="132"/>
                  </a:lnTo>
                  <a:lnTo>
                    <a:pt x="42" y="125"/>
                  </a:lnTo>
                  <a:lnTo>
                    <a:pt x="46" y="111"/>
                  </a:lnTo>
                  <a:lnTo>
                    <a:pt x="38" y="102"/>
                  </a:lnTo>
                  <a:lnTo>
                    <a:pt x="38" y="94"/>
                  </a:lnTo>
                  <a:lnTo>
                    <a:pt x="48" y="90"/>
                  </a:lnTo>
                  <a:lnTo>
                    <a:pt x="58" y="102"/>
                  </a:lnTo>
                  <a:lnTo>
                    <a:pt x="65" y="104"/>
                  </a:lnTo>
                  <a:lnTo>
                    <a:pt x="71" y="109"/>
                  </a:lnTo>
                  <a:lnTo>
                    <a:pt x="81" y="107"/>
                  </a:lnTo>
                  <a:lnTo>
                    <a:pt x="86" y="92"/>
                  </a:lnTo>
                  <a:lnTo>
                    <a:pt x="86" y="79"/>
                  </a:lnTo>
                  <a:lnTo>
                    <a:pt x="81" y="52"/>
                  </a:lnTo>
                  <a:lnTo>
                    <a:pt x="90" y="56"/>
                  </a:lnTo>
                  <a:lnTo>
                    <a:pt x="106" y="58"/>
                  </a:lnTo>
                  <a:lnTo>
                    <a:pt x="115" y="71"/>
                  </a:lnTo>
                  <a:lnTo>
                    <a:pt x="129" y="81"/>
                  </a:lnTo>
                  <a:lnTo>
                    <a:pt x="148" y="90"/>
                  </a:lnTo>
                  <a:lnTo>
                    <a:pt x="171" y="92"/>
                  </a:lnTo>
                  <a:lnTo>
                    <a:pt x="202" y="94"/>
                  </a:lnTo>
                  <a:lnTo>
                    <a:pt x="215" y="94"/>
                  </a:lnTo>
                  <a:lnTo>
                    <a:pt x="225" y="90"/>
                  </a:lnTo>
                  <a:lnTo>
                    <a:pt x="229" y="67"/>
                  </a:lnTo>
                  <a:lnTo>
                    <a:pt x="234" y="65"/>
                  </a:lnTo>
                  <a:lnTo>
                    <a:pt x="244" y="67"/>
                  </a:lnTo>
                  <a:lnTo>
                    <a:pt x="263" y="69"/>
                  </a:lnTo>
                  <a:lnTo>
                    <a:pt x="282" y="56"/>
                  </a:lnTo>
                  <a:lnTo>
                    <a:pt x="311" y="50"/>
                  </a:lnTo>
                  <a:lnTo>
                    <a:pt x="325" y="40"/>
                  </a:lnTo>
                  <a:lnTo>
                    <a:pt x="350" y="34"/>
                  </a:lnTo>
                  <a:lnTo>
                    <a:pt x="394" y="13"/>
                  </a:lnTo>
                  <a:lnTo>
                    <a:pt x="407" y="6"/>
                  </a:lnTo>
                  <a:lnTo>
                    <a:pt x="421" y="6"/>
                  </a:lnTo>
                  <a:lnTo>
                    <a:pt x="426" y="13"/>
                  </a:lnTo>
                  <a:lnTo>
                    <a:pt x="446" y="10"/>
                  </a:lnTo>
                  <a:lnTo>
                    <a:pt x="455" y="2"/>
                  </a:lnTo>
                  <a:lnTo>
                    <a:pt x="469" y="4"/>
                  </a:lnTo>
                  <a:lnTo>
                    <a:pt x="484" y="15"/>
                  </a:lnTo>
                  <a:lnTo>
                    <a:pt x="494" y="15"/>
                  </a:lnTo>
                  <a:lnTo>
                    <a:pt x="509" y="0"/>
                  </a:lnTo>
                  <a:lnTo>
                    <a:pt x="519" y="2"/>
                  </a:lnTo>
                  <a:lnTo>
                    <a:pt x="522" y="8"/>
                  </a:lnTo>
                  <a:lnTo>
                    <a:pt x="532" y="17"/>
                  </a:lnTo>
                  <a:lnTo>
                    <a:pt x="553" y="31"/>
                  </a:lnTo>
                  <a:lnTo>
                    <a:pt x="572" y="40"/>
                  </a:lnTo>
                  <a:lnTo>
                    <a:pt x="576" y="54"/>
                  </a:lnTo>
                  <a:lnTo>
                    <a:pt x="565" y="69"/>
                  </a:lnTo>
                  <a:lnTo>
                    <a:pt x="538" y="86"/>
                  </a:lnTo>
                  <a:lnTo>
                    <a:pt x="532" y="92"/>
                  </a:lnTo>
                  <a:lnTo>
                    <a:pt x="522" y="107"/>
                  </a:lnTo>
                  <a:lnTo>
                    <a:pt x="513" y="127"/>
                  </a:lnTo>
                  <a:lnTo>
                    <a:pt x="507" y="140"/>
                  </a:lnTo>
                  <a:lnTo>
                    <a:pt x="499" y="161"/>
                  </a:lnTo>
                  <a:lnTo>
                    <a:pt x="494" y="182"/>
                  </a:lnTo>
                  <a:lnTo>
                    <a:pt x="488" y="190"/>
                  </a:lnTo>
                  <a:lnTo>
                    <a:pt x="484" y="207"/>
                  </a:lnTo>
                  <a:lnTo>
                    <a:pt x="480" y="217"/>
                  </a:lnTo>
                  <a:lnTo>
                    <a:pt x="455" y="238"/>
                  </a:lnTo>
                  <a:lnTo>
                    <a:pt x="442" y="263"/>
                  </a:lnTo>
                  <a:lnTo>
                    <a:pt x="432" y="276"/>
                  </a:lnTo>
                  <a:lnTo>
                    <a:pt x="413" y="290"/>
                  </a:lnTo>
                  <a:lnTo>
                    <a:pt x="394" y="290"/>
                  </a:lnTo>
                  <a:lnTo>
                    <a:pt x="388" y="301"/>
                  </a:lnTo>
                  <a:lnTo>
                    <a:pt x="378" y="311"/>
                  </a:lnTo>
                  <a:lnTo>
                    <a:pt x="375" y="313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45" name="Freeform 33"/>
            <p:cNvSpPr>
              <a:spLocks/>
            </p:cNvSpPr>
            <p:nvPr/>
          </p:nvSpPr>
          <p:spPr bwMode="auto">
            <a:xfrm>
              <a:off x="4156" y="2572"/>
              <a:ext cx="658" cy="356"/>
            </a:xfrm>
            <a:custGeom>
              <a:avLst/>
              <a:gdLst>
                <a:gd name="T0" fmla="*/ 368 w 584"/>
                <a:gd name="T1" fmla="*/ 308 h 355"/>
                <a:gd name="T2" fmla="*/ 319 w 584"/>
                <a:gd name="T3" fmla="*/ 316 h 355"/>
                <a:gd name="T4" fmla="*/ 270 w 584"/>
                <a:gd name="T5" fmla="*/ 327 h 355"/>
                <a:gd name="T6" fmla="*/ 178 w 584"/>
                <a:gd name="T7" fmla="*/ 347 h 355"/>
                <a:gd name="T8" fmla="*/ 100 w 584"/>
                <a:gd name="T9" fmla="*/ 293 h 355"/>
                <a:gd name="T10" fmla="*/ 52 w 584"/>
                <a:gd name="T11" fmla="*/ 256 h 355"/>
                <a:gd name="T12" fmla="*/ 28 w 584"/>
                <a:gd name="T13" fmla="*/ 218 h 355"/>
                <a:gd name="T14" fmla="*/ 11 w 584"/>
                <a:gd name="T15" fmla="*/ 201 h 355"/>
                <a:gd name="T16" fmla="*/ 39 w 584"/>
                <a:gd name="T17" fmla="*/ 185 h 355"/>
                <a:gd name="T18" fmla="*/ 50 w 584"/>
                <a:gd name="T19" fmla="*/ 140 h 355"/>
                <a:gd name="T20" fmla="*/ 61 w 584"/>
                <a:gd name="T21" fmla="*/ 113 h 355"/>
                <a:gd name="T22" fmla="*/ 68 w 584"/>
                <a:gd name="T23" fmla="*/ 110 h 355"/>
                <a:gd name="T24" fmla="*/ 85 w 584"/>
                <a:gd name="T25" fmla="*/ 117 h 355"/>
                <a:gd name="T26" fmla="*/ 106 w 584"/>
                <a:gd name="T27" fmla="*/ 83 h 355"/>
                <a:gd name="T28" fmla="*/ 132 w 584"/>
                <a:gd name="T29" fmla="*/ 79 h 355"/>
                <a:gd name="T30" fmla="*/ 232 w 584"/>
                <a:gd name="T31" fmla="*/ 102 h 355"/>
                <a:gd name="T32" fmla="*/ 266 w 584"/>
                <a:gd name="T33" fmla="*/ 75 h 355"/>
                <a:gd name="T34" fmla="*/ 324 w 584"/>
                <a:gd name="T35" fmla="*/ 63 h 355"/>
                <a:gd name="T36" fmla="*/ 451 w 584"/>
                <a:gd name="T37" fmla="*/ 21 h 355"/>
                <a:gd name="T38" fmla="*/ 484 w 584"/>
                <a:gd name="T39" fmla="*/ 21 h 355"/>
                <a:gd name="T40" fmla="*/ 548 w 584"/>
                <a:gd name="T41" fmla="*/ 23 h 355"/>
                <a:gd name="T42" fmla="*/ 589 w 584"/>
                <a:gd name="T43" fmla="*/ 14 h 355"/>
                <a:gd name="T44" fmla="*/ 639 w 584"/>
                <a:gd name="T45" fmla="*/ 71 h 355"/>
                <a:gd name="T46" fmla="*/ 571 w 584"/>
                <a:gd name="T47" fmla="*/ 142 h 355"/>
                <a:gd name="T48" fmla="*/ 545 w 584"/>
                <a:gd name="T49" fmla="*/ 210 h 355"/>
                <a:gd name="T50" fmla="*/ 489 w 584"/>
                <a:gd name="T51" fmla="*/ 279 h 355"/>
                <a:gd name="T52" fmla="*/ 437 w 584"/>
                <a:gd name="T53" fmla="*/ 304 h 355"/>
                <a:gd name="T54" fmla="*/ 433 w 584"/>
                <a:gd name="T55" fmla="*/ 318 h 355"/>
                <a:gd name="T56" fmla="*/ 493 w 584"/>
                <a:gd name="T57" fmla="*/ 285 h 355"/>
                <a:gd name="T58" fmla="*/ 550 w 584"/>
                <a:gd name="T59" fmla="*/ 224 h 355"/>
                <a:gd name="T60" fmla="*/ 580 w 584"/>
                <a:gd name="T61" fmla="*/ 146 h 355"/>
                <a:gd name="T62" fmla="*/ 643 w 584"/>
                <a:gd name="T63" fmla="*/ 77 h 355"/>
                <a:gd name="T64" fmla="*/ 651 w 584"/>
                <a:gd name="T65" fmla="*/ 42 h 355"/>
                <a:gd name="T66" fmla="*/ 593 w 584"/>
                <a:gd name="T67" fmla="*/ 4 h 355"/>
                <a:gd name="T68" fmla="*/ 576 w 584"/>
                <a:gd name="T69" fmla="*/ 0 h 355"/>
                <a:gd name="T70" fmla="*/ 533 w 584"/>
                <a:gd name="T71" fmla="*/ 4 h 355"/>
                <a:gd name="T72" fmla="*/ 482 w 584"/>
                <a:gd name="T73" fmla="*/ 8 h 355"/>
                <a:gd name="T74" fmla="*/ 397 w 584"/>
                <a:gd name="T75" fmla="*/ 35 h 355"/>
                <a:gd name="T76" fmla="*/ 320 w 584"/>
                <a:gd name="T77" fmla="*/ 56 h 355"/>
                <a:gd name="T78" fmla="*/ 260 w 584"/>
                <a:gd name="T79" fmla="*/ 67 h 355"/>
                <a:gd name="T80" fmla="*/ 232 w 584"/>
                <a:gd name="T81" fmla="*/ 94 h 355"/>
                <a:gd name="T82" fmla="*/ 128 w 584"/>
                <a:gd name="T83" fmla="*/ 60 h 355"/>
                <a:gd name="T84" fmla="*/ 94 w 584"/>
                <a:gd name="T85" fmla="*/ 52 h 355"/>
                <a:gd name="T86" fmla="*/ 98 w 584"/>
                <a:gd name="T87" fmla="*/ 96 h 355"/>
                <a:gd name="T88" fmla="*/ 78 w 584"/>
                <a:gd name="T89" fmla="*/ 104 h 355"/>
                <a:gd name="T90" fmla="*/ 46 w 584"/>
                <a:gd name="T91" fmla="*/ 94 h 355"/>
                <a:gd name="T92" fmla="*/ 47 w 584"/>
                <a:gd name="T93" fmla="*/ 127 h 355"/>
                <a:gd name="T94" fmla="*/ 26 w 584"/>
                <a:gd name="T95" fmla="*/ 144 h 355"/>
                <a:gd name="T96" fmla="*/ 14 w 584"/>
                <a:gd name="T97" fmla="*/ 191 h 355"/>
                <a:gd name="T98" fmla="*/ 0 w 584"/>
                <a:gd name="T99" fmla="*/ 207 h 355"/>
                <a:gd name="T100" fmla="*/ 20 w 584"/>
                <a:gd name="T101" fmla="*/ 216 h 355"/>
                <a:gd name="T102" fmla="*/ 35 w 584"/>
                <a:gd name="T103" fmla="*/ 255 h 355"/>
                <a:gd name="T104" fmla="*/ 72 w 584"/>
                <a:gd name="T105" fmla="*/ 291 h 355"/>
                <a:gd name="T106" fmla="*/ 152 w 584"/>
                <a:gd name="T107" fmla="*/ 347 h 355"/>
                <a:gd name="T108" fmla="*/ 223 w 584"/>
                <a:gd name="T109" fmla="*/ 356 h 355"/>
                <a:gd name="T110" fmla="*/ 286 w 584"/>
                <a:gd name="T111" fmla="*/ 327 h 355"/>
                <a:gd name="T112" fmla="*/ 327 w 584"/>
                <a:gd name="T113" fmla="*/ 320 h 355"/>
                <a:gd name="T114" fmla="*/ 416 w 584"/>
                <a:gd name="T115" fmla="*/ 318 h 355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84"/>
                <a:gd name="T175" fmla="*/ 0 h 355"/>
                <a:gd name="T176" fmla="*/ 584 w 584"/>
                <a:gd name="T177" fmla="*/ 355 h 355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84" h="355">
                  <a:moveTo>
                    <a:pt x="379" y="313"/>
                  </a:moveTo>
                  <a:lnTo>
                    <a:pt x="371" y="309"/>
                  </a:lnTo>
                  <a:lnTo>
                    <a:pt x="369" y="309"/>
                  </a:lnTo>
                  <a:lnTo>
                    <a:pt x="348" y="311"/>
                  </a:lnTo>
                  <a:lnTo>
                    <a:pt x="327" y="307"/>
                  </a:lnTo>
                  <a:lnTo>
                    <a:pt x="304" y="298"/>
                  </a:lnTo>
                  <a:lnTo>
                    <a:pt x="300" y="298"/>
                  </a:lnTo>
                  <a:lnTo>
                    <a:pt x="290" y="302"/>
                  </a:lnTo>
                  <a:lnTo>
                    <a:pt x="288" y="303"/>
                  </a:lnTo>
                  <a:lnTo>
                    <a:pt x="283" y="315"/>
                  </a:lnTo>
                  <a:lnTo>
                    <a:pt x="275" y="323"/>
                  </a:lnTo>
                  <a:lnTo>
                    <a:pt x="263" y="323"/>
                  </a:lnTo>
                  <a:lnTo>
                    <a:pt x="256" y="319"/>
                  </a:lnTo>
                  <a:lnTo>
                    <a:pt x="252" y="319"/>
                  </a:lnTo>
                  <a:lnTo>
                    <a:pt x="240" y="326"/>
                  </a:lnTo>
                  <a:lnTo>
                    <a:pt x="227" y="332"/>
                  </a:lnTo>
                  <a:lnTo>
                    <a:pt x="213" y="334"/>
                  </a:lnTo>
                  <a:lnTo>
                    <a:pt x="211" y="334"/>
                  </a:lnTo>
                  <a:lnTo>
                    <a:pt x="194" y="348"/>
                  </a:lnTo>
                  <a:lnTo>
                    <a:pt x="158" y="346"/>
                  </a:lnTo>
                  <a:lnTo>
                    <a:pt x="140" y="340"/>
                  </a:lnTo>
                  <a:lnTo>
                    <a:pt x="133" y="330"/>
                  </a:lnTo>
                  <a:lnTo>
                    <a:pt x="131" y="328"/>
                  </a:lnTo>
                  <a:lnTo>
                    <a:pt x="102" y="315"/>
                  </a:lnTo>
                  <a:lnTo>
                    <a:pt x="89" y="292"/>
                  </a:lnTo>
                  <a:lnTo>
                    <a:pt x="87" y="292"/>
                  </a:lnTo>
                  <a:lnTo>
                    <a:pt x="87" y="290"/>
                  </a:lnTo>
                  <a:lnTo>
                    <a:pt x="67" y="282"/>
                  </a:lnTo>
                  <a:lnTo>
                    <a:pt x="50" y="265"/>
                  </a:lnTo>
                  <a:lnTo>
                    <a:pt x="46" y="255"/>
                  </a:lnTo>
                  <a:lnTo>
                    <a:pt x="44" y="254"/>
                  </a:lnTo>
                  <a:lnTo>
                    <a:pt x="37" y="248"/>
                  </a:lnTo>
                  <a:lnTo>
                    <a:pt x="31" y="230"/>
                  </a:lnTo>
                  <a:lnTo>
                    <a:pt x="21" y="221"/>
                  </a:lnTo>
                  <a:lnTo>
                    <a:pt x="25" y="217"/>
                  </a:lnTo>
                  <a:lnTo>
                    <a:pt x="25" y="213"/>
                  </a:lnTo>
                  <a:lnTo>
                    <a:pt x="21" y="206"/>
                  </a:lnTo>
                  <a:lnTo>
                    <a:pt x="19" y="204"/>
                  </a:lnTo>
                  <a:lnTo>
                    <a:pt x="8" y="204"/>
                  </a:lnTo>
                  <a:lnTo>
                    <a:pt x="10" y="200"/>
                  </a:lnTo>
                  <a:lnTo>
                    <a:pt x="16" y="198"/>
                  </a:lnTo>
                  <a:lnTo>
                    <a:pt x="25" y="194"/>
                  </a:lnTo>
                  <a:lnTo>
                    <a:pt x="25" y="192"/>
                  </a:lnTo>
                  <a:lnTo>
                    <a:pt x="33" y="184"/>
                  </a:lnTo>
                  <a:lnTo>
                    <a:pt x="35" y="184"/>
                  </a:lnTo>
                  <a:lnTo>
                    <a:pt x="35" y="165"/>
                  </a:lnTo>
                  <a:lnTo>
                    <a:pt x="31" y="159"/>
                  </a:lnTo>
                  <a:lnTo>
                    <a:pt x="31" y="148"/>
                  </a:lnTo>
                  <a:lnTo>
                    <a:pt x="35" y="146"/>
                  </a:lnTo>
                  <a:lnTo>
                    <a:pt x="44" y="140"/>
                  </a:lnTo>
                  <a:lnTo>
                    <a:pt x="44" y="138"/>
                  </a:lnTo>
                  <a:lnTo>
                    <a:pt x="46" y="138"/>
                  </a:lnTo>
                  <a:lnTo>
                    <a:pt x="50" y="131"/>
                  </a:lnTo>
                  <a:lnTo>
                    <a:pt x="54" y="117"/>
                  </a:lnTo>
                  <a:lnTo>
                    <a:pt x="54" y="113"/>
                  </a:lnTo>
                  <a:lnTo>
                    <a:pt x="46" y="104"/>
                  </a:lnTo>
                  <a:lnTo>
                    <a:pt x="46" y="100"/>
                  </a:lnTo>
                  <a:lnTo>
                    <a:pt x="50" y="98"/>
                  </a:lnTo>
                  <a:lnTo>
                    <a:pt x="58" y="108"/>
                  </a:lnTo>
                  <a:lnTo>
                    <a:pt x="60" y="110"/>
                  </a:lnTo>
                  <a:lnTo>
                    <a:pt x="62" y="110"/>
                  </a:lnTo>
                  <a:lnTo>
                    <a:pt x="67" y="111"/>
                  </a:lnTo>
                  <a:lnTo>
                    <a:pt x="73" y="115"/>
                  </a:lnTo>
                  <a:lnTo>
                    <a:pt x="73" y="117"/>
                  </a:lnTo>
                  <a:lnTo>
                    <a:pt x="75" y="117"/>
                  </a:lnTo>
                  <a:lnTo>
                    <a:pt x="85" y="115"/>
                  </a:lnTo>
                  <a:lnTo>
                    <a:pt x="87" y="115"/>
                  </a:lnTo>
                  <a:lnTo>
                    <a:pt x="89" y="113"/>
                  </a:lnTo>
                  <a:lnTo>
                    <a:pt x="94" y="98"/>
                  </a:lnTo>
                  <a:lnTo>
                    <a:pt x="94" y="83"/>
                  </a:lnTo>
                  <a:lnTo>
                    <a:pt x="90" y="62"/>
                  </a:lnTo>
                  <a:lnTo>
                    <a:pt x="94" y="63"/>
                  </a:lnTo>
                  <a:lnTo>
                    <a:pt x="108" y="65"/>
                  </a:lnTo>
                  <a:lnTo>
                    <a:pt x="115" y="77"/>
                  </a:lnTo>
                  <a:lnTo>
                    <a:pt x="117" y="79"/>
                  </a:lnTo>
                  <a:lnTo>
                    <a:pt x="131" y="88"/>
                  </a:lnTo>
                  <a:lnTo>
                    <a:pt x="150" y="98"/>
                  </a:lnTo>
                  <a:lnTo>
                    <a:pt x="152" y="98"/>
                  </a:lnTo>
                  <a:lnTo>
                    <a:pt x="175" y="100"/>
                  </a:lnTo>
                  <a:lnTo>
                    <a:pt x="206" y="102"/>
                  </a:lnTo>
                  <a:lnTo>
                    <a:pt x="221" y="102"/>
                  </a:lnTo>
                  <a:lnTo>
                    <a:pt x="231" y="98"/>
                  </a:lnTo>
                  <a:lnTo>
                    <a:pt x="233" y="96"/>
                  </a:lnTo>
                  <a:lnTo>
                    <a:pt x="233" y="94"/>
                  </a:lnTo>
                  <a:lnTo>
                    <a:pt x="236" y="75"/>
                  </a:lnTo>
                  <a:lnTo>
                    <a:pt x="238" y="73"/>
                  </a:lnTo>
                  <a:lnTo>
                    <a:pt x="248" y="75"/>
                  </a:lnTo>
                  <a:lnTo>
                    <a:pt x="267" y="77"/>
                  </a:lnTo>
                  <a:lnTo>
                    <a:pt x="269" y="77"/>
                  </a:lnTo>
                  <a:lnTo>
                    <a:pt x="288" y="63"/>
                  </a:lnTo>
                  <a:lnTo>
                    <a:pt x="315" y="58"/>
                  </a:lnTo>
                  <a:lnTo>
                    <a:pt x="317" y="58"/>
                  </a:lnTo>
                  <a:lnTo>
                    <a:pt x="331" y="48"/>
                  </a:lnTo>
                  <a:lnTo>
                    <a:pt x="355" y="42"/>
                  </a:lnTo>
                  <a:lnTo>
                    <a:pt x="400" y="21"/>
                  </a:lnTo>
                  <a:lnTo>
                    <a:pt x="413" y="14"/>
                  </a:lnTo>
                  <a:lnTo>
                    <a:pt x="423" y="14"/>
                  </a:lnTo>
                  <a:lnTo>
                    <a:pt x="427" y="19"/>
                  </a:lnTo>
                  <a:lnTo>
                    <a:pt x="428" y="21"/>
                  </a:lnTo>
                  <a:lnTo>
                    <a:pt x="430" y="21"/>
                  </a:lnTo>
                  <a:lnTo>
                    <a:pt x="450" y="17"/>
                  </a:lnTo>
                  <a:lnTo>
                    <a:pt x="451" y="17"/>
                  </a:lnTo>
                  <a:lnTo>
                    <a:pt x="461" y="10"/>
                  </a:lnTo>
                  <a:lnTo>
                    <a:pt x="471" y="12"/>
                  </a:lnTo>
                  <a:lnTo>
                    <a:pt x="486" y="23"/>
                  </a:lnTo>
                  <a:lnTo>
                    <a:pt x="499" y="23"/>
                  </a:lnTo>
                  <a:lnTo>
                    <a:pt x="499" y="21"/>
                  </a:lnTo>
                  <a:lnTo>
                    <a:pt x="515" y="8"/>
                  </a:lnTo>
                  <a:lnTo>
                    <a:pt x="521" y="10"/>
                  </a:lnTo>
                  <a:lnTo>
                    <a:pt x="523" y="14"/>
                  </a:lnTo>
                  <a:lnTo>
                    <a:pt x="534" y="25"/>
                  </a:lnTo>
                  <a:lnTo>
                    <a:pt x="555" y="38"/>
                  </a:lnTo>
                  <a:lnTo>
                    <a:pt x="572" y="46"/>
                  </a:lnTo>
                  <a:lnTo>
                    <a:pt x="576" y="58"/>
                  </a:lnTo>
                  <a:lnTo>
                    <a:pt x="567" y="71"/>
                  </a:lnTo>
                  <a:lnTo>
                    <a:pt x="540" y="86"/>
                  </a:lnTo>
                  <a:lnTo>
                    <a:pt x="532" y="94"/>
                  </a:lnTo>
                  <a:lnTo>
                    <a:pt x="523" y="110"/>
                  </a:lnTo>
                  <a:lnTo>
                    <a:pt x="513" y="129"/>
                  </a:lnTo>
                  <a:lnTo>
                    <a:pt x="507" y="142"/>
                  </a:lnTo>
                  <a:lnTo>
                    <a:pt x="499" y="163"/>
                  </a:lnTo>
                  <a:lnTo>
                    <a:pt x="494" y="184"/>
                  </a:lnTo>
                  <a:lnTo>
                    <a:pt x="488" y="192"/>
                  </a:lnTo>
                  <a:lnTo>
                    <a:pt x="488" y="194"/>
                  </a:lnTo>
                  <a:lnTo>
                    <a:pt x="484" y="209"/>
                  </a:lnTo>
                  <a:lnTo>
                    <a:pt x="480" y="219"/>
                  </a:lnTo>
                  <a:lnTo>
                    <a:pt x="457" y="238"/>
                  </a:lnTo>
                  <a:lnTo>
                    <a:pt x="455" y="240"/>
                  </a:lnTo>
                  <a:lnTo>
                    <a:pt x="442" y="265"/>
                  </a:lnTo>
                  <a:lnTo>
                    <a:pt x="434" y="278"/>
                  </a:lnTo>
                  <a:lnTo>
                    <a:pt x="415" y="290"/>
                  </a:lnTo>
                  <a:lnTo>
                    <a:pt x="396" y="290"/>
                  </a:lnTo>
                  <a:lnTo>
                    <a:pt x="396" y="292"/>
                  </a:lnTo>
                  <a:lnTo>
                    <a:pt x="394" y="292"/>
                  </a:lnTo>
                  <a:lnTo>
                    <a:pt x="388" y="303"/>
                  </a:lnTo>
                  <a:lnTo>
                    <a:pt x="380" y="311"/>
                  </a:lnTo>
                  <a:lnTo>
                    <a:pt x="379" y="313"/>
                  </a:lnTo>
                  <a:lnTo>
                    <a:pt x="380" y="321"/>
                  </a:lnTo>
                  <a:lnTo>
                    <a:pt x="384" y="319"/>
                  </a:lnTo>
                  <a:lnTo>
                    <a:pt x="384" y="317"/>
                  </a:lnTo>
                  <a:lnTo>
                    <a:pt x="394" y="307"/>
                  </a:lnTo>
                  <a:lnTo>
                    <a:pt x="396" y="307"/>
                  </a:lnTo>
                  <a:lnTo>
                    <a:pt x="400" y="298"/>
                  </a:lnTo>
                  <a:lnTo>
                    <a:pt x="419" y="298"/>
                  </a:lnTo>
                  <a:lnTo>
                    <a:pt x="438" y="284"/>
                  </a:lnTo>
                  <a:lnTo>
                    <a:pt x="440" y="282"/>
                  </a:lnTo>
                  <a:lnTo>
                    <a:pt x="450" y="269"/>
                  </a:lnTo>
                  <a:lnTo>
                    <a:pt x="463" y="244"/>
                  </a:lnTo>
                  <a:lnTo>
                    <a:pt x="486" y="225"/>
                  </a:lnTo>
                  <a:lnTo>
                    <a:pt x="488" y="223"/>
                  </a:lnTo>
                  <a:lnTo>
                    <a:pt x="492" y="213"/>
                  </a:lnTo>
                  <a:lnTo>
                    <a:pt x="496" y="196"/>
                  </a:lnTo>
                  <a:lnTo>
                    <a:pt x="501" y="188"/>
                  </a:lnTo>
                  <a:lnTo>
                    <a:pt x="507" y="167"/>
                  </a:lnTo>
                  <a:lnTo>
                    <a:pt x="515" y="146"/>
                  </a:lnTo>
                  <a:lnTo>
                    <a:pt x="521" y="133"/>
                  </a:lnTo>
                  <a:lnTo>
                    <a:pt x="530" y="113"/>
                  </a:lnTo>
                  <a:lnTo>
                    <a:pt x="540" y="98"/>
                  </a:lnTo>
                  <a:lnTo>
                    <a:pt x="544" y="94"/>
                  </a:lnTo>
                  <a:lnTo>
                    <a:pt x="571" y="77"/>
                  </a:lnTo>
                  <a:lnTo>
                    <a:pt x="572" y="75"/>
                  </a:lnTo>
                  <a:lnTo>
                    <a:pt x="584" y="60"/>
                  </a:lnTo>
                  <a:lnTo>
                    <a:pt x="584" y="56"/>
                  </a:lnTo>
                  <a:lnTo>
                    <a:pt x="580" y="42"/>
                  </a:lnTo>
                  <a:lnTo>
                    <a:pt x="578" y="42"/>
                  </a:lnTo>
                  <a:lnTo>
                    <a:pt x="578" y="40"/>
                  </a:lnTo>
                  <a:lnTo>
                    <a:pt x="559" y="31"/>
                  </a:lnTo>
                  <a:lnTo>
                    <a:pt x="538" y="17"/>
                  </a:lnTo>
                  <a:lnTo>
                    <a:pt x="530" y="10"/>
                  </a:lnTo>
                  <a:lnTo>
                    <a:pt x="526" y="4"/>
                  </a:lnTo>
                  <a:lnTo>
                    <a:pt x="524" y="4"/>
                  </a:lnTo>
                  <a:lnTo>
                    <a:pt x="524" y="2"/>
                  </a:lnTo>
                  <a:lnTo>
                    <a:pt x="523" y="2"/>
                  </a:lnTo>
                  <a:lnTo>
                    <a:pt x="513" y="0"/>
                  </a:lnTo>
                  <a:lnTo>
                    <a:pt x="511" y="0"/>
                  </a:lnTo>
                  <a:lnTo>
                    <a:pt x="511" y="2"/>
                  </a:lnTo>
                  <a:lnTo>
                    <a:pt x="496" y="15"/>
                  </a:lnTo>
                  <a:lnTo>
                    <a:pt x="490" y="15"/>
                  </a:lnTo>
                  <a:lnTo>
                    <a:pt x="475" y="4"/>
                  </a:lnTo>
                  <a:lnTo>
                    <a:pt x="473" y="4"/>
                  </a:lnTo>
                  <a:lnTo>
                    <a:pt x="459" y="2"/>
                  </a:lnTo>
                  <a:lnTo>
                    <a:pt x="457" y="2"/>
                  </a:lnTo>
                  <a:lnTo>
                    <a:pt x="448" y="10"/>
                  </a:lnTo>
                  <a:lnTo>
                    <a:pt x="432" y="14"/>
                  </a:lnTo>
                  <a:lnTo>
                    <a:pt x="428" y="8"/>
                  </a:lnTo>
                  <a:lnTo>
                    <a:pt x="427" y="8"/>
                  </a:lnTo>
                  <a:lnTo>
                    <a:pt x="427" y="6"/>
                  </a:lnTo>
                  <a:lnTo>
                    <a:pt x="409" y="6"/>
                  </a:lnTo>
                  <a:lnTo>
                    <a:pt x="396" y="14"/>
                  </a:lnTo>
                  <a:lnTo>
                    <a:pt x="352" y="35"/>
                  </a:lnTo>
                  <a:lnTo>
                    <a:pt x="329" y="40"/>
                  </a:lnTo>
                  <a:lnTo>
                    <a:pt x="327" y="40"/>
                  </a:lnTo>
                  <a:lnTo>
                    <a:pt x="313" y="50"/>
                  </a:lnTo>
                  <a:lnTo>
                    <a:pt x="286" y="56"/>
                  </a:lnTo>
                  <a:lnTo>
                    <a:pt x="284" y="56"/>
                  </a:lnTo>
                  <a:lnTo>
                    <a:pt x="265" y="69"/>
                  </a:lnTo>
                  <a:lnTo>
                    <a:pt x="248" y="67"/>
                  </a:lnTo>
                  <a:lnTo>
                    <a:pt x="238" y="65"/>
                  </a:lnTo>
                  <a:lnTo>
                    <a:pt x="236" y="65"/>
                  </a:lnTo>
                  <a:lnTo>
                    <a:pt x="231" y="67"/>
                  </a:lnTo>
                  <a:lnTo>
                    <a:pt x="229" y="69"/>
                  </a:lnTo>
                  <a:lnTo>
                    <a:pt x="229" y="71"/>
                  </a:lnTo>
                  <a:lnTo>
                    <a:pt x="225" y="92"/>
                  </a:lnTo>
                  <a:lnTo>
                    <a:pt x="219" y="94"/>
                  </a:lnTo>
                  <a:lnTo>
                    <a:pt x="206" y="94"/>
                  </a:lnTo>
                  <a:lnTo>
                    <a:pt x="175" y="92"/>
                  </a:lnTo>
                  <a:lnTo>
                    <a:pt x="154" y="90"/>
                  </a:lnTo>
                  <a:lnTo>
                    <a:pt x="135" y="81"/>
                  </a:lnTo>
                  <a:lnTo>
                    <a:pt x="121" y="73"/>
                  </a:lnTo>
                  <a:lnTo>
                    <a:pt x="114" y="60"/>
                  </a:lnTo>
                  <a:lnTo>
                    <a:pt x="112" y="58"/>
                  </a:lnTo>
                  <a:lnTo>
                    <a:pt x="110" y="58"/>
                  </a:lnTo>
                  <a:lnTo>
                    <a:pt x="96" y="56"/>
                  </a:lnTo>
                  <a:lnTo>
                    <a:pt x="87" y="52"/>
                  </a:lnTo>
                  <a:lnTo>
                    <a:pt x="83" y="52"/>
                  </a:lnTo>
                  <a:lnTo>
                    <a:pt x="83" y="54"/>
                  </a:lnTo>
                  <a:lnTo>
                    <a:pt x="81" y="54"/>
                  </a:lnTo>
                  <a:lnTo>
                    <a:pt x="81" y="56"/>
                  </a:lnTo>
                  <a:lnTo>
                    <a:pt x="87" y="83"/>
                  </a:lnTo>
                  <a:lnTo>
                    <a:pt x="87" y="96"/>
                  </a:lnTo>
                  <a:lnTo>
                    <a:pt x="83" y="108"/>
                  </a:lnTo>
                  <a:lnTo>
                    <a:pt x="77" y="110"/>
                  </a:lnTo>
                  <a:lnTo>
                    <a:pt x="71" y="106"/>
                  </a:lnTo>
                  <a:lnTo>
                    <a:pt x="71" y="104"/>
                  </a:lnTo>
                  <a:lnTo>
                    <a:pt x="69" y="104"/>
                  </a:lnTo>
                  <a:lnTo>
                    <a:pt x="64" y="102"/>
                  </a:lnTo>
                  <a:lnTo>
                    <a:pt x="56" y="92"/>
                  </a:lnTo>
                  <a:lnTo>
                    <a:pt x="54" y="90"/>
                  </a:lnTo>
                  <a:lnTo>
                    <a:pt x="50" y="90"/>
                  </a:lnTo>
                  <a:lnTo>
                    <a:pt x="41" y="94"/>
                  </a:lnTo>
                  <a:lnTo>
                    <a:pt x="41" y="96"/>
                  </a:lnTo>
                  <a:lnTo>
                    <a:pt x="39" y="96"/>
                  </a:lnTo>
                  <a:lnTo>
                    <a:pt x="39" y="108"/>
                  </a:lnTo>
                  <a:lnTo>
                    <a:pt x="46" y="115"/>
                  </a:lnTo>
                  <a:lnTo>
                    <a:pt x="42" y="127"/>
                  </a:lnTo>
                  <a:lnTo>
                    <a:pt x="39" y="134"/>
                  </a:lnTo>
                  <a:lnTo>
                    <a:pt x="31" y="138"/>
                  </a:lnTo>
                  <a:lnTo>
                    <a:pt x="25" y="142"/>
                  </a:lnTo>
                  <a:lnTo>
                    <a:pt x="25" y="144"/>
                  </a:lnTo>
                  <a:lnTo>
                    <a:pt x="23" y="144"/>
                  </a:lnTo>
                  <a:lnTo>
                    <a:pt x="23" y="163"/>
                  </a:lnTo>
                  <a:lnTo>
                    <a:pt x="27" y="169"/>
                  </a:lnTo>
                  <a:lnTo>
                    <a:pt x="27" y="181"/>
                  </a:lnTo>
                  <a:lnTo>
                    <a:pt x="21" y="186"/>
                  </a:lnTo>
                  <a:lnTo>
                    <a:pt x="12" y="190"/>
                  </a:lnTo>
                  <a:lnTo>
                    <a:pt x="6" y="192"/>
                  </a:lnTo>
                  <a:lnTo>
                    <a:pt x="6" y="194"/>
                  </a:lnTo>
                  <a:lnTo>
                    <a:pt x="4" y="194"/>
                  </a:lnTo>
                  <a:lnTo>
                    <a:pt x="0" y="202"/>
                  </a:lnTo>
                  <a:lnTo>
                    <a:pt x="0" y="206"/>
                  </a:lnTo>
                  <a:lnTo>
                    <a:pt x="2" y="206"/>
                  </a:lnTo>
                  <a:lnTo>
                    <a:pt x="6" y="209"/>
                  </a:lnTo>
                  <a:lnTo>
                    <a:pt x="6" y="211"/>
                  </a:lnTo>
                  <a:lnTo>
                    <a:pt x="16" y="211"/>
                  </a:lnTo>
                  <a:lnTo>
                    <a:pt x="18" y="215"/>
                  </a:lnTo>
                  <a:lnTo>
                    <a:pt x="14" y="219"/>
                  </a:lnTo>
                  <a:lnTo>
                    <a:pt x="14" y="223"/>
                  </a:lnTo>
                  <a:lnTo>
                    <a:pt x="23" y="234"/>
                  </a:lnTo>
                  <a:lnTo>
                    <a:pt x="29" y="252"/>
                  </a:lnTo>
                  <a:lnTo>
                    <a:pt x="31" y="254"/>
                  </a:lnTo>
                  <a:lnTo>
                    <a:pt x="39" y="259"/>
                  </a:lnTo>
                  <a:lnTo>
                    <a:pt x="42" y="269"/>
                  </a:lnTo>
                  <a:lnTo>
                    <a:pt x="44" y="269"/>
                  </a:lnTo>
                  <a:lnTo>
                    <a:pt x="64" y="288"/>
                  </a:lnTo>
                  <a:lnTo>
                    <a:pt x="64" y="290"/>
                  </a:lnTo>
                  <a:lnTo>
                    <a:pt x="83" y="298"/>
                  </a:lnTo>
                  <a:lnTo>
                    <a:pt x="96" y="321"/>
                  </a:lnTo>
                  <a:lnTo>
                    <a:pt x="98" y="323"/>
                  </a:lnTo>
                  <a:lnTo>
                    <a:pt x="127" y="336"/>
                  </a:lnTo>
                  <a:lnTo>
                    <a:pt x="135" y="346"/>
                  </a:lnTo>
                  <a:lnTo>
                    <a:pt x="137" y="346"/>
                  </a:lnTo>
                  <a:lnTo>
                    <a:pt x="137" y="348"/>
                  </a:lnTo>
                  <a:lnTo>
                    <a:pt x="158" y="353"/>
                  </a:lnTo>
                  <a:lnTo>
                    <a:pt x="196" y="355"/>
                  </a:lnTo>
                  <a:lnTo>
                    <a:pt x="198" y="355"/>
                  </a:lnTo>
                  <a:lnTo>
                    <a:pt x="215" y="342"/>
                  </a:lnTo>
                  <a:lnTo>
                    <a:pt x="229" y="340"/>
                  </a:lnTo>
                  <a:lnTo>
                    <a:pt x="231" y="340"/>
                  </a:lnTo>
                  <a:lnTo>
                    <a:pt x="244" y="334"/>
                  </a:lnTo>
                  <a:lnTo>
                    <a:pt x="254" y="326"/>
                  </a:lnTo>
                  <a:lnTo>
                    <a:pt x="261" y="330"/>
                  </a:lnTo>
                  <a:lnTo>
                    <a:pt x="279" y="330"/>
                  </a:lnTo>
                  <a:lnTo>
                    <a:pt x="279" y="328"/>
                  </a:lnTo>
                  <a:lnTo>
                    <a:pt x="288" y="319"/>
                  </a:lnTo>
                  <a:lnTo>
                    <a:pt x="290" y="319"/>
                  </a:lnTo>
                  <a:lnTo>
                    <a:pt x="294" y="309"/>
                  </a:lnTo>
                  <a:lnTo>
                    <a:pt x="302" y="305"/>
                  </a:lnTo>
                  <a:lnTo>
                    <a:pt x="323" y="315"/>
                  </a:lnTo>
                  <a:lnTo>
                    <a:pt x="348" y="319"/>
                  </a:lnTo>
                  <a:lnTo>
                    <a:pt x="369" y="317"/>
                  </a:lnTo>
                  <a:lnTo>
                    <a:pt x="377" y="321"/>
                  </a:lnTo>
                  <a:lnTo>
                    <a:pt x="380" y="321"/>
                  </a:lnTo>
                  <a:lnTo>
                    <a:pt x="379" y="313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46" name="Freeform 34"/>
            <p:cNvSpPr>
              <a:spLocks/>
            </p:cNvSpPr>
            <p:nvPr/>
          </p:nvSpPr>
          <p:spPr bwMode="auto">
            <a:xfrm>
              <a:off x="4241" y="2443"/>
              <a:ext cx="556" cy="227"/>
            </a:xfrm>
            <a:custGeom>
              <a:avLst/>
              <a:gdLst>
                <a:gd name="T0" fmla="*/ 504 w 494"/>
                <a:gd name="T1" fmla="*/ 133 h 227"/>
                <a:gd name="T2" fmla="*/ 476 w 494"/>
                <a:gd name="T3" fmla="*/ 146 h 227"/>
                <a:gd name="T4" fmla="*/ 448 w 494"/>
                <a:gd name="T5" fmla="*/ 135 h 227"/>
                <a:gd name="T6" fmla="*/ 418 w 494"/>
                <a:gd name="T7" fmla="*/ 141 h 227"/>
                <a:gd name="T8" fmla="*/ 394 w 494"/>
                <a:gd name="T9" fmla="*/ 139 h 227"/>
                <a:gd name="T10" fmla="*/ 364 w 494"/>
                <a:gd name="T11" fmla="*/ 144 h 227"/>
                <a:gd name="T12" fmla="*/ 286 w 494"/>
                <a:gd name="T13" fmla="*/ 173 h 227"/>
                <a:gd name="T14" fmla="*/ 237 w 494"/>
                <a:gd name="T15" fmla="*/ 189 h 227"/>
                <a:gd name="T16" fmla="*/ 195 w 494"/>
                <a:gd name="T17" fmla="*/ 200 h 227"/>
                <a:gd name="T18" fmla="*/ 173 w 494"/>
                <a:gd name="T19" fmla="*/ 198 h 227"/>
                <a:gd name="T20" fmla="*/ 162 w 494"/>
                <a:gd name="T21" fmla="*/ 225 h 227"/>
                <a:gd name="T22" fmla="*/ 108 w 494"/>
                <a:gd name="T23" fmla="*/ 225 h 227"/>
                <a:gd name="T24" fmla="*/ 65 w 494"/>
                <a:gd name="T25" fmla="*/ 214 h 227"/>
                <a:gd name="T26" fmla="*/ 37 w 494"/>
                <a:gd name="T27" fmla="*/ 191 h 227"/>
                <a:gd name="T28" fmla="*/ 11 w 494"/>
                <a:gd name="T29" fmla="*/ 183 h 227"/>
                <a:gd name="T30" fmla="*/ 0 w 494"/>
                <a:gd name="T31" fmla="*/ 129 h 227"/>
                <a:gd name="T32" fmla="*/ 28 w 494"/>
                <a:gd name="T33" fmla="*/ 106 h 227"/>
                <a:gd name="T34" fmla="*/ 54 w 494"/>
                <a:gd name="T35" fmla="*/ 98 h 227"/>
                <a:gd name="T36" fmla="*/ 80 w 494"/>
                <a:gd name="T37" fmla="*/ 96 h 227"/>
                <a:gd name="T38" fmla="*/ 108 w 494"/>
                <a:gd name="T39" fmla="*/ 81 h 227"/>
                <a:gd name="T40" fmla="*/ 125 w 494"/>
                <a:gd name="T41" fmla="*/ 70 h 227"/>
                <a:gd name="T42" fmla="*/ 134 w 494"/>
                <a:gd name="T43" fmla="*/ 54 h 227"/>
                <a:gd name="T44" fmla="*/ 158 w 494"/>
                <a:gd name="T45" fmla="*/ 25 h 227"/>
                <a:gd name="T46" fmla="*/ 190 w 494"/>
                <a:gd name="T47" fmla="*/ 12 h 227"/>
                <a:gd name="T48" fmla="*/ 216 w 494"/>
                <a:gd name="T49" fmla="*/ 12 h 227"/>
                <a:gd name="T50" fmla="*/ 234 w 494"/>
                <a:gd name="T51" fmla="*/ 0 h 227"/>
                <a:gd name="T52" fmla="*/ 244 w 494"/>
                <a:gd name="T53" fmla="*/ 10 h 227"/>
                <a:gd name="T54" fmla="*/ 255 w 494"/>
                <a:gd name="T55" fmla="*/ 35 h 227"/>
                <a:gd name="T56" fmla="*/ 286 w 494"/>
                <a:gd name="T57" fmla="*/ 37 h 227"/>
                <a:gd name="T58" fmla="*/ 324 w 494"/>
                <a:gd name="T59" fmla="*/ 20 h 227"/>
                <a:gd name="T60" fmla="*/ 385 w 494"/>
                <a:gd name="T61" fmla="*/ 18 h 227"/>
                <a:gd name="T62" fmla="*/ 418 w 494"/>
                <a:gd name="T63" fmla="*/ 12 h 227"/>
                <a:gd name="T64" fmla="*/ 460 w 494"/>
                <a:gd name="T65" fmla="*/ 18 h 227"/>
                <a:gd name="T66" fmla="*/ 497 w 494"/>
                <a:gd name="T67" fmla="*/ 39 h 227"/>
                <a:gd name="T68" fmla="*/ 533 w 494"/>
                <a:gd name="T69" fmla="*/ 60 h 227"/>
                <a:gd name="T70" fmla="*/ 540 w 494"/>
                <a:gd name="T71" fmla="*/ 89 h 227"/>
                <a:gd name="T72" fmla="*/ 514 w 494"/>
                <a:gd name="T73" fmla="*/ 129 h 22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94"/>
                <a:gd name="T112" fmla="*/ 0 h 227"/>
                <a:gd name="T113" fmla="*/ 494 w 494"/>
                <a:gd name="T114" fmla="*/ 227 h 22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94" h="227">
                  <a:moveTo>
                    <a:pt x="451" y="139"/>
                  </a:moveTo>
                  <a:lnTo>
                    <a:pt x="448" y="133"/>
                  </a:lnTo>
                  <a:lnTo>
                    <a:pt x="436" y="131"/>
                  </a:lnTo>
                  <a:lnTo>
                    <a:pt x="423" y="146"/>
                  </a:lnTo>
                  <a:lnTo>
                    <a:pt x="413" y="146"/>
                  </a:lnTo>
                  <a:lnTo>
                    <a:pt x="398" y="135"/>
                  </a:lnTo>
                  <a:lnTo>
                    <a:pt x="384" y="133"/>
                  </a:lnTo>
                  <a:lnTo>
                    <a:pt x="371" y="141"/>
                  </a:lnTo>
                  <a:lnTo>
                    <a:pt x="355" y="144"/>
                  </a:lnTo>
                  <a:lnTo>
                    <a:pt x="350" y="139"/>
                  </a:lnTo>
                  <a:lnTo>
                    <a:pt x="336" y="139"/>
                  </a:lnTo>
                  <a:lnTo>
                    <a:pt x="323" y="144"/>
                  </a:lnTo>
                  <a:lnTo>
                    <a:pt x="275" y="166"/>
                  </a:lnTo>
                  <a:lnTo>
                    <a:pt x="254" y="173"/>
                  </a:lnTo>
                  <a:lnTo>
                    <a:pt x="240" y="183"/>
                  </a:lnTo>
                  <a:lnTo>
                    <a:pt x="211" y="189"/>
                  </a:lnTo>
                  <a:lnTo>
                    <a:pt x="192" y="200"/>
                  </a:lnTo>
                  <a:lnTo>
                    <a:pt x="173" y="200"/>
                  </a:lnTo>
                  <a:lnTo>
                    <a:pt x="163" y="196"/>
                  </a:lnTo>
                  <a:lnTo>
                    <a:pt x="154" y="198"/>
                  </a:lnTo>
                  <a:lnTo>
                    <a:pt x="154" y="221"/>
                  </a:lnTo>
                  <a:lnTo>
                    <a:pt x="144" y="225"/>
                  </a:lnTo>
                  <a:lnTo>
                    <a:pt x="129" y="227"/>
                  </a:lnTo>
                  <a:lnTo>
                    <a:pt x="96" y="225"/>
                  </a:lnTo>
                  <a:lnTo>
                    <a:pt x="77" y="223"/>
                  </a:lnTo>
                  <a:lnTo>
                    <a:pt x="58" y="214"/>
                  </a:lnTo>
                  <a:lnTo>
                    <a:pt x="44" y="202"/>
                  </a:lnTo>
                  <a:lnTo>
                    <a:pt x="33" y="191"/>
                  </a:lnTo>
                  <a:lnTo>
                    <a:pt x="19" y="189"/>
                  </a:lnTo>
                  <a:lnTo>
                    <a:pt x="10" y="183"/>
                  </a:lnTo>
                  <a:lnTo>
                    <a:pt x="0" y="143"/>
                  </a:lnTo>
                  <a:lnTo>
                    <a:pt x="0" y="129"/>
                  </a:lnTo>
                  <a:lnTo>
                    <a:pt x="15" y="118"/>
                  </a:lnTo>
                  <a:lnTo>
                    <a:pt x="25" y="106"/>
                  </a:lnTo>
                  <a:lnTo>
                    <a:pt x="35" y="91"/>
                  </a:lnTo>
                  <a:lnTo>
                    <a:pt x="48" y="98"/>
                  </a:lnTo>
                  <a:lnTo>
                    <a:pt x="58" y="95"/>
                  </a:lnTo>
                  <a:lnTo>
                    <a:pt x="71" y="96"/>
                  </a:lnTo>
                  <a:lnTo>
                    <a:pt x="77" y="85"/>
                  </a:lnTo>
                  <a:lnTo>
                    <a:pt x="96" y="81"/>
                  </a:lnTo>
                  <a:lnTo>
                    <a:pt x="102" y="71"/>
                  </a:lnTo>
                  <a:lnTo>
                    <a:pt x="111" y="70"/>
                  </a:lnTo>
                  <a:lnTo>
                    <a:pt x="115" y="62"/>
                  </a:lnTo>
                  <a:lnTo>
                    <a:pt x="119" y="54"/>
                  </a:lnTo>
                  <a:lnTo>
                    <a:pt x="121" y="41"/>
                  </a:lnTo>
                  <a:lnTo>
                    <a:pt x="140" y="25"/>
                  </a:lnTo>
                  <a:lnTo>
                    <a:pt x="154" y="14"/>
                  </a:lnTo>
                  <a:lnTo>
                    <a:pt x="169" y="12"/>
                  </a:lnTo>
                  <a:lnTo>
                    <a:pt x="183" y="16"/>
                  </a:lnTo>
                  <a:lnTo>
                    <a:pt x="192" y="12"/>
                  </a:lnTo>
                  <a:lnTo>
                    <a:pt x="206" y="2"/>
                  </a:lnTo>
                  <a:lnTo>
                    <a:pt x="208" y="0"/>
                  </a:lnTo>
                  <a:lnTo>
                    <a:pt x="211" y="2"/>
                  </a:lnTo>
                  <a:lnTo>
                    <a:pt x="217" y="10"/>
                  </a:lnTo>
                  <a:lnTo>
                    <a:pt x="221" y="27"/>
                  </a:lnTo>
                  <a:lnTo>
                    <a:pt x="227" y="35"/>
                  </a:lnTo>
                  <a:lnTo>
                    <a:pt x="240" y="41"/>
                  </a:lnTo>
                  <a:lnTo>
                    <a:pt x="254" y="37"/>
                  </a:lnTo>
                  <a:lnTo>
                    <a:pt x="275" y="25"/>
                  </a:lnTo>
                  <a:lnTo>
                    <a:pt x="288" y="20"/>
                  </a:lnTo>
                  <a:lnTo>
                    <a:pt x="323" y="18"/>
                  </a:lnTo>
                  <a:lnTo>
                    <a:pt x="342" y="18"/>
                  </a:lnTo>
                  <a:lnTo>
                    <a:pt x="355" y="18"/>
                  </a:lnTo>
                  <a:lnTo>
                    <a:pt x="371" y="12"/>
                  </a:lnTo>
                  <a:lnTo>
                    <a:pt x="390" y="12"/>
                  </a:lnTo>
                  <a:lnTo>
                    <a:pt x="409" y="18"/>
                  </a:lnTo>
                  <a:lnTo>
                    <a:pt x="428" y="27"/>
                  </a:lnTo>
                  <a:lnTo>
                    <a:pt x="442" y="39"/>
                  </a:lnTo>
                  <a:lnTo>
                    <a:pt x="451" y="47"/>
                  </a:lnTo>
                  <a:lnTo>
                    <a:pt x="474" y="60"/>
                  </a:lnTo>
                  <a:lnTo>
                    <a:pt x="494" y="66"/>
                  </a:lnTo>
                  <a:lnTo>
                    <a:pt x="480" y="89"/>
                  </a:lnTo>
                  <a:lnTo>
                    <a:pt x="471" y="108"/>
                  </a:lnTo>
                  <a:lnTo>
                    <a:pt x="457" y="129"/>
                  </a:lnTo>
                  <a:lnTo>
                    <a:pt x="451" y="139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47" name="Freeform 35"/>
            <p:cNvSpPr>
              <a:spLocks/>
            </p:cNvSpPr>
            <p:nvPr/>
          </p:nvSpPr>
          <p:spPr bwMode="auto">
            <a:xfrm>
              <a:off x="4236" y="2440"/>
              <a:ext cx="564" cy="234"/>
            </a:xfrm>
            <a:custGeom>
              <a:avLst/>
              <a:gdLst>
                <a:gd name="T0" fmla="*/ 509 w 501"/>
                <a:gd name="T1" fmla="*/ 132 h 234"/>
                <a:gd name="T2" fmla="*/ 478 w 501"/>
                <a:gd name="T3" fmla="*/ 146 h 234"/>
                <a:gd name="T4" fmla="*/ 437 w 501"/>
                <a:gd name="T5" fmla="*/ 132 h 234"/>
                <a:gd name="T6" fmla="*/ 401 w 501"/>
                <a:gd name="T7" fmla="*/ 140 h 234"/>
                <a:gd name="T8" fmla="*/ 312 w 501"/>
                <a:gd name="T9" fmla="*/ 165 h 234"/>
                <a:gd name="T10" fmla="*/ 240 w 501"/>
                <a:gd name="T11" fmla="*/ 188 h 234"/>
                <a:gd name="T12" fmla="*/ 188 w 501"/>
                <a:gd name="T13" fmla="*/ 195 h 234"/>
                <a:gd name="T14" fmla="*/ 173 w 501"/>
                <a:gd name="T15" fmla="*/ 199 h 234"/>
                <a:gd name="T16" fmla="*/ 113 w 501"/>
                <a:gd name="T17" fmla="*/ 224 h 234"/>
                <a:gd name="T18" fmla="*/ 44 w 501"/>
                <a:gd name="T19" fmla="*/ 192 h 234"/>
                <a:gd name="T20" fmla="*/ 20 w 501"/>
                <a:gd name="T21" fmla="*/ 184 h 234"/>
                <a:gd name="T22" fmla="*/ 37 w 501"/>
                <a:gd name="T23" fmla="*/ 111 h 234"/>
                <a:gd name="T24" fmla="*/ 70 w 501"/>
                <a:gd name="T25" fmla="*/ 101 h 234"/>
                <a:gd name="T26" fmla="*/ 93 w 501"/>
                <a:gd name="T27" fmla="*/ 92 h 234"/>
                <a:gd name="T28" fmla="*/ 122 w 501"/>
                <a:gd name="T29" fmla="*/ 78 h 234"/>
                <a:gd name="T30" fmla="*/ 143 w 501"/>
                <a:gd name="T31" fmla="*/ 59 h 234"/>
                <a:gd name="T32" fmla="*/ 180 w 501"/>
                <a:gd name="T33" fmla="*/ 21 h 234"/>
                <a:gd name="T34" fmla="*/ 223 w 501"/>
                <a:gd name="T35" fmla="*/ 19 h 234"/>
                <a:gd name="T36" fmla="*/ 244 w 501"/>
                <a:gd name="T37" fmla="*/ 15 h 234"/>
                <a:gd name="T38" fmla="*/ 258 w 501"/>
                <a:gd name="T39" fmla="*/ 42 h 234"/>
                <a:gd name="T40" fmla="*/ 316 w 501"/>
                <a:gd name="T41" fmla="*/ 32 h 234"/>
                <a:gd name="T42" fmla="*/ 422 w 501"/>
                <a:gd name="T43" fmla="*/ 19 h 234"/>
                <a:gd name="T44" fmla="*/ 500 w 501"/>
                <a:gd name="T45" fmla="*/ 46 h 234"/>
                <a:gd name="T46" fmla="*/ 540 w 501"/>
                <a:gd name="T47" fmla="*/ 90 h 234"/>
                <a:gd name="T48" fmla="*/ 517 w 501"/>
                <a:gd name="T49" fmla="*/ 144 h 234"/>
                <a:gd name="T50" fmla="*/ 564 w 501"/>
                <a:gd name="T51" fmla="*/ 71 h 234"/>
                <a:gd name="T52" fmla="*/ 540 w 501"/>
                <a:gd name="T53" fmla="*/ 59 h 234"/>
                <a:gd name="T54" fmla="*/ 467 w 501"/>
                <a:gd name="T55" fmla="*/ 17 h 234"/>
                <a:gd name="T56" fmla="*/ 368 w 501"/>
                <a:gd name="T57" fmla="*/ 17 h 234"/>
                <a:gd name="T58" fmla="*/ 288 w 501"/>
                <a:gd name="T59" fmla="*/ 36 h 234"/>
                <a:gd name="T60" fmla="*/ 253 w 501"/>
                <a:gd name="T61" fmla="*/ 13 h 234"/>
                <a:gd name="T62" fmla="*/ 244 w 501"/>
                <a:gd name="T63" fmla="*/ 2 h 234"/>
                <a:gd name="T64" fmla="*/ 234 w 501"/>
                <a:gd name="T65" fmla="*/ 2 h 234"/>
                <a:gd name="T66" fmla="*/ 195 w 501"/>
                <a:gd name="T67" fmla="*/ 11 h 234"/>
                <a:gd name="T68" fmla="*/ 138 w 501"/>
                <a:gd name="T69" fmla="*/ 40 h 234"/>
                <a:gd name="T70" fmla="*/ 128 w 501"/>
                <a:gd name="T71" fmla="*/ 69 h 234"/>
                <a:gd name="T72" fmla="*/ 115 w 501"/>
                <a:gd name="T73" fmla="*/ 73 h 234"/>
                <a:gd name="T74" fmla="*/ 89 w 501"/>
                <a:gd name="T75" fmla="*/ 86 h 234"/>
                <a:gd name="T76" fmla="*/ 68 w 501"/>
                <a:gd name="T77" fmla="*/ 94 h 234"/>
                <a:gd name="T78" fmla="*/ 42 w 501"/>
                <a:gd name="T79" fmla="*/ 92 h 234"/>
                <a:gd name="T80" fmla="*/ 2 w 501"/>
                <a:gd name="T81" fmla="*/ 128 h 234"/>
                <a:gd name="T82" fmla="*/ 11 w 501"/>
                <a:gd name="T83" fmla="*/ 186 h 234"/>
                <a:gd name="T84" fmla="*/ 24 w 501"/>
                <a:gd name="T85" fmla="*/ 195 h 234"/>
                <a:gd name="T86" fmla="*/ 68 w 501"/>
                <a:gd name="T87" fmla="*/ 220 h 234"/>
                <a:gd name="T88" fmla="*/ 150 w 501"/>
                <a:gd name="T89" fmla="*/ 234 h 234"/>
                <a:gd name="T90" fmla="*/ 182 w 501"/>
                <a:gd name="T91" fmla="*/ 226 h 234"/>
                <a:gd name="T92" fmla="*/ 223 w 501"/>
                <a:gd name="T93" fmla="*/ 207 h 234"/>
                <a:gd name="T94" fmla="*/ 293 w 501"/>
                <a:gd name="T95" fmla="*/ 180 h 234"/>
                <a:gd name="T96" fmla="*/ 396 w 501"/>
                <a:gd name="T97" fmla="*/ 146 h 234"/>
                <a:gd name="T98" fmla="*/ 422 w 501"/>
                <a:gd name="T99" fmla="*/ 147 h 234"/>
                <a:gd name="T100" fmla="*/ 467 w 501"/>
                <a:gd name="T101" fmla="*/ 153 h 234"/>
                <a:gd name="T102" fmla="*/ 507 w 501"/>
                <a:gd name="T103" fmla="*/ 140 h 234"/>
                <a:gd name="T104" fmla="*/ 514 w 501"/>
                <a:gd name="T105" fmla="*/ 146 h 23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01"/>
                <a:gd name="T160" fmla="*/ 0 h 234"/>
                <a:gd name="T161" fmla="*/ 501 w 501"/>
                <a:gd name="T162" fmla="*/ 234 h 23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01" h="234">
                  <a:moveTo>
                    <a:pt x="455" y="134"/>
                  </a:moveTo>
                  <a:lnTo>
                    <a:pt x="453" y="134"/>
                  </a:lnTo>
                  <a:lnTo>
                    <a:pt x="453" y="132"/>
                  </a:lnTo>
                  <a:lnTo>
                    <a:pt x="452" y="132"/>
                  </a:lnTo>
                  <a:lnTo>
                    <a:pt x="440" y="130"/>
                  </a:lnTo>
                  <a:lnTo>
                    <a:pt x="438" y="130"/>
                  </a:lnTo>
                  <a:lnTo>
                    <a:pt x="438" y="132"/>
                  </a:lnTo>
                  <a:lnTo>
                    <a:pt x="425" y="146"/>
                  </a:lnTo>
                  <a:lnTo>
                    <a:pt x="419" y="146"/>
                  </a:lnTo>
                  <a:lnTo>
                    <a:pt x="404" y="134"/>
                  </a:lnTo>
                  <a:lnTo>
                    <a:pt x="402" y="134"/>
                  </a:lnTo>
                  <a:lnTo>
                    <a:pt x="388" y="132"/>
                  </a:lnTo>
                  <a:lnTo>
                    <a:pt x="386" y="132"/>
                  </a:lnTo>
                  <a:lnTo>
                    <a:pt x="373" y="140"/>
                  </a:lnTo>
                  <a:lnTo>
                    <a:pt x="361" y="144"/>
                  </a:lnTo>
                  <a:lnTo>
                    <a:pt x="356" y="140"/>
                  </a:lnTo>
                  <a:lnTo>
                    <a:pt x="356" y="138"/>
                  </a:lnTo>
                  <a:lnTo>
                    <a:pt x="338" y="138"/>
                  </a:lnTo>
                  <a:lnTo>
                    <a:pt x="325" y="144"/>
                  </a:lnTo>
                  <a:lnTo>
                    <a:pt x="277" y="165"/>
                  </a:lnTo>
                  <a:lnTo>
                    <a:pt x="256" y="172"/>
                  </a:lnTo>
                  <a:lnTo>
                    <a:pt x="242" y="182"/>
                  </a:lnTo>
                  <a:lnTo>
                    <a:pt x="215" y="188"/>
                  </a:lnTo>
                  <a:lnTo>
                    <a:pt x="213" y="188"/>
                  </a:lnTo>
                  <a:lnTo>
                    <a:pt x="194" y="199"/>
                  </a:lnTo>
                  <a:lnTo>
                    <a:pt x="177" y="199"/>
                  </a:lnTo>
                  <a:lnTo>
                    <a:pt x="169" y="195"/>
                  </a:lnTo>
                  <a:lnTo>
                    <a:pt x="167" y="195"/>
                  </a:lnTo>
                  <a:lnTo>
                    <a:pt x="158" y="197"/>
                  </a:lnTo>
                  <a:lnTo>
                    <a:pt x="156" y="197"/>
                  </a:lnTo>
                  <a:lnTo>
                    <a:pt x="156" y="199"/>
                  </a:lnTo>
                  <a:lnTo>
                    <a:pt x="154" y="199"/>
                  </a:lnTo>
                  <a:lnTo>
                    <a:pt x="154" y="222"/>
                  </a:lnTo>
                  <a:lnTo>
                    <a:pt x="146" y="224"/>
                  </a:lnTo>
                  <a:lnTo>
                    <a:pt x="133" y="226"/>
                  </a:lnTo>
                  <a:lnTo>
                    <a:pt x="100" y="224"/>
                  </a:lnTo>
                  <a:lnTo>
                    <a:pt x="83" y="222"/>
                  </a:lnTo>
                  <a:lnTo>
                    <a:pt x="64" y="213"/>
                  </a:lnTo>
                  <a:lnTo>
                    <a:pt x="50" y="203"/>
                  </a:lnTo>
                  <a:lnTo>
                    <a:pt x="39" y="192"/>
                  </a:lnTo>
                  <a:lnTo>
                    <a:pt x="39" y="190"/>
                  </a:lnTo>
                  <a:lnTo>
                    <a:pt x="37" y="190"/>
                  </a:lnTo>
                  <a:lnTo>
                    <a:pt x="25" y="188"/>
                  </a:lnTo>
                  <a:lnTo>
                    <a:pt x="18" y="184"/>
                  </a:lnTo>
                  <a:lnTo>
                    <a:pt x="8" y="146"/>
                  </a:lnTo>
                  <a:lnTo>
                    <a:pt x="8" y="134"/>
                  </a:lnTo>
                  <a:lnTo>
                    <a:pt x="21" y="122"/>
                  </a:lnTo>
                  <a:lnTo>
                    <a:pt x="33" y="111"/>
                  </a:lnTo>
                  <a:lnTo>
                    <a:pt x="41" y="99"/>
                  </a:lnTo>
                  <a:lnTo>
                    <a:pt x="50" y="105"/>
                  </a:lnTo>
                  <a:lnTo>
                    <a:pt x="54" y="105"/>
                  </a:lnTo>
                  <a:lnTo>
                    <a:pt x="62" y="101"/>
                  </a:lnTo>
                  <a:lnTo>
                    <a:pt x="75" y="103"/>
                  </a:lnTo>
                  <a:lnTo>
                    <a:pt x="77" y="103"/>
                  </a:lnTo>
                  <a:lnTo>
                    <a:pt x="79" y="101"/>
                  </a:lnTo>
                  <a:lnTo>
                    <a:pt x="83" y="92"/>
                  </a:lnTo>
                  <a:lnTo>
                    <a:pt x="100" y="88"/>
                  </a:lnTo>
                  <a:lnTo>
                    <a:pt x="102" y="88"/>
                  </a:lnTo>
                  <a:lnTo>
                    <a:pt x="104" y="86"/>
                  </a:lnTo>
                  <a:lnTo>
                    <a:pt x="108" y="78"/>
                  </a:lnTo>
                  <a:lnTo>
                    <a:pt x="115" y="76"/>
                  </a:lnTo>
                  <a:lnTo>
                    <a:pt x="117" y="76"/>
                  </a:lnTo>
                  <a:lnTo>
                    <a:pt x="119" y="74"/>
                  </a:lnTo>
                  <a:lnTo>
                    <a:pt x="127" y="59"/>
                  </a:lnTo>
                  <a:lnTo>
                    <a:pt x="127" y="57"/>
                  </a:lnTo>
                  <a:lnTo>
                    <a:pt x="129" y="46"/>
                  </a:lnTo>
                  <a:lnTo>
                    <a:pt x="146" y="32"/>
                  </a:lnTo>
                  <a:lnTo>
                    <a:pt x="160" y="21"/>
                  </a:lnTo>
                  <a:lnTo>
                    <a:pt x="173" y="19"/>
                  </a:lnTo>
                  <a:lnTo>
                    <a:pt x="185" y="23"/>
                  </a:lnTo>
                  <a:lnTo>
                    <a:pt x="188" y="23"/>
                  </a:lnTo>
                  <a:lnTo>
                    <a:pt x="198" y="19"/>
                  </a:lnTo>
                  <a:lnTo>
                    <a:pt x="212" y="9"/>
                  </a:lnTo>
                  <a:lnTo>
                    <a:pt x="212" y="7"/>
                  </a:lnTo>
                  <a:lnTo>
                    <a:pt x="213" y="7"/>
                  </a:lnTo>
                  <a:lnTo>
                    <a:pt x="217" y="15"/>
                  </a:lnTo>
                  <a:lnTo>
                    <a:pt x="221" y="30"/>
                  </a:lnTo>
                  <a:lnTo>
                    <a:pt x="221" y="32"/>
                  </a:lnTo>
                  <a:lnTo>
                    <a:pt x="227" y="40"/>
                  </a:lnTo>
                  <a:lnTo>
                    <a:pt x="229" y="42"/>
                  </a:lnTo>
                  <a:lnTo>
                    <a:pt x="242" y="48"/>
                  </a:lnTo>
                  <a:lnTo>
                    <a:pt x="246" y="48"/>
                  </a:lnTo>
                  <a:lnTo>
                    <a:pt x="260" y="44"/>
                  </a:lnTo>
                  <a:lnTo>
                    <a:pt x="281" y="32"/>
                  </a:lnTo>
                  <a:lnTo>
                    <a:pt x="292" y="26"/>
                  </a:lnTo>
                  <a:lnTo>
                    <a:pt x="327" y="25"/>
                  </a:lnTo>
                  <a:lnTo>
                    <a:pt x="361" y="25"/>
                  </a:lnTo>
                  <a:lnTo>
                    <a:pt x="375" y="19"/>
                  </a:lnTo>
                  <a:lnTo>
                    <a:pt x="394" y="19"/>
                  </a:lnTo>
                  <a:lnTo>
                    <a:pt x="411" y="25"/>
                  </a:lnTo>
                  <a:lnTo>
                    <a:pt x="430" y="34"/>
                  </a:lnTo>
                  <a:lnTo>
                    <a:pt x="444" y="46"/>
                  </a:lnTo>
                  <a:lnTo>
                    <a:pt x="453" y="53"/>
                  </a:lnTo>
                  <a:lnTo>
                    <a:pt x="476" y="67"/>
                  </a:lnTo>
                  <a:lnTo>
                    <a:pt x="492" y="71"/>
                  </a:lnTo>
                  <a:lnTo>
                    <a:pt x="480" y="90"/>
                  </a:lnTo>
                  <a:lnTo>
                    <a:pt x="471" y="109"/>
                  </a:lnTo>
                  <a:lnTo>
                    <a:pt x="457" y="130"/>
                  </a:lnTo>
                  <a:lnTo>
                    <a:pt x="455" y="134"/>
                  </a:lnTo>
                  <a:lnTo>
                    <a:pt x="459" y="144"/>
                  </a:lnTo>
                  <a:lnTo>
                    <a:pt x="465" y="134"/>
                  </a:lnTo>
                  <a:lnTo>
                    <a:pt x="478" y="113"/>
                  </a:lnTo>
                  <a:lnTo>
                    <a:pt x="488" y="94"/>
                  </a:lnTo>
                  <a:lnTo>
                    <a:pt x="501" y="71"/>
                  </a:lnTo>
                  <a:lnTo>
                    <a:pt x="501" y="67"/>
                  </a:lnTo>
                  <a:lnTo>
                    <a:pt x="500" y="67"/>
                  </a:lnTo>
                  <a:lnTo>
                    <a:pt x="500" y="65"/>
                  </a:lnTo>
                  <a:lnTo>
                    <a:pt x="480" y="59"/>
                  </a:lnTo>
                  <a:lnTo>
                    <a:pt x="457" y="46"/>
                  </a:lnTo>
                  <a:lnTo>
                    <a:pt x="448" y="38"/>
                  </a:lnTo>
                  <a:lnTo>
                    <a:pt x="434" y="26"/>
                  </a:lnTo>
                  <a:lnTo>
                    <a:pt x="415" y="17"/>
                  </a:lnTo>
                  <a:lnTo>
                    <a:pt x="396" y="11"/>
                  </a:lnTo>
                  <a:lnTo>
                    <a:pt x="373" y="11"/>
                  </a:lnTo>
                  <a:lnTo>
                    <a:pt x="359" y="17"/>
                  </a:lnTo>
                  <a:lnTo>
                    <a:pt x="327" y="17"/>
                  </a:lnTo>
                  <a:lnTo>
                    <a:pt x="292" y="19"/>
                  </a:lnTo>
                  <a:lnTo>
                    <a:pt x="290" y="19"/>
                  </a:lnTo>
                  <a:lnTo>
                    <a:pt x="277" y="25"/>
                  </a:lnTo>
                  <a:lnTo>
                    <a:pt x="256" y="36"/>
                  </a:lnTo>
                  <a:lnTo>
                    <a:pt x="244" y="40"/>
                  </a:lnTo>
                  <a:lnTo>
                    <a:pt x="233" y="34"/>
                  </a:lnTo>
                  <a:lnTo>
                    <a:pt x="229" y="28"/>
                  </a:lnTo>
                  <a:lnTo>
                    <a:pt x="225" y="13"/>
                  </a:lnTo>
                  <a:lnTo>
                    <a:pt x="225" y="11"/>
                  </a:lnTo>
                  <a:lnTo>
                    <a:pt x="219" y="3"/>
                  </a:lnTo>
                  <a:lnTo>
                    <a:pt x="217" y="3"/>
                  </a:lnTo>
                  <a:lnTo>
                    <a:pt x="217" y="2"/>
                  </a:lnTo>
                  <a:lnTo>
                    <a:pt x="213" y="0"/>
                  </a:lnTo>
                  <a:lnTo>
                    <a:pt x="210" y="0"/>
                  </a:lnTo>
                  <a:lnTo>
                    <a:pt x="210" y="2"/>
                  </a:lnTo>
                  <a:lnTo>
                    <a:pt x="208" y="2"/>
                  </a:lnTo>
                  <a:lnTo>
                    <a:pt x="194" y="11"/>
                  </a:lnTo>
                  <a:lnTo>
                    <a:pt x="187" y="15"/>
                  </a:lnTo>
                  <a:lnTo>
                    <a:pt x="175" y="11"/>
                  </a:lnTo>
                  <a:lnTo>
                    <a:pt x="173" y="11"/>
                  </a:lnTo>
                  <a:lnTo>
                    <a:pt x="158" y="13"/>
                  </a:lnTo>
                  <a:lnTo>
                    <a:pt x="156" y="13"/>
                  </a:lnTo>
                  <a:lnTo>
                    <a:pt x="142" y="25"/>
                  </a:lnTo>
                  <a:lnTo>
                    <a:pt x="123" y="40"/>
                  </a:lnTo>
                  <a:lnTo>
                    <a:pt x="121" y="42"/>
                  </a:lnTo>
                  <a:lnTo>
                    <a:pt x="121" y="44"/>
                  </a:lnTo>
                  <a:lnTo>
                    <a:pt x="119" y="55"/>
                  </a:lnTo>
                  <a:lnTo>
                    <a:pt x="114" y="69"/>
                  </a:lnTo>
                  <a:lnTo>
                    <a:pt x="106" y="71"/>
                  </a:lnTo>
                  <a:lnTo>
                    <a:pt x="104" y="71"/>
                  </a:lnTo>
                  <a:lnTo>
                    <a:pt x="104" y="73"/>
                  </a:lnTo>
                  <a:lnTo>
                    <a:pt x="102" y="73"/>
                  </a:lnTo>
                  <a:lnTo>
                    <a:pt x="98" y="80"/>
                  </a:lnTo>
                  <a:lnTo>
                    <a:pt x="81" y="84"/>
                  </a:lnTo>
                  <a:lnTo>
                    <a:pt x="79" y="84"/>
                  </a:lnTo>
                  <a:lnTo>
                    <a:pt x="79" y="86"/>
                  </a:lnTo>
                  <a:lnTo>
                    <a:pt x="77" y="86"/>
                  </a:lnTo>
                  <a:lnTo>
                    <a:pt x="73" y="96"/>
                  </a:lnTo>
                  <a:lnTo>
                    <a:pt x="62" y="94"/>
                  </a:lnTo>
                  <a:lnTo>
                    <a:pt x="60" y="94"/>
                  </a:lnTo>
                  <a:lnTo>
                    <a:pt x="52" y="98"/>
                  </a:lnTo>
                  <a:lnTo>
                    <a:pt x="41" y="90"/>
                  </a:lnTo>
                  <a:lnTo>
                    <a:pt x="37" y="90"/>
                  </a:lnTo>
                  <a:lnTo>
                    <a:pt x="37" y="92"/>
                  </a:lnTo>
                  <a:lnTo>
                    <a:pt x="35" y="92"/>
                  </a:lnTo>
                  <a:lnTo>
                    <a:pt x="25" y="107"/>
                  </a:lnTo>
                  <a:lnTo>
                    <a:pt x="18" y="119"/>
                  </a:lnTo>
                  <a:lnTo>
                    <a:pt x="2" y="128"/>
                  </a:lnTo>
                  <a:lnTo>
                    <a:pt x="2" y="130"/>
                  </a:lnTo>
                  <a:lnTo>
                    <a:pt x="0" y="130"/>
                  </a:lnTo>
                  <a:lnTo>
                    <a:pt x="0" y="146"/>
                  </a:lnTo>
                  <a:lnTo>
                    <a:pt x="10" y="186"/>
                  </a:lnTo>
                  <a:lnTo>
                    <a:pt x="10" y="188"/>
                  </a:lnTo>
                  <a:lnTo>
                    <a:pt x="12" y="188"/>
                  </a:lnTo>
                  <a:lnTo>
                    <a:pt x="12" y="190"/>
                  </a:lnTo>
                  <a:lnTo>
                    <a:pt x="21" y="195"/>
                  </a:lnTo>
                  <a:lnTo>
                    <a:pt x="23" y="195"/>
                  </a:lnTo>
                  <a:lnTo>
                    <a:pt x="35" y="197"/>
                  </a:lnTo>
                  <a:lnTo>
                    <a:pt x="46" y="207"/>
                  </a:lnTo>
                  <a:lnTo>
                    <a:pt x="60" y="220"/>
                  </a:lnTo>
                  <a:lnTo>
                    <a:pt x="79" y="230"/>
                  </a:lnTo>
                  <a:lnTo>
                    <a:pt x="81" y="230"/>
                  </a:lnTo>
                  <a:lnTo>
                    <a:pt x="100" y="232"/>
                  </a:lnTo>
                  <a:lnTo>
                    <a:pt x="133" y="234"/>
                  </a:lnTo>
                  <a:lnTo>
                    <a:pt x="150" y="232"/>
                  </a:lnTo>
                  <a:lnTo>
                    <a:pt x="160" y="228"/>
                  </a:lnTo>
                  <a:lnTo>
                    <a:pt x="160" y="226"/>
                  </a:lnTo>
                  <a:lnTo>
                    <a:pt x="162" y="226"/>
                  </a:lnTo>
                  <a:lnTo>
                    <a:pt x="162" y="205"/>
                  </a:lnTo>
                  <a:lnTo>
                    <a:pt x="167" y="203"/>
                  </a:lnTo>
                  <a:lnTo>
                    <a:pt x="175" y="207"/>
                  </a:lnTo>
                  <a:lnTo>
                    <a:pt x="198" y="207"/>
                  </a:lnTo>
                  <a:lnTo>
                    <a:pt x="217" y="195"/>
                  </a:lnTo>
                  <a:lnTo>
                    <a:pt x="244" y="190"/>
                  </a:lnTo>
                  <a:lnTo>
                    <a:pt x="246" y="190"/>
                  </a:lnTo>
                  <a:lnTo>
                    <a:pt x="260" y="180"/>
                  </a:lnTo>
                  <a:lnTo>
                    <a:pt x="281" y="172"/>
                  </a:lnTo>
                  <a:lnTo>
                    <a:pt x="329" y="151"/>
                  </a:lnTo>
                  <a:lnTo>
                    <a:pt x="340" y="146"/>
                  </a:lnTo>
                  <a:lnTo>
                    <a:pt x="352" y="146"/>
                  </a:lnTo>
                  <a:lnTo>
                    <a:pt x="357" y="149"/>
                  </a:lnTo>
                  <a:lnTo>
                    <a:pt x="357" y="151"/>
                  </a:lnTo>
                  <a:lnTo>
                    <a:pt x="359" y="151"/>
                  </a:lnTo>
                  <a:lnTo>
                    <a:pt x="375" y="147"/>
                  </a:lnTo>
                  <a:lnTo>
                    <a:pt x="377" y="147"/>
                  </a:lnTo>
                  <a:lnTo>
                    <a:pt x="388" y="140"/>
                  </a:lnTo>
                  <a:lnTo>
                    <a:pt x="400" y="142"/>
                  </a:lnTo>
                  <a:lnTo>
                    <a:pt x="415" y="153"/>
                  </a:lnTo>
                  <a:lnTo>
                    <a:pt x="428" y="153"/>
                  </a:lnTo>
                  <a:lnTo>
                    <a:pt x="430" y="151"/>
                  </a:lnTo>
                  <a:lnTo>
                    <a:pt x="442" y="138"/>
                  </a:lnTo>
                  <a:lnTo>
                    <a:pt x="450" y="140"/>
                  </a:lnTo>
                  <a:lnTo>
                    <a:pt x="452" y="144"/>
                  </a:lnTo>
                  <a:lnTo>
                    <a:pt x="453" y="144"/>
                  </a:lnTo>
                  <a:lnTo>
                    <a:pt x="453" y="146"/>
                  </a:lnTo>
                  <a:lnTo>
                    <a:pt x="457" y="146"/>
                  </a:lnTo>
                  <a:lnTo>
                    <a:pt x="457" y="144"/>
                  </a:lnTo>
                  <a:lnTo>
                    <a:pt x="459" y="144"/>
                  </a:lnTo>
                  <a:lnTo>
                    <a:pt x="455" y="13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48" name="Freeform 36"/>
            <p:cNvSpPr>
              <a:spLocks/>
            </p:cNvSpPr>
            <p:nvPr/>
          </p:nvSpPr>
          <p:spPr bwMode="auto">
            <a:xfrm>
              <a:off x="4504" y="1659"/>
              <a:ext cx="284" cy="159"/>
            </a:xfrm>
            <a:custGeom>
              <a:avLst/>
              <a:gdLst>
                <a:gd name="T0" fmla="*/ 284 w 252"/>
                <a:gd name="T1" fmla="*/ 159 h 159"/>
                <a:gd name="T2" fmla="*/ 273 w 252"/>
                <a:gd name="T3" fmla="*/ 156 h 159"/>
                <a:gd name="T4" fmla="*/ 245 w 252"/>
                <a:gd name="T5" fmla="*/ 148 h 159"/>
                <a:gd name="T6" fmla="*/ 219 w 252"/>
                <a:gd name="T7" fmla="*/ 150 h 159"/>
                <a:gd name="T8" fmla="*/ 187 w 252"/>
                <a:gd name="T9" fmla="*/ 148 h 159"/>
                <a:gd name="T10" fmla="*/ 89 w 252"/>
                <a:gd name="T11" fmla="*/ 148 h 159"/>
                <a:gd name="T12" fmla="*/ 39 w 252"/>
                <a:gd name="T13" fmla="*/ 152 h 159"/>
                <a:gd name="T14" fmla="*/ 0 w 252"/>
                <a:gd name="T15" fmla="*/ 152 h 159"/>
                <a:gd name="T16" fmla="*/ 33 w 252"/>
                <a:gd name="T17" fmla="*/ 133 h 159"/>
                <a:gd name="T18" fmla="*/ 56 w 252"/>
                <a:gd name="T19" fmla="*/ 129 h 159"/>
                <a:gd name="T20" fmla="*/ 56 w 252"/>
                <a:gd name="T21" fmla="*/ 123 h 159"/>
                <a:gd name="T22" fmla="*/ 46 w 252"/>
                <a:gd name="T23" fmla="*/ 117 h 159"/>
                <a:gd name="T24" fmla="*/ 25 w 252"/>
                <a:gd name="T25" fmla="*/ 121 h 159"/>
                <a:gd name="T26" fmla="*/ 23 w 252"/>
                <a:gd name="T27" fmla="*/ 117 h 159"/>
                <a:gd name="T28" fmla="*/ 28 w 252"/>
                <a:gd name="T29" fmla="*/ 90 h 159"/>
                <a:gd name="T30" fmla="*/ 54 w 252"/>
                <a:gd name="T31" fmla="*/ 83 h 159"/>
                <a:gd name="T32" fmla="*/ 72 w 252"/>
                <a:gd name="T33" fmla="*/ 63 h 159"/>
                <a:gd name="T34" fmla="*/ 89 w 252"/>
                <a:gd name="T35" fmla="*/ 31 h 159"/>
                <a:gd name="T36" fmla="*/ 105 w 252"/>
                <a:gd name="T37" fmla="*/ 0 h 159"/>
                <a:gd name="T38" fmla="*/ 110 w 252"/>
                <a:gd name="T39" fmla="*/ 4 h 159"/>
                <a:gd name="T40" fmla="*/ 100 w 252"/>
                <a:gd name="T41" fmla="*/ 33 h 159"/>
                <a:gd name="T42" fmla="*/ 87 w 252"/>
                <a:gd name="T43" fmla="*/ 67 h 159"/>
                <a:gd name="T44" fmla="*/ 77 w 252"/>
                <a:gd name="T45" fmla="*/ 86 h 159"/>
                <a:gd name="T46" fmla="*/ 79 w 252"/>
                <a:gd name="T47" fmla="*/ 88 h 159"/>
                <a:gd name="T48" fmla="*/ 94 w 252"/>
                <a:gd name="T49" fmla="*/ 85 h 159"/>
                <a:gd name="T50" fmla="*/ 115 w 252"/>
                <a:gd name="T51" fmla="*/ 88 h 159"/>
                <a:gd name="T52" fmla="*/ 122 w 252"/>
                <a:gd name="T53" fmla="*/ 73 h 159"/>
                <a:gd name="T54" fmla="*/ 122 w 252"/>
                <a:gd name="T55" fmla="*/ 50 h 159"/>
                <a:gd name="T56" fmla="*/ 126 w 252"/>
                <a:gd name="T57" fmla="*/ 40 h 159"/>
                <a:gd name="T58" fmla="*/ 143 w 252"/>
                <a:gd name="T59" fmla="*/ 40 h 159"/>
                <a:gd name="T60" fmla="*/ 154 w 252"/>
                <a:gd name="T61" fmla="*/ 52 h 159"/>
                <a:gd name="T62" fmla="*/ 180 w 252"/>
                <a:gd name="T63" fmla="*/ 60 h 159"/>
                <a:gd name="T64" fmla="*/ 190 w 252"/>
                <a:gd name="T65" fmla="*/ 69 h 159"/>
                <a:gd name="T66" fmla="*/ 213 w 252"/>
                <a:gd name="T67" fmla="*/ 75 h 159"/>
                <a:gd name="T68" fmla="*/ 234 w 252"/>
                <a:gd name="T69" fmla="*/ 77 h 159"/>
                <a:gd name="T70" fmla="*/ 249 w 252"/>
                <a:gd name="T71" fmla="*/ 85 h 159"/>
                <a:gd name="T72" fmla="*/ 260 w 252"/>
                <a:gd name="T73" fmla="*/ 100 h 159"/>
                <a:gd name="T74" fmla="*/ 263 w 252"/>
                <a:gd name="T75" fmla="*/ 125 h 159"/>
                <a:gd name="T76" fmla="*/ 277 w 252"/>
                <a:gd name="T77" fmla="*/ 134 h 159"/>
                <a:gd name="T78" fmla="*/ 282 w 252"/>
                <a:gd name="T79" fmla="*/ 146 h 159"/>
                <a:gd name="T80" fmla="*/ 284 w 252"/>
                <a:gd name="T81" fmla="*/ 159 h 15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52"/>
                <a:gd name="T124" fmla="*/ 0 h 159"/>
                <a:gd name="T125" fmla="*/ 252 w 252"/>
                <a:gd name="T126" fmla="*/ 159 h 15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52" h="159">
                  <a:moveTo>
                    <a:pt x="252" y="159"/>
                  </a:moveTo>
                  <a:lnTo>
                    <a:pt x="242" y="156"/>
                  </a:lnTo>
                  <a:lnTo>
                    <a:pt x="217" y="148"/>
                  </a:lnTo>
                  <a:lnTo>
                    <a:pt x="194" y="150"/>
                  </a:lnTo>
                  <a:lnTo>
                    <a:pt x="166" y="148"/>
                  </a:lnTo>
                  <a:lnTo>
                    <a:pt x="79" y="148"/>
                  </a:lnTo>
                  <a:lnTo>
                    <a:pt x="35" y="152"/>
                  </a:lnTo>
                  <a:lnTo>
                    <a:pt x="0" y="152"/>
                  </a:lnTo>
                  <a:lnTo>
                    <a:pt x="29" y="133"/>
                  </a:lnTo>
                  <a:lnTo>
                    <a:pt x="50" y="129"/>
                  </a:lnTo>
                  <a:lnTo>
                    <a:pt x="50" y="123"/>
                  </a:lnTo>
                  <a:lnTo>
                    <a:pt x="41" y="117"/>
                  </a:lnTo>
                  <a:lnTo>
                    <a:pt x="22" y="121"/>
                  </a:lnTo>
                  <a:lnTo>
                    <a:pt x="20" y="117"/>
                  </a:lnTo>
                  <a:lnTo>
                    <a:pt x="25" y="90"/>
                  </a:lnTo>
                  <a:lnTo>
                    <a:pt x="48" y="83"/>
                  </a:lnTo>
                  <a:lnTo>
                    <a:pt x="64" y="63"/>
                  </a:lnTo>
                  <a:lnTo>
                    <a:pt x="79" y="31"/>
                  </a:lnTo>
                  <a:lnTo>
                    <a:pt x="93" y="0"/>
                  </a:lnTo>
                  <a:lnTo>
                    <a:pt x="98" y="4"/>
                  </a:lnTo>
                  <a:lnTo>
                    <a:pt x="89" y="33"/>
                  </a:lnTo>
                  <a:lnTo>
                    <a:pt x="77" y="67"/>
                  </a:lnTo>
                  <a:lnTo>
                    <a:pt x="68" y="86"/>
                  </a:lnTo>
                  <a:lnTo>
                    <a:pt x="70" y="88"/>
                  </a:lnTo>
                  <a:lnTo>
                    <a:pt x="83" y="85"/>
                  </a:lnTo>
                  <a:lnTo>
                    <a:pt x="102" y="88"/>
                  </a:lnTo>
                  <a:lnTo>
                    <a:pt x="108" y="73"/>
                  </a:lnTo>
                  <a:lnTo>
                    <a:pt x="108" y="50"/>
                  </a:lnTo>
                  <a:lnTo>
                    <a:pt x="112" y="40"/>
                  </a:lnTo>
                  <a:lnTo>
                    <a:pt x="127" y="40"/>
                  </a:lnTo>
                  <a:lnTo>
                    <a:pt x="137" y="52"/>
                  </a:lnTo>
                  <a:lnTo>
                    <a:pt x="160" y="60"/>
                  </a:lnTo>
                  <a:lnTo>
                    <a:pt x="169" y="69"/>
                  </a:lnTo>
                  <a:lnTo>
                    <a:pt x="189" y="75"/>
                  </a:lnTo>
                  <a:lnTo>
                    <a:pt x="208" y="77"/>
                  </a:lnTo>
                  <a:lnTo>
                    <a:pt x="221" y="85"/>
                  </a:lnTo>
                  <a:lnTo>
                    <a:pt x="231" y="100"/>
                  </a:lnTo>
                  <a:lnTo>
                    <a:pt x="233" y="125"/>
                  </a:lnTo>
                  <a:lnTo>
                    <a:pt x="246" y="134"/>
                  </a:lnTo>
                  <a:lnTo>
                    <a:pt x="250" y="146"/>
                  </a:lnTo>
                  <a:lnTo>
                    <a:pt x="252" y="159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49" name="Freeform 37"/>
            <p:cNvSpPr>
              <a:spLocks/>
            </p:cNvSpPr>
            <p:nvPr/>
          </p:nvSpPr>
          <p:spPr bwMode="auto">
            <a:xfrm>
              <a:off x="4501" y="1655"/>
              <a:ext cx="291" cy="167"/>
            </a:xfrm>
            <a:custGeom>
              <a:avLst/>
              <a:gdLst>
                <a:gd name="T0" fmla="*/ 278 w 259"/>
                <a:gd name="T1" fmla="*/ 156 h 167"/>
                <a:gd name="T2" fmla="*/ 247 w 259"/>
                <a:gd name="T3" fmla="*/ 148 h 167"/>
                <a:gd name="T4" fmla="*/ 190 w 259"/>
                <a:gd name="T5" fmla="*/ 148 h 167"/>
                <a:gd name="T6" fmla="*/ 43 w 259"/>
                <a:gd name="T7" fmla="*/ 152 h 167"/>
                <a:gd name="T8" fmla="*/ 38 w 259"/>
                <a:gd name="T9" fmla="*/ 140 h 167"/>
                <a:gd name="T10" fmla="*/ 62 w 259"/>
                <a:gd name="T11" fmla="*/ 137 h 167"/>
                <a:gd name="T12" fmla="*/ 64 w 259"/>
                <a:gd name="T13" fmla="*/ 125 h 167"/>
                <a:gd name="T14" fmla="*/ 62 w 259"/>
                <a:gd name="T15" fmla="*/ 123 h 167"/>
                <a:gd name="T16" fmla="*/ 49 w 259"/>
                <a:gd name="T17" fmla="*/ 117 h 167"/>
                <a:gd name="T18" fmla="*/ 29 w 259"/>
                <a:gd name="T19" fmla="*/ 121 h 167"/>
                <a:gd name="T20" fmla="*/ 60 w 259"/>
                <a:gd name="T21" fmla="*/ 90 h 167"/>
                <a:gd name="T22" fmla="*/ 80 w 259"/>
                <a:gd name="T23" fmla="*/ 69 h 167"/>
                <a:gd name="T24" fmla="*/ 109 w 259"/>
                <a:gd name="T25" fmla="*/ 10 h 167"/>
                <a:gd name="T26" fmla="*/ 75 w 259"/>
                <a:gd name="T27" fmla="*/ 89 h 167"/>
                <a:gd name="T28" fmla="*/ 78 w 259"/>
                <a:gd name="T29" fmla="*/ 92 h 167"/>
                <a:gd name="T30" fmla="*/ 80 w 259"/>
                <a:gd name="T31" fmla="*/ 96 h 167"/>
                <a:gd name="T32" fmla="*/ 97 w 259"/>
                <a:gd name="T33" fmla="*/ 92 h 167"/>
                <a:gd name="T34" fmla="*/ 120 w 259"/>
                <a:gd name="T35" fmla="*/ 96 h 167"/>
                <a:gd name="T36" fmla="*/ 129 w 259"/>
                <a:gd name="T37" fmla="*/ 79 h 167"/>
                <a:gd name="T38" fmla="*/ 131 w 259"/>
                <a:gd name="T39" fmla="*/ 48 h 167"/>
                <a:gd name="T40" fmla="*/ 153 w 259"/>
                <a:gd name="T41" fmla="*/ 58 h 167"/>
                <a:gd name="T42" fmla="*/ 181 w 259"/>
                <a:gd name="T43" fmla="*/ 67 h 167"/>
                <a:gd name="T44" fmla="*/ 191 w 259"/>
                <a:gd name="T45" fmla="*/ 77 h 167"/>
                <a:gd name="T46" fmla="*/ 235 w 259"/>
                <a:gd name="T47" fmla="*/ 85 h 167"/>
                <a:gd name="T48" fmla="*/ 258 w 259"/>
                <a:gd name="T49" fmla="*/ 106 h 167"/>
                <a:gd name="T50" fmla="*/ 261 w 259"/>
                <a:gd name="T51" fmla="*/ 131 h 167"/>
                <a:gd name="T52" fmla="*/ 275 w 259"/>
                <a:gd name="T53" fmla="*/ 140 h 167"/>
                <a:gd name="T54" fmla="*/ 282 w 259"/>
                <a:gd name="T55" fmla="*/ 158 h 167"/>
                <a:gd name="T56" fmla="*/ 289 w 259"/>
                <a:gd name="T57" fmla="*/ 150 h 167"/>
                <a:gd name="T58" fmla="*/ 282 w 259"/>
                <a:gd name="T59" fmla="*/ 135 h 167"/>
                <a:gd name="T60" fmla="*/ 267 w 259"/>
                <a:gd name="T61" fmla="*/ 104 h 167"/>
                <a:gd name="T62" fmla="*/ 256 w 259"/>
                <a:gd name="T63" fmla="*/ 87 h 167"/>
                <a:gd name="T64" fmla="*/ 254 w 259"/>
                <a:gd name="T65" fmla="*/ 85 h 167"/>
                <a:gd name="T66" fmla="*/ 237 w 259"/>
                <a:gd name="T67" fmla="*/ 77 h 167"/>
                <a:gd name="T68" fmla="*/ 195 w 259"/>
                <a:gd name="T69" fmla="*/ 69 h 167"/>
                <a:gd name="T70" fmla="*/ 185 w 259"/>
                <a:gd name="T71" fmla="*/ 60 h 167"/>
                <a:gd name="T72" fmla="*/ 151 w 259"/>
                <a:gd name="T73" fmla="*/ 42 h 167"/>
                <a:gd name="T74" fmla="*/ 148 w 259"/>
                <a:gd name="T75" fmla="*/ 41 h 167"/>
                <a:gd name="T76" fmla="*/ 125 w 259"/>
                <a:gd name="T77" fmla="*/ 42 h 167"/>
                <a:gd name="T78" fmla="*/ 120 w 259"/>
                <a:gd name="T79" fmla="*/ 77 h 167"/>
                <a:gd name="T80" fmla="*/ 97 w 259"/>
                <a:gd name="T81" fmla="*/ 85 h 167"/>
                <a:gd name="T82" fmla="*/ 82 w 259"/>
                <a:gd name="T83" fmla="*/ 89 h 167"/>
                <a:gd name="T84" fmla="*/ 94 w 259"/>
                <a:gd name="T85" fmla="*/ 73 h 167"/>
                <a:gd name="T86" fmla="*/ 118 w 259"/>
                <a:gd name="T87" fmla="*/ 6 h 167"/>
                <a:gd name="T88" fmla="*/ 109 w 259"/>
                <a:gd name="T89" fmla="*/ 0 h 167"/>
                <a:gd name="T90" fmla="*/ 103 w 259"/>
                <a:gd name="T91" fmla="*/ 2 h 167"/>
                <a:gd name="T92" fmla="*/ 71 w 259"/>
                <a:gd name="T93" fmla="*/ 65 h 167"/>
                <a:gd name="T94" fmla="*/ 29 w 259"/>
                <a:gd name="T95" fmla="*/ 90 h 167"/>
                <a:gd name="T96" fmla="*/ 28 w 259"/>
                <a:gd name="T97" fmla="*/ 92 h 167"/>
                <a:gd name="T98" fmla="*/ 21 w 259"/>
                <a:gd name="T99" fmla="*/ 121 h 167"/>
                <a:gd name="T100" fmla="*/ 24 w 259"/>
                <a:gd name="T101" fmla="*/ 127 h 167"/>
                <a:gd name="T102" fmla="*/ 26 w 259"/>
                <a:gd name="T103" fmla="*/ 129 h 167"/>
                <a:gd name="T104" fmla="*/ 49 w 259"/>
                <a:gd name="T105" fmla="*/ 125 h 167"/>
                <a:gd name="T106" fmla="*/ 57 w 259"/>
                <a:gd name="T107" fmla="*/ 131 h 167"/>
                <a:gd name="T108" fmla="*/ 34 w 259"/>
                <a:gd name="T109" fmla="*/ 133 h 167"/>
                <a:gd name="T110" fmla="*/ 1 w 259"/>
                <a:gd name="T111" fmla="*/ 154 h 167"/>
                <a:gd name="T112" fmla="*/ 0 w 259"/>
                <a:gd name="T113" fmla="*/ 158 h 167"/>
                <a:gd name="T114" fmla="*/ 1 w 259"/>
                <a:gd name="T115" fmla="*/ 160 h 167"/>
                <a:gd name="T116" fmla="*/ 92 w 259"/>
                <a:gd name="T117" fmla="*/ 156 h 167"/>
                <a:gd name="T118" fmla="*/ 221 w 259"/>
                <a:gd name="T119" fmla="*/ 158 h 167"/>
                <a:gd name="T120" fmla="*/ 273 w 259"/>
                <a:gd name="T121" fmla="*/ 163 h 167"/>
                <a:gd name="T122" fmla="*/ 289 w 259"/>
                <a:gd name="T123" fmla="*/ 167 h 167"/>
                <a:gd name="T124" fmla="*/ 291 w 259"/>
                <a:gd name="T125" fmla="*/ 163 h 16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59"/>
                <a:gd name="T190" fmla="*/ 0 h 167"/>
                <a:gd name="T191" fmla="*/ 259 w 259"/>
                <a:gd name="T192" fmla="*/ 167 h 16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59" h="167">
                  <a:moveTo>
                    <a:pt x="251" y="158"/>
                  </a:moveTo>
                  <a:lnTo>
                    <a:pt x="247" y="156"/>
                  </a:lnTo>
                  <a:lnTo>
                    <a:pt x="222" y="148"/>
                  </a:lnTo>
                  <a:lnTo>
                    <a:pt x="220" y="148"/>
                  </a:lnTo>
                  <a:lnTo>
                    <a:pt x="197" y="150"/>
                  </a:lnTo>
                  <a:lnTo>
                    <a:pt x="169" y="148"/>
                  </a:lnTo>
                  <a:lnTo>
                    <a:pt x="82" y="148"/>
                  </a:lnTo>
                  <a:lnTo>
                    <a:pt x="38" y="152"/>
                  </a:lnTo>
                  <a:lnTo>
                    <a:pt x="17" y="152"/>
                  </a:lnTo>
                  <a:lnTo>
                    <a:pt x="34" y="140"/>
                  </a:lnTo>
                  <a:lnTo>
                    <a:pt x="53" y="137"/>
                  </a:lnTo>
                  <a:lnTo>
                    <a:pt x="55" y="137"/>
                  </a:lnTo>
                  <a:lnTo>
                    <a:pt x="57" y="135"/>
                  </a:lnTo>
                  <a:lnTo>
                    <a:pt x="57" y="125"/>
                  </a:lnTo>
                  <a:lnTo>
                    <a:pt x="55" y="125"/>
                  </a:lnTo>
                  <a:lnTo>
                    <a:pt x="55" y="123"/>
                  </a:lnTo>
                  <a:lnTo>
                    <a:pt x="46" y="117"/>
                  </a:lnTo>
                  <a:lnTo>
                    <a:pt x="44" y="117"/>
                  </a:lnTo>
                  <a:lnTo>
                    <a:pt x="26" y="123"/>
                  </a:lnTo>
                  <a:lnTo>
                    <a:pt x="26" y="121"/>
                  </a:lnTo>
                  <a:lnTo>
                    <a:pt x="32" y="98"/>
                  </a:lnTo>
                  <a:lnTo>
                    <a:pt x="53" y="90"/>
                  </a:lnTo>
                  <a:lnTo>
                    <a:pt x="55" y="89"/>
                  </a:lnTo>
                  <a:lnTo>
                    <a:pt x="71" y="69"/>
                  </a:lnTo>
                  <a:lnTo>
                    <a:pt x="86" y="37"/>
                  </a:lnTo>
                  <a:lnTo>
                    <a:pt x="97" y="10"/>
                  </a:lnTo>
                  <a:lnTo>
                    <a:pt x="76" y="69"/>
                  </a:lnTo>
                  <a:lnTo>
                    <a:pt x="67" y="89"/>
                  </a:lnTo>
                  <a:lnTo>
                    <a:pt x="67" y="92"/>
                  </a:lnTo>
                  <a:lnTo>
                    <a:pt x="69" y="92"/>
                  </a:lnTo>
                  <a:lnTo>
                    <a:pt x="71" y="94"/>
                  </a:lnTo>
                  <a:lnTo>
                    <a:pt x="71" y="96"/>
                  </a:lnTo>
                  <a:lnTo>
                    <a:pt x="74" y="96"/>
                  </a:lnTo>
                  <a:lnTo>
                    <a:pt x="86" y="92"/>
                  </a:lnTo>
                  <a:lnTo>
                    <a:pt x="105" y="96"/>
                  </a:lnTo>
                  <a:lnTo>
                    <a:pt x="107" y="96"/>
                  </a:lnTo>
                  <a:lnTo>
                    <a:pt x="109" y="94"/>
                  </a:lnTo>
                  <a:lnTo>
                    <a:pt x="115" y="79"/>
                  </a:lnTo>
                  <a:lnTo>
                    <a:pt x="115" y="54"/>
                  </a:lnTo>
                  <a:lnTo>
                    <a:pt x="117" y="48"/>
                  </a:lnTo>
                  <a:lnTo>
                    <a:pt x="128" y="48"/>
                  </a:lnTo>
                  <a:lnTo>
                    <a:pt x="136" y="58"/>
                  </a:lnTo>
                  <a:lnTo>
                    <a:pt x="138" y="60"/>
                  </a:lnTo>
                  <a:lnTo>
                    <a:pt x="161" y="67"/>
                  </a:lnTo>
                  <a:lnTo>
                    <a:pt x="170" y="75"/>
                  </a:lnTo>
                  <a:lnTo>
                    <a:pt x="170" y="77"/>
                  </a:lnTo>
                  <a:lnTo>
                    <a:pt x="192" y="83"/>
                  </a:lnTo>
                  <a:lnTo>
                    <a:pt x="209" y="85"/>
                  </a:lnTo>
                  <a:lnTo>
                    <a:pt x="222" y="90"/>
                  </a:lnTo>
                  <a:lnTo>
                    <a:pt x="230" y="106"/>
                  </a:lnTo>
                  <a:lnTo>
                    <a:pt x="232" y="129"/>
                  </a:lnTo>
                  <a:lnTo>
                    <a:pt x="232" y="131"/>
                  </a:lnTo>
                  <a:lnTo>
                    <a:pt x="234" y="133"/>
                  </a:lnTo>
                  <a:lnTo>
                    <a:pt x="245" y="140"/>
                  </a:lnTo>
                  <a:lnTo>
                    <a:pt x="249" y="150"/>
                  </a:lnTo>
                  <a:lnTo>
                    <a:pt x="251" y="158"/>
                  </a:lnTo>
                  <a:lnTo>
                    <a:pt x="259" y="163"/>
                  </a:lnTo>
                  <a:lnTo>
                    <a:pt x="257" y="150"/>
                  </a:lnTo>
                  <a:lnTo>
                    <a:pt x="253" y="137"/>
                  </a:lnTo>
                  <a:lnTo>
                    <a:pt x="251" y="135"/>
                  </a:lnTo>
                  <a:lnTo>
                    <a:pt x="240" y="127"/>
                  </a:lnTo>
                  <a:lnTo>
                    <a:pt x="238" y="104"/>
                  </a:lnTo>
                  <a:lnTo>
                    <a:pt x="238" y="102"/>
                  </a:lnTo>
                  <a:lnTo>
                    <a:pt x="228" y="87"/>
                  </a:lnTo>
                  <a:lnTo>
                    <a:pt x="226" y="87"/>
                  </a:lnTo>
                  <a:lnTo>
                    <a:pt x="226" y="85"/>
                  </a:lnTo>
                  <a:lnTo>
                    <a:pt x="213" y="77"/>
                  </a:lnTo>
                  <a:lnTo>
                    <a:pt x="211" y="77"/>
                  </a:lnTo>
                  <a:lnTo>
                    <a:pt x="192" y="75"/>
                  </a:lnTo>
                  <a:lnTo>
                    <a:pt x="174" y="69"/>
                  </a:lnTo>
                  <a:lnTo>
                    <a:pt x="165" y="62"/>
                  </a:lnTo>
                  <a:lnTo>
                    <a:pt x="165" y="60"/>
                  </a:lnTo>
                  <a:lnTo>
                    <a:pt x="142" y="52"/>
                  </a:lnTo>
                  <a:lnTo>
                    <a:pt x="134" y="42"/>
                  </a:lnTo>
                  <a:lnTo>
                    <a:pt x="132" y="42"/>
                  </a:lnTo>
                  <a:lnTo>
                    <a:pt x="132" y="41"/>
                  </a:lnTo>
                  <a:lnTo>
                    <a:pt x="113" y="41"/>
                  </a:lnTo>
                  <a:lnTo>
                    <a:pt x="111" y="42"/>
                  </a:lnTo>
                  <a:lnTo>
                    <a:pt x="107" y="52"/>
                  </a:lnTo>
                  <a:lnTo>
                    <a:pt x="107" y="77"/>
                  </a:lnTo>
                  <a:lnTo>
                    <a:pt x="103" y="89"/>
                  </a:lnTo>
                  <a:lnTo>
                    <a:pt x="86" y="85"/>
                  </a:lnTo>
                  <a:lnTo>
                    <a:pt x="84" y="85"/>
                  </a:lnTo>
                  <a:lnTo>
                    <a:pt x="73" y="89"/>
                  </a:lnTo>
                  <a:lnTo>
                    <a:pt x="74" y="90"/>
                  </a:lnTo>
                  <a:lnTo>
                    <a:pt x="84" y="73"/>
                  </a:lnTo>
                  <a:lnTo>
                    <a:pt x="105" y="10"/>
                  </a:lnTo>
                  <a:lnTo>
                    <a:pt x="105" y="6"/>
                  </a:lnTo>
                  <a:lnTo>
                    <a:pt x="103" y="4"/>
                  </a:lnTo>
                  <a:lnTo>
                    <a:pt x="97" y="0"/>
                  </a:lnTo>
                  <a:lnTo>
                    <a:pt x="94" y="0"/>
                  </a:lnTo>
                  <a:lnTo>
                    <a:pt x="92" y="2"/>
                  </a:lnTo>
                  <a:lnTo>
                    <a:pt x="78" y="33"/>
                  </a:lnTo>
                  <a:lnTo>
                    <a:pt x="63" y="65"/>
                  </a:lnTo>
                  <a:lnTo>
                    <a:pt x="49" y="83"/>
                  </a:lnTo>
                  <a:lnTo>
                    <a:pt x="26" y="90"/>
                  </a:lnTo>
                  <a:lnTo>
                    <a:pt x="26" y="92"/>
                  </a:lnTo>
                  <a:lnTo>
                    <a:pt x="25" y="92"/>
                  </a:lnTo>
                  <a:lnTo>
                    <a:pt x="25" y="94"/>
                  </a:lnTo>
                  <a:lnTo>
                    <a:pt x="19" y="121"/>
                  </a:lnTo>
                  <a:lnTo>
                    <a:pt x="19" y="123"/>
                  </a:lnTo>
                  <a:lnTo>
                    <a:pt x="21" y="127"/>
                  </a:lnTo>
                  <a:lnTo>
                    <a:pt x="23" y="127"/>
                  </a:lnTo>
                  <a:lnTo>
                    <a:pt x="23" y="129"/>
                  </a:lnTo>
                  <a:lnTo>
                    <a:pt x="25" y="129"/>
                  </a:lnTo>
                  <a:lnTo>
                    <a:pt x="44" y="125"/>
                  </a:lnTo>
                  <a:lnTo>
                    <a:pt x="49" y="129"/>
                  </a:lnTo>
                  <a:lnTo>
                    <a:pt x="51" y="131"/>
                  </a:lnTo>
                  <a:lnTo>
                    <a:pt x="32" y="133"/>
                  </a:lnTo>
                  <a:lnTo>
                    <a:pt x="30" y="133"/>
                  </a:lnTo>
                  <a:lnTo>
                    <a:pt x="1" y="152"/>
                  </a:lnTo>
                  <a:lnTo>
                    <a:pt x="1" y="154"/>
                  </a:lnTo>
                  <a:lnTo>
                    <a:pt x="0" y="154"/>
                  </a:lnTo>
                  <a:lnTo>
                    <a:pt x="0" y="158"/>
                  </a:lnTo>
                  <a:lnTo>
                    <a:pt x="1" y="158"/>
                  </a:lnTo>
                  <a:lnTo>
                    <a:pt x="1" y="160"/>
                  </a:lnTo>
                  <a:lnTo>
                    <a:pt x="38" y="160"/>
                  </a:lnTo>
                  <a:lnTo>
                    <a:pt x="82" y="156"/>
                  </a:lnTo>
                  <a:lnTo>
                    <a:pt x="169" y="156"/>
                  </a:lnTo>
                  <a:lnTo>
                    <a:pt x="197" y="158"/>
                  </a:lnTo>
                  <a:lnTo>
                    <a:pt x="220" y="156"/>
                  </a:lnTo>
                  <a:lnTo>
                    <a:pt x="243" y="163"/>
                  </a:lnTo>
                  <a:lnTo>
                    <a:pt x="253" y="167"/>
                  </a:lnTo>
                  <a:lnTo>
                    <a:pt x="257" y="167"/>
                  </a:lnTo>
                  <a:lnTo>
                    <a:pt x="259" y="165"/>
                  </a:lnTo>
                  <a:lnTo>
                    <a:pt x="259" y="163"/>
                  </a:lnTo>
                  <a:lnTo>
                    <a:pt x="251" y="158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50" name="Freeform 38"/>
            <p:cNvSpPr>
              <a:spLocks/>
            </p:cNvSpPr>
            <p:nvPr/>
          </p:nvSpPr>
          <p:spPr bwMode="auto">
            <a:xfrm>
              <a:off x="3895" y="1291"/>
              <a:ext cx="17" cy="18"/>
            </a:xfrm>
            <a:custGeom>
              <a:avLst/>
              <a:gdLst>
                <a:gd name="T0" fmla="*/ 5 w 15"/>
                <a:gd name="T1" fmla="*/ 4 h 18"/>
                <a:gd name="T2" fmla="*/ 10 w 15"/>
                <a:gd name="T3" fmla="*/ 0 h 18"/>
                <a:gd name="T4" fmla="*/ 17 w 15"/>
                <a:gd name="T5" fmla="*/ 4 h 18"/>
                <a:gd name="T6" fmla="*/ 15 w 15"/>
                <a:gd name="T7" fmla="*/ 12 h 18"/>
                <a:gd name="T8" fmla="*/ 7 w 15"/>
                <a:gd name="T9" fmla="*/ 18 h 18"/>
                <a:gd name="T10" fmla="*/ 0 w 15"/>
                <a:gd name="T11" fmla="*/ 14 h 18"/>
                <a:gd name="T12" fmla="*/ 5 w 15"/>
                <a:gd name="T13" fmla="*/ 4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"/>
                <a:gd name="T22" fmla="*/ 0 h 18"/>
                <a:gd name="T23" fmla="*/ 15 w 15"/>
                <a:gd name="T24" fmla="*/ 18 h 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" h="18">
                  <a:moveTo>
                    <a:pt x="4" y="4"/>
                  </a:moveTo>
                  <a:lnTo>
                    <a:pt x="9" y="0"/>
                  </a:lnTo>
                  <a:lnTo>
                    <a:pt x="15" y="4"/>
                  </a:lnTo>
                  <a:lnTo>
                    <a:pt x="13" y="12"/>
                  </a:lnTo>
                  <a:lnTo>
                    <a:pt x="6" y="18"/>
                  </a:lnTo>
                  <a:lnTo>
                    <a:pt x="0" y="14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F21C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51" name="Freeform 39"/>
            <p:cNvSpPr>
              <a:spLocks/>
            </p:cNvSpPr>
            <p:nvPr/>
          </p:nvSpPr>
          <p:spPr bwMode="auto">
            <a:xfrm>
              <a:off x="3891" y="1287"/>
              <a:ext cx="26" cy="25"/>
            </a:xfrm>
            <a:custGeom>
              <a:avLst/>
              <a:gdLst>
                <a:gd name="T0" fmla="*/ 14 w 23"/>
                <a:gd name="T1" fmla="*/ 10 h 25"/>
                <a:gd name="T2" fmla="*/ 15 w 23"/>
                <a:gd name="T3" fmla="*/ 8 h 25"/>
                <a:gd name="T4" fmla="*/ 17 w 23"/>
                <a:gd name="T5" fmla="*/ 10 h 25"/>
                <a:gd name="T6" fmla="*/ 15 w 23"/>
                <a:gd name="T7" fmla="*/ 14 h 25"/>
                <a:gd name="T8" fmla="*/ 11 w 23"/>
                <a:gd name="T9" fmla="*/ 18 h 25"/>
                <a:gd name="T10" fmla="*/ 9 w 23"/>
                <a:gd name="T11" fmla="*/ 16 h 25"/>
                <a:gd name="T12" fmla="*/ 14 w 23"/>
                <a:gd name="T13" fmla="*/ 10 h 25"/>
                <a:gd name="T14" fmla="*/ 5 w 23"/>
                <a:gd name="T15" fmla="*/ 6 h 25"/>
                <a:gd name="T16" fmla="*/ 0 w 23"/>
                <a:gd name="T17" fmla="*/ 16 h 25"/>
                <a:gd name="T18" fmla="*/ 0 w 23"/>
                <a:gd name="T19" fmla="*/ 20 h 25"/>
                <a:gd name="T20" fmla="*/ 2 w 23"/>
                <a:gd name="T21" fmla="*/ 20 h 25"/>
                <a:gd name="T22" fmla="*/ 2 w 23"/>
                <a:gd name="T23" fmla="*/ 22 h 25"/>
                <a:gd name="T24" fmla="*/ 9 w 23"/>
                <a:gd name="T25" fmla="*/ 25 h 25"/>
                <a:gd name="T26" fmla="*/ 14 w 23"/>
                <a:gd name="T27" fmla="*/ 25 h 25"/>
                <a:gd name="T28" fmla="*/ 21 w 23"/>
                <a:gd name="T29" fmla="*/ 20 h 25"/>
                <a:gd name="T30" fmla="*/ 21 w 23"/>
                <a:gd name="T31" fmla="*/ 18 h 25"/>
                <a:gd name="T32" fmla="*/ 24 w 23"/>
                <a:gd name="T33" fmla="*/ 18 h 25"/>
                <a:gd name="T34" fmla="*/ 24 w 23"/>
                <a:gd name="T35" fmla="*/ 16 h 25"/>
                <a:gd name="T36" fmla="*/ 26 w 23"/>
                <a:gd name="T37" fmla="*/ 8 h 25"/>
                <a:gd name="T38" fmla="*/ 26 w 23"/>
                <a:gd name="T39" fmla="*/ 6 h 25"/>
                <a:gd name="T40" fmla="*/ 24 w 23"/>
                <a:gd name="T41" fmla="*/ 4 h 25"/>
                <a:gd name="T42" fmla="*/ 17 w 23"/>
                <a:gd name="T43" fmla="*/ 0 h 25"/>
                <a:gd name="T44" fmla="*/ 14 w 23"/>
                <a:gd name="T45" fmla="*/ 0 h 25"/>
                <a:gd name="T46" fmla="*/ 7 w 23"/>
                <a:gd name="T47" fmla="*/ 4 h 25"/>
                <a:gd name="T48" fmla="*/ 5 w 23"/>
                <a:gd name="T49" fmla="*/ 6 h 25"/>
                <a:gd name="T50" fmla="*/ 14 w 23"/>
                <a:gd name="T51" fmla="*/ 10 h 2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3"/>
                <a:gd name="T79" fmla="*/ 0 h 25"/>
                <a:gd name="T80" fmla="*/ 23 w 23"/>
                <a:gd name="T81" fmla="*/ 25 h 2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3" h="25">
                  <a:moveTo>
                    <a:pt x="12" y="10"/>
                  </a:moveTo>
                  <a:lnTo>
                    <a:pt x="13" y="8"/>
                  </a:lnTo>
                  <a:lnTo>
                    <a:pt x="15" y="10"/>
                  </a:lnTo>
                  <a:lnTo>
                    <a:pt x="13" y="14"/>
                  </a:lnTo>
                  <a:lnTo>
                    <a:pt x="10" y="18"/>
                  </a:lnTo>
                  <a:lnTo>
                    <a:pt x="8" y="16"/>
                  </a:lnTo>
                  <a:lnTo>
                    <a:pt x="12" y="10"/>
                  </a:lnTo>
                  <a:lnTo>
                    <a:pt x="4" y="6"/>
                  </a:lnTo>
                  <a:lnTo>
                    <a:pt x="0" y="16"/>
                  </a:lnTo>
                  <a:lnTo>
                    <a:pt x="0" y="20"/>
                  </a:lnTo>
                  <a:lnTo>
                    <a:pt x="2" y="20"/>
                  </a:lnTo>
                  <a:lnTo>
                    <a:pt x="2" y="22"/>
                  </a:lnTo>
                  <a:lnTo>
                    <a:pt x="8" y="25"/>
                  </a:lnTo>
                  <a:lnTo>
                    <a:pt x="12" y="25"/>
                  </a:lnTo>
                  <a:lnTo>
                    <a:pt x="19" y="20"/>
                  </a:lnTo>
                  <a:lnTo>
                    <a:pt x="19" y="18"/>
                  </a:lnTo>
                  <a:lnTo>
                    <a:pt x="21" y="18"/>
                  </a:lnTo>
                  <a:lnTo>
                    <a:pt x="21" y="16"/>
                  </a:lnTo>
                  <a:lnTo>
                    <a:pt x="23" y="8"/>
                  </a:lnTo>
                  <a:lnTo>
                    <a:pt x="23" y="6"/>
                  </a:lnTo>
                  <a:lnTo>
                    <a:pt x="21" y="4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6" y="4"/>
                  </a:lnTo>
                  <a:lnTo>
                    <a:pt x="4" y="6"/>
                  </a:lnTo>
                  <a:lnTo>
                    <a:pt x="12" y="10"/>
                  </a:lnTo>
                  <a:close/>
                </a:path>
              </a:pathLst>
            </a:custGeom>
            <a:solidFill>
              <a:srgbClr val="F21C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52" name="Freeform 40"/>
            <p:cNvSpPr>
              <a:spLocks/>
            </p:cNvSpPr>
            <p:nvPr/>
          </p:nvSpPr>
          <p:spPr bwMode="auto">
            <a:xfrm>
              <a:off x="3891" y="1316"/>
              <a:ext cx="14" cy="18"/>
            </a:xfrm>
            <a:custGeom>
              <a:avLst/>
              <a:gdLst>
                <a:gd name="T0" fmla="*/ 4 w 13"/>
                <a:gd name="T1" fmla="*/ 0 h 18"/>
                <a:gd name="T2" fmla="*/ 11 w 13"/>
                <a:gd name="T3" fmla="*/ 2 h 18"/>
                <a:gd name="T4" fmla="*/ 14 w 13"/>
                <a:gd name="T5" fmla="*/ 4 h 18"/>
                <a:gd name="T6" fmla="*/ 11 w 13"/>
                <a:gd name="T7" fmla="*/ 14 h 18"/>
                <a:gd name="T8" fmla="*/ 4 w 13"/>
                <a:gd name="T9" fmla="*/ 18 h 18"/>
                <a:gd name="T10" fmla="*/ 0 w 13"/>
                <a:gd name="T11" fmla="*/ 14 h 18"/>
                <a:gd name="T12" fmla="*/ 0 w 13"/>
                <a:gd name="T13" fmla="*/ 8 h 18"/>
                <a:gd name="T14" fmla="*/ 4 w 13"/>
                <a:gd name="T15" fmla="*/ 0 h 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"/>
                <a:gd name="T25" fmla="*/ 0 h 18"/>
                <a:gd name="T26" fmla="*/ 13 w 13"/>
                <a:gd name="T27" fmla="*/ 18 h 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" h="18">
                  <a:moveTo>
                    <a:pt x="4" y="0"/>
                  </a:moveTo>
                  <a:lnTo>
                    <a:pt x="10" y="2"/>
                  </a:lnTo>
                  <a:lnTo>
                    <a:pt x="13" y="4"/>
                  </a:lnTo>
                  <a:lnTo>
                    <a:pt x="10" y="14"/>
                  </a:lnTo>
                  <a:lnTo>
                    <a:pt x="4" y="18"/>
                  </a:lnTo>
                  <a:lnTo>
                    <a:pt x="0" y="14"/>
                  </a:lnTo>
                  <a:lnTo>
                    <a:pt x="0" y="8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1C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53" name="Freeform 41"/>
            <p:cNvSpPr>
              <a:spLocks/>
            </p:cNvSpPr>
            <p:nvPr/>
          </p:nvSpPr>
          <p:spPr bwMode="auto">
            <a:xfrm>
              <a:off x="3886" y="1312"/>
              <a:ext cx="24" cy="25"/>
            </a:xfrm>
            <a:custGeom>
              <a:avLst/>
              <a:gdLst>
                <a:gd name="T0" fmla="*/ 11 w 21"/>
                <a:gd name="T1" fmla="*/ 8 h 25"/>
                <a:gd name="T2" fmla="*/ 14 w 21"/>
                <a:gd name="T3" fmla="*/ 10 h 25"/>
                <a:gd name="T4" fmla="*/ 18 w 21"/>
                <a:gd name="T5" fmla="*/ 10 h 25"/>
                <a:gd name="T6" fmla="*/ 11 w 21"/>
                <a:gd name="T7" fmla="*/ 16 h 25"/>
                <a:gd name="T8" fmla="*/ 9 w 21"/>
                <a:gd name="T9" fmla="*/ 18 h 25"/>
                <a:gd name="T10" fmla="*/ 9 w 21"/>
                <a:gd name="T11" fmla="*/ 12 h 25"/>
                <a:gd name="T12" fmla="*/ 11 w 21"/>
                <a:gd name="T13" fmla="*/ 8 h 25"/>
                <a:gd name="T14" fmla="*/ 5 w 21"/>
                <a:gd name="T15" fmla="*/ 2 h 25"/>
                <a:gd name="T16" fmla="*/ 0 w 21"/>
                <a:gd name="T17" fmla="*/ 10 h 25"/>
                <a:gd name="T18" fmla="*/ 0 w 21"/>
                <a:gd name="T19" fmla="*/ 20 h 25"/>
                <a:gd name="T20" fmla="*/ 2 w 21"/>
                <a:gd name="T21" fmla="*/ 20 h 25"/>
                <a:gd name="T22" fmla="*/ 7 w 21"/>
                <a:gd name="T23" fmla="*/ 23 h 25"/>
                <a:gd name="T24" fmla="*/ 7 w 21"/>
                <a:gd name="T25" fmla="*/ 25 h 25"/>
                <a:gd name="T26" fmla="*/ 11 w 21"/>
                <a:gd name="T27" fmla="*/ 25 h 25"/>
                <a:gd name="T28" fmla="*/ 18 w 21"/>
                <a:gd name="T29" fmla="*/ 22 h 25"/>
                <a:gd name="T30" fmla="*/ 19 w 21"/>
                <a:gd name="T31" fmla="*/ 20 h 25"/>
                <a:gd name="T32" fmla="*/ 24 w 21"/>
                <a:gd name="T33" fmla="*/ 10 h 25"/>
                <a:gd name="T34" fmla="*/ 24 w 21"/>
                <a:gd name="T35" fmla="*/ 6 h 25"/>
                <a:gd name="T36" fmla="*/ 22 w 21"/>
                <a:gd name="T37" fmla="*/ 6 h 25"/>
                <a:gd name="T38" fmla="*/ 22 w 21"/>
                <a:gd name="T39" fmla="*/ 4 h 25"/>
                <a:gd name="T40" fmla="*/ 18 w 21"/>
                <a:gd name="T41" fmla="*/ 2 h 25"/>
                <a:gd name="T42" fmla="*/ 11 w 21"/>
                <a:gd name="T43" fmla="*/ 0 h 25"/>
                <a:gd name="T44" fmla="*/ 7 w 21"/>
                <a:gd name="T45" fmla="*/ 0 h 25"/>
                <a:gd name="T46" fmla="*/ 7 w 21"/>
                <a:gd name="T47" fmla="*/ 2 h 25"/>
                <a:gd name="T48" fmla="*/ 5 w 21"/>
                <a:gd name="T49" fmla="*/ 2 h 25"/>
                <a:gd name="T50" fmla="*/ 11 w 21"/>
                <a:gd name="T51" fmla="*/ 8 h 2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1"/>
                <a:gd name="T79" fmla="*/ 0 h 25"/>
                <a:gd name="T80" fmla="*/ 21 w 21"/>
                <a:gd name="T81" fmla="*/ 25 h 2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1" h="25">
                  <a:moveTo>
                    <a:pt x="10" y="8"/>
                  </a:moveTo>
                  <a:lnTo>
                    <a:pt x="12" y="10"/>
                  </a:lnTo>
                  <a:lnTo>
                    <a:pt x="16" y="10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8" y="12"/>
                  </a:lnTo>
                  <a:lnTo>
                    <a:pt x="10" y="8"/>
                  </a:lnTo>
                  <a:lnTo>
                    <a:pt x="4" y="2"/>
                  </a:lnTo>
                  <a:lnTo>
                    <a:pt x="0" y="10"/>
                  </a:lnTo>
                  <a:lnTo>
                    <a:pt x="0" y="20"/>
                  </a:lnTo>
                  <a:lnTo>
                    <a:pt x="2" y="20"/>
                  </a:lnTo>
                  <a:lnTo>
                    <a:pt x="6" y="23"/>
                  </a:lnTo>
                  <a:lnTo>
                    <a:pt x="6" y="25"/>
                  </a:lnTo>
                  <a:lnTo>
                    <a:pt x="10" y="25"/>
                  </a:lnTo>
                  <a:lnTo>
                    <a:pt x="16" y="22"/>
                  </a:lnTo>
                  <a:lnTo>
                    <a:pt x="17" y="20"/>
                  </a:lnTo>
                  <a:lnTo>
                    <a:pt x="21" y="10"/>
                  </a:lnTo>
                  <a:lnTo>
                    <a:pt x="21" y="6"/>
                  </a:lnTo>
                  <a:lnTo>
                    <a:pt x="19" y="6"/>
                  </a:lnTo>
                  <a:lnTo>
                    <a:pt x="19" y="4"/>
                  </a:lnTo>
                  <a:lnTo>
                    <a:pt x="16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6" y="2"/>
                  </a:lnTo>
                  <a:lnTo>
                    <a:pt x="4" y="2"/>
                  </a:lnTo>
                  <a:lnTo>
                    <a:pt x="10" y="8"/>
                  </a:lnTo>
                  <a:close/>
                </a:path>
              </a:pathLst>
            </a:custGeom>
            <a:solidFill>
              <a:srgbClr val="F21C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54" name="Freeform 42"/>
            <p:cNvSpPr>
              <a:spLocks/>
            </p:cNvSpPr>
            <p:nvPr/>
          </p:nvSpPr>
          <p:spPr bwMode="auto">
            <a:xfrm>
              <a:off x="4701" y="1209"/>
              <a:ext cx="65" cy="55"/>
            </a:xfrm>
            <a:custGeom>
              <a:avLst/>
              <a:gdLst>
                <a:gd name="T0" fmla="*/ 47 w 58"/>
                <a:gd name="T1" fmla="*/ 0 h 55"/>
                <a:gd name="T2" fmla="*/ 58 w 58"/>
                <a:gd name="T3" fmla="*/ 2 h 55"/>
                <a:gd name="T4" fmla="*/ 63 w 58"/>
                <a:gd name="T5" fmla="*/ 11 h 55"/>
                <a:gd name="T6" fmla="*/ 65 w 58"/>
                <a:gd name="T7" fmla="*/ 21 h 55"/>
                <a:gd name="T8" fmla="*/ 65 w 58"/>
                <a:gd name="T9" fmla="*/ 30 h 55"/>
                <a:gd name="T10" fmla="*/ 65 w 58"/>
                <a:gd name="T11" fmla="*/ 36 h 55"/>
                <a:gd name="T12" fmla="*/ 54 w 58"/>
                <a:gd name="T13" fmla="*/ 42 h 55"/>
                <a:gd name="T14" fmla="*/ 44 w 58"/>
                <a:gd name="T15" fmla="*/ 44 h 55"/>
                <a:gd name="T16" fmla="*/ 37 w 58"/>
                <a:gd name="T17" fmla="*/ 48 h 55"/>
                <a:gd name="T18" fmla="*/ 26 w 58"/>
                <a:gd name="T19" fmla="*/ 55 h 55"/>
                <a:gd name="T20" fmla="*/ 19 w 58"/>
                <a:gd name="T21" fmla="*/ 55 h 55"/>
                <a:gd name="T22" fmla="*/ 11 w 58"/>
                <a:gd name="T23" fmla="*/ 48 h 55"/>
                <a:gd name="T24" fmla="*/ 4 w 58"/>
                <a:gd name="T25" fmla="*/ 46 h 55"/>
                <a:gd name="T26" fmla="*/ 0 w 58"/>
                <a:gd name="T27" fmla="*/ 38 h 55"/>
                <a:gd name="T28" fmla="*/ 4 w 58"/>
                <a:gd name="T29" fmla="*/ 25 h 55"/>
                <a:gd name="T30" fmla="*/ 16 w 58"/>
                <a:gd name="T31" fmla="*/ 25 h 55"/>
                <a:gd name="T32" fmla="*/ 30 w 58"/>
                <a:gd name="T33" fmla="*/ 13 h 55"/>
                <a:gd name="T34" fmla="*/ 41 w 58"/>
                <a:gd name="T35" fmla="*/ 7 h 55"/>
                <a:gd name="T36" fmla="*/ 47 w 58"/>
                <a:gd name="T37" fmla="*/ 0 h 5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8"/>
                <a:gd name="T58" fmla="*/ 0 h 55"/>
                <a:gd name="T59" fmla="*/ 58 w 58"/>
                <a:gd name="T60" fmla="*/ 55 h 5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8" h="55">
                  <a:moveTo>
                    <a:pt x="42" y="0"/>
                  </a:moveTo>
                  <a:lnTo>
                    <a:pt x="52" y="2"/>
                  </a:lnTo>
                  <a:lnTo>
                    <a:pt x="56" y="11"/>
                  </a:lnTo>
                  <a:lnTo>
                    <a:pt x="58" y="21"/>
                  </a:lnTo>
                  <a:lnTo>
                    <a:pt x="58" y="30"/>
                  </a:lnTo>
                  <a:lnTo>
                    <a:pt x="58" y="36"/>
                  </a:lnTo>
                  <a:lnTo>
                    <a:pt x="48" y="42"/>
                  </a:lnTo>
                  <a:lnTo>
                    <a:pt x="39" y="44"/>
                  </a:lnTo>
                  <a:lnTo>
                    <a:pt x="33" y="48"/>
                  </a:lnTo>
                  <a:lnTo>
                    <a:pt x="23" y="55"/>
                  </a:lnTo>
                  <a:lnTo>
                    <a:pt x="17" y="55"/>
                  </a:lnTo>
                  <a:lnTo>
                    <a:pt x="10" y="48"/>
                  </a:lnTo>
                  <a:lnTo>
                    <a:pt x="4" y="46"/>
                  </a:lnTo>
                  <a:lnTo>
                    <a:pt x="0" y="38"/>
                  </a:lnTo>
                  <a:lnTo>
                    <a:pt x="4" y="25"/>
                  </a:lnTo>
                  <a:lnTo>
                    <a:pt x="14" y="25"/>
                  </a:lnTo>
                  <a:lnTo>
                    <a:pt x="27" y="13"/>
                  </a:lnTo>
                  <a:lnTo>
                    <a:pt x="37" y="7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55" name="Freeform 43"/>
            <p:cNvSpPr>
              <a:spLocks/>
            </p:cNvSpPr>
            <p:nvPr/>
          </p:nvSpPr>
          <p:spPr bwMode="auto">
            <a:xfrm>
              <a:off x="4697" y="1205"/>
              <a:ext cx="74" cy="63"/>
            </a:xfrm>
            <a:custGeom>
              <a:avLst/>
              <a:gdLst>
                <a:gd name="T0" fmla="*/ 54 w 66"/>
                <a:gd name="T1" fmla="*/ 8 h 63"/>
                <a:gd name="T2" fmla="*/ 61 w 66"/>
                <a:gd name="T3" fmla="*/ 9 h 63"/>
                <a:gd name="T4" fmla="*/ 65 w 66"/>
                <a:gd name="T5" fmla="*/ 25 h 63"/>
                <a:gd name="T6" fmla="*/ 65 w 66"/>
                <a:gd name="T7" fmla="*/ 38 h 63"/>
                <a:gd name="T8" fmla="*/ 56 w 66"/>
                <a:gd name="T9" fmla="*/ 42 h 63"/>
                <a:gd name="T10" fmla="*/ 48 w 66"/>
                <a:gd name="T11" fmla="*/ 44 h 63"/>
                <a:gd name="T12" fmla="*/ 46 w 66"/>
                <a:gd name="T13" fmla="*/ 44 h 63"/>
                <a:gd name="T14" fmla="*/ 39 w 66"/>
                <a:gd name="T15" fmla="*/ 48 h 63"/>
                <a:gd name="T16" fmla="*/ 28 w 66"/>
                <a:gd name="T17" fmla="*/ 56 h 63"/>
                <a:gd name="T18" fmla="*/ 26 w 66"/>
                <a:gd name="T19" fmla="*/ 56 h 63"/>
                <a:gd name="T20" fmla="*/ 18 w 66"/>
                <a:gd name="T21" fmla="*/ 50 h 63"/>
                <a:gd name="T22" fmla="*/ 18 w 66"/>
                <a:gd name="T23" fmla="*/ 48 h 63"/>
                <a:gd name="T24" fmla="*/ 11 w 66"/>
                <a:gd name="T25" fmla="*/ 46 h 63"/>
                <a:gd name="T26" fmla="*/ 9 w 66"/>
                <a:gd name="T27" fmla="*/ 42 h 63"/>
                <a:gd name="T28" fmla="*/ 13 w 66"/>
                <a:gd name="T29" fmla="*/ 33 h 63"/>
                <a:gd name="T30" fmla="*/ 21 w 66"/>
                <a:gd name="T31" fmla="*/ 33 h 63"/>
                <a:gd name="T32" fmla="*/ 37 w 66"/>
                <a:gd name="T33" fmla="*/ 21 h 63"/>
                <a:gd name="T34" fmla="*/ 48 w 66"/>
                <a:gd name="T35" fmla="*/ 15 h 63"/>
                <a:gd name="T36" fmla="*/ 48 w 66"/>
                <a:gd name="T37" fmla="*/ 13 h 63"/>
                <a:gd name="T38" fmla="*/ 49 w 66"/>
                <a:gd name="T39" fmla="*/ 13 h 63"/>
                <a:gd name="T40" fmla="*/ 54 w 66"/>
                <a:gd name="T41" fmla="*/ 8 h 63"/>
                <a:gd name="T42" fmla="*/ 48 w 66"/>
                <a:gd name="T43" fmla="*/ 2 h 63"/>
                <a:gd name="T44" fmla="*/ 44 w 66"/>
                <a:gd name="T45" fmla="*/ 9 h 63"/>
                <a:gd name="T46" fmla="*/ 33 w 66"/>
                <a:gd name="T47" fmla="*/ 13 h 63"/>
                <a:gd name="T48" fmla="*/ 18 w 66"/>
                <a:gd name="T49" fmla="*/ 25 h 63"/>
                <a:gd name="T50" fmla="*/ 7 w 66"/>
                <a:gd name="T51" fmla="*/ 25 h 63"/>
                <a:gd name="T52" fmla="*/ 7 w 66"/>
                <a:gd name="T53" fmla="*/ 27 h 63"/>
                <a:gd name="T54" fmla="*/ 4 w 66"/>
                <a:gd name="T55" fmla="*/ 27 h 63"/>
                <a:gd name="T56" fmla="*/ 0 w 66"/>
                <a:gd name="T57" fmla="*/ 40 h 63"/>
                <a:gd name="T58" fmla="*/ 0 w 66"/>
                <a:gd name="T59" fmla="*/ 44 h 63"/>
                <a:gd name="T60" fmla="*/ 4 w 66"/>
                <a:gd name="T61" fmla="*/ 52 h 63"/>
                <a:gd name="T62" fmla="*/ 7 w 66"/>
                <a:gd name="T63" fmla="*/ 52 h 63"/>
                <a:gd name="T64" fmla="*/ 7 w 66"/>
                <a:gd name="T65" fmla="*/ 54 h 63"/>
                <a:gd name="T66" fmla="*/ 13 w 66"/>
                <a:gd name="T67" fmla="*/ 56 h 63"/>
                <a:gd name="T68" fmla="*/ 21 w 66"/>
                <a:gd name="T69" fmla="*/ 61 h 63"/>
                <a:gd name="T70" fmla="*/ 21 w 66"/>
                <a:gd name="T71" fmla="*/ 63 h 63"/>
                <a:gd name="T72" fmla="*/ 33 w 66"/>
                <a:gd name="T73" fmla="*/ 63 h 63"/>
                <a:gd name="T74" fmla="*/ 44 w 66"/>
                <a:gd name="T75" fmla="*/ 56 h 63"/>
                <a:gd name="T76" fmla="*/ 49 w 66"/>
                <a:gd name="T77" fmla="*/ 52 h 63"/>
                <a:gd name="T78" fmla="*/ 58 w 66"/>
                <a:gd name="T79" fmla="*/ 50 h 63"/>
                <a:gd name="T80" fmla="*/ 61 w 66"/>
                <a:gd name="T81" fmla="*/ 50 h 63"/>
                <a:gd name="T82" fmla="*/ 72 w 66"/>
                <a:gd name="T83" fmla="*/ 44 h 63"/>
                <a:gd name="T84" fmla="*/ 72 w 66"/>
                <a:gd name="T85" fmla="*/ 42 h 63"/>
                <a:gd name="T86" fmla="*/ 74 w 66"/>
                <a:gd name="T87" fmla="*/ 42 h 63"/>
                <a:gd name="T88" fmla="*/ 74 w 66"/>
                <a:gd name="T89" fmla="*/ 25 h 63"/>
                <a:gd name="T90" fmla="*/ 72 w 66"/>
                <a:gd name="T91" fmla="*/ 13 h 63"/>
                <a:gd name="T92" fmla="*/ 67 w 66"/>
                <a:gd name="T93" fmla="*/ 4 h 63"/>
                <a:gd name="T94" fmla="*/ 65 w 66"/>
                <a:gd name="T95" fmla="*/ 4 h 63"/>
                <a:gd name="T96" fmla="*/ 65 w 66"/>
                <a:gd name="T97" fmla="*/ 2 h 63"/>
                <a:gd name="T98" fmla="*/ 63 w 66"/>
                <a:gd name="T99" fmla="*/ 2 h 63"/>
                <a:gd name="T100" fmla="*/ 52 w 66"/>
                <a:gd name="T101" fmla="*/ 0 h 63"/>
                <a:gd name="T102" fmla="*/ 49 w 66"/>
                <a:gd name="T103" fmla="*/ 0 h 63"/>
                <a:gd name="T104" fmla="*/ 48 w 66"/>
                <a:gd name="T105" fmla="*/ 2 h 63"/>
                <a:gd name="T106" fmla="*/ 54 w 66"/>
                <a:gd name="T107" fmla="*/ 8 h 6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6"/>
                <a:gd name="T163" fmla="*/ 0 h 63"/>
                <a:gd name="T164" fmla="*/ 66 w 66"/>
                <a:gd name="T165" fmla="*/ 63 h 6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6" h="63">
                  <a:moveTo>
                    <a:pt x="48" y="8"/>
                  </a:moveTo>
                  <a:lnTo>
                    <a:pt x="54" y="9"/>
                  </a:lnTo>
                  <a:lnTo>
                    <a:pt x="58" y="25"/>
                  </a:lnTo>
                  <a:lnTo>
                    <a:pt x="58" y="38"/>
                  </a:lnTo>
                  <a:lnTo>
                    <a:pt x="50" y="42"/>
                  </a:lnTo>
                  <a:lnTo>
                    <a:pt x="43" y="44"/>
                  </a:lnTo>
                  <a:lnTo>
                    <a:pt x="41" y="44"/>
                  </a:lnTo>
                  <a:lnTo>
                    <a:pt x="35" y="48"/>
                  </a:lnTo>
                  <a:lnTo>
                    <a:pt x="25" y="56"/>
                  </a:lnTo>
                  <a:lnTo>
                    <a:pt x="23" y="56"/>
                  </a:lnTo>
                  <a:lnTo>
                    <a:pt x="16" y="50"/>
                  </a:lnTo>
                  <a:lnTo>
                    <a:pt x="16" y="48"/>
                  </a:lnTo>
                  <a:lnTo>
                    <a:pt x="10" y="46"/>
                  </a:lnTo>
                  <a:lnTo>
                    <a:pt x="8" y="42"/>
                  </a:lnTo>
                  <a:lnTo>
                    <a:pt x="12" y="33"/>
                  </a:lnTo>
                  <a:lnTo>
                    <a:pt x="19" y="33"/>
                  </a:lnTo>
                  <a:lnTo>
                    <a:pt x="33" y="21"/>
                  </a:lnTo>
                  <a:lnTo>
                    <a:pt x="43" y="15"/>
                  </a:lnTo>
                  <a:lnTo>
                    <a:pt x="43" y="13"/>
                  </a:lnTo>
                  <a:lnTo>
                    <a:pt x="44" y="13"/>
                  </a:lnTo>
                  <a:lnTo>
                    <a:pt x="48" y="8"/>
                  </a:lnTo>
                  <a:lnTo>
                    <a:pt x="43" y="2"/>
                  </a:lnTo>
                  <a:lnTo>
                    <a:pt x="39" y="9"/>
                  </a:lnTo>
                  <a:lnTo>
                    <a:pt x="29" y="13"/>
                  </a:lnTo>
                  <a:lnTo>
                    <a:pt x="16" y="25"/>
                  </a:lnTo>
                  <a:lnTo>
                    <a:pt x="6" y="25"/>
                  </a:lnTo>
                  <a:lnTo>
                    <a:pt x="6" y="27"/>
                  </a:lnTo>
                  <a:lnTo>
                    <a:pt x="4" y="27"/>
                  </a:lnTo>
                  <a:lnTo>
                    <a:pt x="0" y="40"/>
                  </a:lnTo>
                  <a:lnTo>
                    <a:pt x="0" y="44"/>
                  </a:lnTo>
                  <a:lnTo>
                    <a:pt x="4" y="52"/>
                  </a:lnTo>
                  <a:lnTo>
                    <a:pt x="6" y="52"/>
                  </a:lnTo>
                  <a:lnTo>
                    <a:pt x="6" y="54"/>
                  </a:lnTo>
                  <a:lnTo>
                    <a:pt x="12" y="56"/>
                  </a:lnTo>
                  <a:lnTo>
                    <a:pt x="19" y="61"/>
                  </a:lnTo>
                  <a:lnTo>
                    <a:pt x="19" y="63"/>
                  </a:lnTo>
                  <a:lnTo>
                    <a:pt x="29" y="63"/>
                  </a:lnTo>
                  <a:lnTo>
                    <a:pt x="39" y="56"/>
                  </a:lnTo>
                  <a:lnTo>
                    <a:pt x="44" y="52"/>
                  </a:lnTo>
                  <a:lnTo>
                    <a:pt x="52" y="50"/>
                  </a:lnTo>
                  <a:lnTo>
                    <a:pt x="54" y="50"/>
                  </a:lnTo>
                  <a:lnTo>
                    <a:pt x="64" y="44"/>
                  </a:lnTo>
                  <a:lnTo>
                    <a:pt x="64" y="42"/>
                  </a:lnTo>
                  <a:lnTo>
                    <a:pt x="66" y="42"/>
                  </a:lnTo>
                  <a:lnTo>
                    <a:pt x="66" y="25"/>
                  </a:lnTo>
                  <a:lnTo>
                    <a:pt x="64" y="13"/>
                  </a:lnTo>
                  <a:lnTo>
                    <a:pt x="60" y="4"/>
                  </a:lnTo>
                  <a:lnTo>
                    <a:pt x="58" y="4"/>
                  </a:lnTo>
                  <a:lnTo>
                    <a:pt x="58" y="2"/>
                  </a:lnTo>
                  <a:lnTo>
                    <a:pt x="56" y="2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43" y="2"/>
                  </a:lnTo>
                  <a:lnTo>
                    <a:pt x="48" y="8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56" name="Freeform 44"/>
            <p:cNvSpPr>
              <a:spLocks/>
            </p:cNvSpPr>
            <p:nvPr/>
          </p:nvSpPr>
          <p:spPr bwMode="auto">
            <a:xfrm>
              <a:off x="4684" y="1274"/>
              <a:ext cx="108" cy="86"/>
            </a:xfrm>
            <a:custGeom>
              <a:avLst/>
              <a:gdLst>
                <a:gd name="T0" fmla="*/ 75 w 96"/>
                <a:gd name="T1" fmla="*/ 0 h 86"/>
                <a:gd name="T2" fmla="*/ 87 w 96"/>
                <a:gd name="T3" fmla="*/ 0 h 86"/>
                <a:gd name="T4" fmla="*/ 92 w 96"/>
                <a:gd name="T5" fmla="*/ 6 h 86"/>
                <a:gd name="T6" fmla="*/ 92 w 96"/>
                <a:gd name="T7" fmla="*/ 10 h 86"/>
                <a:gd name="T8" fmla="*/ 108 w 96"/>
                <a:gd name="T9" fmla="*/ 15 h 86"/>
                <a:gd name="T10" fmla="*/ 108 w 96"/>
                <a:gd name="T11" fmla="*/ 25 h 86"/>
                <a:gd name="T12" fmla="*/ 92 w 96"/>
                <a:gd name="T13" fmla="*/ 40 h 86"/>
                <a:gd name="T14" fmla="*/ 61 w 96"/>
                <a:gd name="T15" fmla="*/ 52 h 86"/>
                <a:gd name="T16" fmla="*/ 38 w 96"/>
                <a:gd name="T17" fmla="*/ 65 h 86"/>
                <a:gd name="T18" fmla="*/ 33 w 96"/>
                <a:gd name="T19" fmla="*/ 83 h 86"/>
                <a:gd name="T20" fmla="*/ 21 w 96"/>
                <a:gd name="T21" fmla="*/ 86 h 86"/>
                <a:gd name="T22" fmla="*/ 10 w 96"/>
                <a:gd name="T23" fmla="*/ 83 h 86"/>
                <a:gd name="T24" fmla="*/ 10 w 96"/>
                <a:gd name="T25" fmla="*/ 65 h 86"/>
                <a:gd name="T26" fmla="*/ 10 w 96"/>
                <a:gd name="T27" fmla="*/ 61 h 86"/>
                <a:gd name="T28" fmla="*/ 0 w 96"/>
                <a:gd name="T29" fmla="*/ 60 h 86"/>
                <a:gd name="T30" fmla="*/ 5 w 96"/>
                <a:gd name="T31" fmla="*/ 48 h 86"/>
                <a:gd name="T32" fmla="*/ 17 w 96"/>
                <a:gd name="T33" fmla="*/ 31 h 86"/>
                <a:gd name="T34" fmla="*/ 38 w 96"/>
                <a:gd name="T35" fmla="*/ 15 h 86"/>
                <a:gd name="T36" fmla="*/ 54 w 96"/>
                <a:gd name="T37" fmla="*/ 13 h 86"/>
                <a:gd name="T38" fmla="*/ 75 w 96"/>
                <a:gd name="T39" fmla="*/ 0 h 8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6"/>
                <a:gd name="T61" fmla="*/ 0 h 86"/>
                <a:gd name="T62" fmla="*/ 96 w 96"/>
                <a:gd name="T63" fmla="*/ 86 h 8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6" h="86">
                  <a:moveTo>
                    <a:pt x="67" y="0"/>
                  </a:moveTo>
                  <a:lnTo>
                    <a:pt x="77" y="0"/>
                  </a:lnTo>
                  <a:lnTo>
                    <a:pt x="82" y="6"/>
                  </a:lnTo>
                  <a:lnTo>
                    <a:pt x="82" y="10"/>
                  </a:lnTo>
                  <a:lnTo>
                    <a:pt x="96" y="15"/>
                  </a:lnTo>
                  <a:lnTo>
                    <a:pt x="96" y="25"/>
                  </a:lnTo>
                  <a:lnTo>
                    <a:pt x="82" y="40"/>
                  </a:lnTo>
                  <a:lnTo>
                    <a:pt x="54" y="52"/>
                  </a:lnTo>
                  <a:lnTo>
                    <a:pt x="34" y="65"/>
                  </a:lnTo>
                  <a:lnTo>
                    <a:pt x="29" y="83"/>
                  </a:lnTo>
                  <a:lnTo>
                    <a:pt x="19" y="86"/>
                  </a:lnTo>
                  <a:lnTo>
                    <a:pt x="9" y="83"/>
                  </a:lnTo>
                  <a:lnTo>
                    <a:pt x="9" y="65"/>
                  </a:lnTo>
                  <a:lnTo>
                    <a:pt x="9" y="61"/>
                  </a:lnTo>
                  <a:lnTo>
                    <a:pt x="0" y="60"/>
                  </a:lnTo>
                  <a:lnTo>
                    <a:pt x="4" y="48"/>
                  </a:lnTo>
                  <a:lnTo>
                    <a:pt x="15" y="31"/>
                  </a:lnTo>
                  <a:lnTo>
                    <a:pt x="34" y="15"/>
                  </a:lnTo>
                  <a:lnTo>
                    <a:pt x="48" y="13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57" name="Freeform 45"/>
            <p:cNvSpPr>
              <a:spLocks/>
            </p:cNvSpPr>
            <p:nvPr/>
          </p:nvSpPr>
          <p:spPr bwMode="auto">
            <a:xfrm>
              <a:off x="4680" y="1270"/>
              <a:ext cx="117" cy="94"/>
            </a:xfrm>
            <a:custGeom>
              <a:avLst/>
              <a:gdLst>
                <a:gd name="T0" fmla="*/ 82 w 104"/>
                <a:gd name="T1" fmla="*/ 8 h 94"/>
                <a:gd name="T2" fmla="*/ 89 w 104"/>
                <a:gd name="T3" fmla="*/ 8 h 94"/>
                <a:gd name="T4" fmla="*/ 92 w 104"/>
                <a:gd name="T5" fmla="*/ 12 h 94"/>
                <a:gd name="T6" fmla="*/ 92 w 104"/>
                <a:gd name="T7" fmla="*/ 16 h 94"/>
                <a:gd name="T8" fmla="*/ 95 w 104"/>
                <a:gd name="T9" fmla="*/ 16 h 94"/>
                <a:gd name="T10" fmla="*/ 95 w 104"/>
                <a:gd name="T11" fmla="*/ 17 h 94"/>
                <a:gd name="T12" fmla="*/ 108 w 104"/>
                <a:gd name="T13" fmla="*/ 21 h 94"/>
                <a:gd name="T14" fmla="*/ 108 w 104"/>
                <a:gd name="T15" fmla="*/ 27 h 94"/>
                <a:gd name="T16" fmla="*/ 95 w 104"/>
                <a:gd name="T17" fmla="*/ 41 h 94"/>
                <a:gd name="T18" fmla="*/ 63 w 104"/>
                <a:gd name="T19" fmla="*/ 52 h 94"/>
                <a:gd name="T20" fmla="*/ 41 w 104"/>
                <a:gd name="T21" fmla="*/ 65 h 94"/>
                <a:gd name="T22" fmla="*/ 38 w 104"/>
                <a:gd name="T23" fmla="*/ 67 h 94"/>
                <a:gd name="T24" fmla="*/ 33 w 104"/>
                <a:gd name="T25" fmla="*/ 83 h 94"/>
                <a:gd name="T26" fmla="*/ 26 w 104"/>
                <a:gd name="T27" fmla="*/ 87 h 94"/>
                <a:gd name="T28" fmla="*/ 19 w 104"/>
                <a:gd name="T29" fmla="*/ 85 h 94"/>
                <a:gd name="T30" fmla="*/ 19 w 104"/>
                <a:gd name="T31" fmla="*/ 64 h 94"/>
                <a:gd name="T32" fmla="*/ 17 w 104"/>
                <a:gd name="T33" fmla="*/ 64 h 94"/>
                <a:gd name="T34" fmla="*/ 17 w 104"/>
                <a:gd name="T35" fmla="*/ 62 h 94"/>
                <a:gd name="T36" fmla="*/ 15 w 104"/>
                <a:gd name="T37" fmla="*/ 62 h 94"/>
                <a:gd name="T38" fmla="*/ 11 w 104"/>
                <a:gd name="T39" fmla="*/ 60 h 94"/>
                <a:gd name="T40" fmla="*/ 12 w 104"/>
                <a:gd name="T41" fmla="*/ 54 h 94"/>
                <a:gd name="T42" fmla="*/ 24 w 104"/>
                <a:gd name="T43" fmla="*/ 37 h 94"/>
                <a:gd name="T44" fmla="*/ 45 w 104"/>
                <a:gd name="T45" fmla="*/ 23 h 94"/>
                <a:gd name="T46" fmla="*/ 58 w 104"/>
                <a:gd name="T47" fmla="*/ 21 h 94"/>
                <a:gd name="T48" fmla="*/ 61 w 104"/>
                <a:gd name="T49" fmla="*/ 21 h 94"/>
                <a:gd name="T50" fmla="*/ 82 w 104"/>
                <a:gd name="T51" fmla="*/ 8 h 94"/>
                <a:gd name="T52" fmla="*/ 78 w 104"/>
                <a:gd name="T53" fmla="*/ 0 h 94"/>
                <a:gd name="T54" fmla="*/ 56 w 104"/>
                <a:gd name="T55" fmla="*/ 14 h 94"/>
                <a:gd name="T56" fmla="*/ 43 w 104"/>
                <a:gd name="T57" fmla="*/ 16 h 94"/>
                <a:gd name="T58" fmla="*/ 41 w 104"/>
                <a:gd name="T59" fmla="*/ 16 h 94"/>
                <a:gd name="T60" fmla="*/ 19 w 104"/>
                <a:gd name="T61" fmla="*/ 31 h 94"/>
                <a:gd name="T62" fmla="*/ 19 w 104"/>
                <a:gd name="T63" fmla="*/ 33 h 94"/>
                <a:gd name="T64" fmla="*/ 17 w 104"/>
                <a:gd name="T65" fmla="*/ 33 h 94"/>
                <a:gd name="T66" fmla="*/ 5 w 104"/>
                <a:gd name="T67" fmla="*/ 50 h 94"/>
                <a:gd name="T68" fmla="*/ 0 w 104"/>
                <a:gd name="T69" fmla="*/ 62 h 94"/>
                <a:gd name="T70" fmla="*/ 0 w 104"/>
                <a:gd name="T71" fmla="*/ 65 h 94"/>
                <a:gd name="T72" fmla="*/ 2 w 104"/>
                <a:gd name="T73" fmla="*/ 67 h 94"/>
                <a:gd name="T74" fmla="*/ 12 w 104"/>
                <a:gd name="T75" fmla="*/ 67 h 94"/>
                <a:gd name="T76" fmla="*/ 11 w 104"/>
                <a:gd name="T77" fmla="*/ 87 h 94"/>
                <a:gd name="T78" fmla="*/ 11 w 104"/>
                <a:gd name="T79" fmla="*/ 89 h 94"/>
                <a:gd name="T80" fmla="*/ 12 w 104"/>
                <a:gd name="T81" fmla="*/ 90 h 94"/>
                <a:gd name="T82" fmla="*/ 24 w 104"/>
                <a:gd name="T83" fmla="*/ 94 h 94"/>
                <a:gd name="T84" fmla="*/ 28 w 104"/>
                <a:gd name="T85" fmla="*/ 94 h 94"/>
                <a:gd name="T86" fmla="*/ 38 w 104"/>
                <a:gd name="T87" fmla="*/ 90 h 94"/>
                <a:gd name="T88" fmla="*/ 41 w 104"/>
                <a:gd name="T89" fmla="*/ 89 h 94"/>
                <a:gd name="T90" fmla="*/ 47 w 104"/>
                <a:gd name="T91" fmla="*/ 71 h 94"/>
                <a:gd name="T92" fmla="*/ 66 w 104"/>
                <a:gd name="T93" fmla="*/ 60 h 94"/>
                <a:gd name="T94" fmla="*/ 99 w 104"/>
                <a:gd name="T95" fmla="*/ 48 h 94"/>
                <a:gd name="T96" fmla="*/ 101 w 104"/>
                <a:gd name="T97" fmla="*/ 46 h 94"/>
                <a:gd name="T98" fmla="*/ 117 w 104"/>
                <a:gd name="T99" fmla="*/ 31 h 94"/>
                <a:gd name="T100" fmla="*/ 117 w 104"/>
                <a:gd name="T101" fmla="*/ 17 h 94"/>
                <a:gd name="T102" fmla="*/ 115 w 104"/>
                <a:gd name="T103" fmla="*/ 16 h 94"/>
                <a:gd name="T104" fmla="*/ 99 w 104"/>
                <a:gd name="T105" fmla="*/ 12 h 94"/>
                <a:gd name="T106" fmla="*/ 101 w 104"/>
                <a:gd name="T107" fmla="*/ 10 h 94"/>
                <a:gd name="T108" fmla="*/ 101 w 104"/>
                <a:gd name="T109" fmla="*/ 8 h 94"/>
                <a:gd name="T110" fmla="*/ 99 w 104"/>
                <a:gd name="T111" fmla="*/ 8 h 94"/>
                <a:gd name="T112" fmla="*/ 92 w 104"/>
                <a:gd name="T113" fmla="*/ 2 h 94"/>
                <a:gd name="T114" fmla="*/ 92 w 104"/>
                <a:gd name="T115" fmla="*/ 0 h 94"/>
                <a:gd name="T116" fmla="*/ 78 w 104"/>
                <a:gd name="T117" fmla="*/ 0 h 94"/>
                <a:gd name="T118" fmla="*/ 82 w 104"/>
                <a:gd name="T119" fmla="*/ 8 h 9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04"/>
                <a:gd name="T181" fmla="*/ 0 h 94"/>
                <a:gd name="T182" fmla="*/ 104 w 104"/>
                <a:gd name="T183" fmla="*/ 94 h 9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04" h="94">
                  <a:moveTo>
                    <a:pt x="73" y="8"/>
                  </a:moveTo>
                  <a:lnTo>
                    <a:pt x="79" y="8"/>
                  </a:lnTo>
                  <a:lnTo>
                    <a:pt x="82" y="12"/>
                  </a:lnTo>
                  <a:lnTo>
                    <a:pt x="82" y="16"/>
                  </a:lnTo>
                  <a:lnTo>
                    <a:pt x="84" y="16"/>
                  </a:lnTo>
                  <a:lnTo>
                    <a:pt x="84" y="17"/>
                  </a:lnTo>
                  <a:lnTo>
                    <a:pt x="96" y="21"/>
                  </a:lnTo>
                  <a:lnTo>
                    <a:pt x="96" y="27"/>
                  </a:lnTo>
                  <a:lnTo>
                    <a:pt x="84" y="41"/>
                  </a:lnTo>
                  <a:lnTo>
                    <a:pt x="56" y="52"/>
                  </a:lnTo>
                  <a:lnTo>
                    <a:pt x="36" y="65"/>
                  </a:lnTo>
                  <a:lnTo>
                    <a:pt x="34" y="67"/>
                  </a:lnTo>
                  <a:lnTo>
                    <a:pt x="29" y="83"/>
                  </a:lnTo>
                  <a:lnTo>
                    <a:pt x="23" y="87"/>
                  </a:lnTo>
                  <a:lnTo>
                    <a:pt x="17" y="85"/>
                  </a:lnTo>
                  <a:lnTo>
                    <a:pt x="17" y="64"/>
                  </a:lnTo>
                  <a:lnTo>
                    <a:pt x="15" y="64"/>
                  </a:lnTo>
                  <a:lnTo>
                    <a:pt x="15" y="62"/>
                  </a:lnTo>
                  <a:lnTo>
                    <a:pt x="13" y="62"/>
                  </a:lnTo>
                  <a:lnTo>
                    <a:pt x="10" y="60"/>
                  </a:lnTo>
                  <a:lnTo>
                    <a:pt x="11" y="54"/>
                  </a:lnTo>
                  <a:lnTo>
                    <a:pt x="21" y="37"/>
                  </a:lnTo>
                  <a:lnTo>
                    <a:pt x="40" y="23"/>
                  </a:lnTo>
                  <a:lnTo>
                    <a:pt x="52" y="21"/>
                  </a:lnTo>
                  <a:lnTo>
                    <a:pt x="54" y="21"/>
                  </a:lnTo>
                  <a:lnTo>
                    <a:pt x="73" y="8"/>
                  </a:lnTo>
                  <a:lnTo>
                    <a:pt x="69" y="0"/>
                  </a:lnTo>
                  <a:lnTo>
                    <a:pt x="50" y="14"/>
                  </a:lnTo>
                  <a:lnTo>
                    <a:pt x="38" y="16"/>
                  </a:lnTo>
                  <a:lnTo>
                    <a:pt x="36" y="16"/>
                  </a:lnTo>
                  <a:lnTo>
                    <a:pt x="17" y="31"/>
                  </a:lnTo>
                  <a:lnTo>
                    <a:pt x="17" y="33"/>
                  </a:lnTo>
                  <a:lnTo>
                    <a:pt x="15" y="33"/>
                  </a:lnTo>
                  <a:lnTo>
                    <a:pt x="4" y="50"/>
                  </a:lnTo>
                  <a:lnTo>
                    <a:pt x="0" y="62"/>
                  </a:lnTo>
                  <a:lnTo>
                    <a:pt x="0" y="65"/>
                  </a:lnTo>
                  <a:lnTo>
                    <a:pt x="2" y="67"/>
                  </a:lnTo>
                  <a:lnTo>
                    <a:pt x="11" y="67"/>
                  </a:lnTo>
                  <a:lnTo>
                    <a:pt x="10" y="87"/>
                  </a:lnTo>
                  <a:lnTo>
                    <a:pt x="10" y="89"/>
                  </a:lnTo>
                  <a:lnTo>
                    <a:pt x="11" y="90"/>
                  </a:lnTo>
                  <a:lnTo>
                    <a:pt x="21" y="94"/>
                  </a:lnTo>
                  <a:lnTo>
                    <a:pt x="25" y="94"/>
                  </a:lnTo>
                  <a:lnTo>
                    <a:pt x="34" y="90"/>
                  </a:lnTo>
                  <a:lnTo>
                    <a:pt x="36" y="89"/>
                  </a:lnTo>
                  <a:lnTo>
                    <a:pt x="42" y="71"/>
                  </a:lnTo>
                  <a:lnTo>
                    <a:pt x="59" y="60"/>
                  </a:lnTo>
                  <a:lnTo>
                    <a:pt x="88" y="48"/>
                  </a:lnTo>
                  <a:lnTo>
                    <a:pt x="90" y="46"/>
                  </a:lnTo>
                  <a:lnTo>
                    <a:pt x="104" y="31"/>
                  </a:lnTo>
                  <a:lnTo>
                    <a:pt x="104" y="17"/>
                  </a:lnTo>
                  <a:lnTo>
                    <a:pt x="102" y="16"/>
                  </a:lnTo>
                  <a:lnTo>
                    <a:pt x="88" y="12"/>
                  </a:lnTo>
                  <a:lnTo>
                    <a:pt x="90" y="10"/>
                  </a:lnTo>
                  <a:lnTo>
                    <a:pt x="90" y="8"/>
                  </a:lnTo>
                  <a:lnTo>
                    <a:pt x="88" y="8"/>
                  </a:lnTo>
                  <a:lnTo>
                    <a:pt x="82" y="2"/>
                  </a:lnTo>
                  <a:lnTo>
                    <a:pt x="82" y="0"/>
                  </a:lnTo>
                  <a:lnTo>
                    <a:pt x="69" y="0"/>
                  </a:lnTo>
                  <a:lnTo>
                    <a:pt x="73" y="8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58" name="Freeform 46"/>
            <p:cNvSpPr>
              <a:spLocks/>
            </p:cNvSpPr>
            <p:nvPr/>
          </p:nvSpPr>
          <p:spPr bwMode="auto">
            <a:xfrm>
              <a:off x="4788" y="1224"/>
              <a:ext cx="11" cy="10"/>
            </a:xfrm>
            <a:custGeom>
              <a:avLst/>
              <a:gdLst>
                <a:gd name="T0" fmla="*/ 9 w 10"/>
                <a:gd name="T1" fmla="*/ 0 h 10"/>
                <a:gd name="T2" fmla="*/ 11 w 10"/>
                <a:gd name="T3" fmla="*/ 4 h 10"/>
                <a:gd name="T4" fmla="*/ 7 w 10"/>
                <a:gd name="T5" fmla="*/ 10 h 10"/>
                <a:gd name="T6" fmla="*/ 0 w 10"/>
                <a:gd name="T7" fmla="*/ 8 h 10"/>
                <a:gd name="T8" fmla="*/ 0 w 10"/>
                <a:gd name="T9" fmla="*/ 2 h 10"/>
                <a:gd name="T10" fmla="*/ 9 w 10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10"/>
                <a:gd name="T20" fmla="*/ 10 w 10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10">
                  <a:moveTo>
                    <a:pt x="8" y="0"/>
                  </a:moveTo>
                  <a:lnTo>
                    <a:pt x="10" y="4"/>
                  </a:lnTo>
                  <a:lnTo>
                    <a:pt x="6" y="10"/>
                  </a:lnTo>
                  <a:lnTo>
                    <a:pt x="0" y="8"/>
                  </a:lnTo>
                  <a:lnTo>
                    <a:pt x="0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59" name="Freeform 47"/>
            <p:cNvSpPr>
              <a:spLocks/>
            </p:cNvSpPr>
            <p:nvPr/>
          </p:nvSpPr>
          <p:spPr bwMode="auto">
            <a:xfrm>
              <a:off x="4783" y="1220"/>
              <a:ext cx="19" cy="18"/>
            </a:xfrm>
            <a:custGeom>
              <a:avLst/>
              <a:gdLst>
                <a:gd name="T0" fmla="*/ 11 w 17"/>
                <a:gd name="T1" fmla="*/ 6 h 18"/>
                <a:gd name="T2" fmla="*/ 11 w 17"/>
                <a:gd name="T3" fmla="*/ 8 h 18"/>
                <a:gd name="T4" fmla="*/ 9 w 17"/>
                <a:gd name="T5" fmla="*/ 10 h 18"/>
                <a:gd name="T6" fmla="*/ 7 w 17"/>
                <a:gd name="T7" fmla="*/ 10 h 18"/>
                <a:gd name="T8" fmla="*/ 7 w 17"/>
                <a:gd name="T9" fmla="*/ 8 h 18"/>
                <a:gd name="T10" fmla="*/ 11 w 17"/>
                <a:gd name="T11" fmla="*/ 6 h 18"/>
                <a:gd name="T12" fmla="*/ 13 w 17"/>
                <a:gd name="T13" fmla="*/ 0 h 18"/>
                <a:gd name="T14" fmla="*/ 4 w 17"/>
                <a:gd name="T15" fmla="*/ 2 h 18"/>
                <a:gd name="T16" fmla="*/ 2 w 17"/>
                <a:gd name="T17" fmla="*/ 2 h 18"/>
                <a:gd name="T18" fmla="*/ 2 w 17"/>
                <a:gd name="T19" fmla="*/ 4 h 18"/>
                <a:gd name="T20" fmla="*/ 0 w 17"/>
                <a:gd name="T21" fmla="*/ 4 h 18"/>
                <a:gd name="T22" fmla="*/ 0 w 17"/>
                <a:gd name="T23" fmla="*/ 14 h 18"/>
                <a:gd name="T24" fmla="*/ 2 w 17"/>
                <a:gd name="T25" fmla="*/ 14 h 18"/>
                <a:gd name="T26" fmla="*/ 2 w 17"/>
                <a:gd name="T27" fmla="*/ 16 h 18"/>
                <a:gd name="T28" fmla="*/ 9 w 17"/>
                <a:gd name="T29" fmla="*/ 18 h 18"/>
                <a:gd name="T30" fmla="*/ 13 w 17"/>
                <a:gd name="T31" fmla="*/ 18 h 18"/>
                <a:gd name="T32" fmla="*/ 16 w 17"/>
                <a:gd name="T33" fmla="*/ 16 h 18"/>
                <a:gd name="T34" fmla="*/ 19 w 17"/>
                <a:gd name="T35" fmla="*/ 10 h 18"/>
                <a:gd name="T36" fmla="*/ 19 w 17"/>
                <a:gd name="T37" fmla="*/ 6 h 18"/>
                <a:gd name="T38" fmla="*/ 17 w 17"/>
                <a:gd name="T39" fmla="*/ 2 h 18"/>
                <a:gd name="T40" fmla="*/ 16 w 17"/>
                <a:gd name="T41" fmla="*/ 2 h 18"/>
                <a:gd name="T42" fmla="*/ 16 w 17"/>
                <a:gd name="T43" fmla="*/ 0 h 18"/>
                <a:gd name="T44" fmla="*/ 13 w 17"/>
                <a:gd name="T45" fmla="*/ 0 h 18"/>
                <a:gd name="T46" fmla="*/ 11 w 17"/>
                <a:gd name="T47" fmla="*/ 6 h 1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7"/>
                <a:gd name="T73" fmla="*/ 0 h 18"/>
                <a:gd name="T74" fmla="*/ 17 w 17"/>
                <a:gd name="T75" fmla="*/ 18 h 1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7" h="18">
                  <a:moveTo>
                    <a:pt x="10" y="6"/>
                  </a:moveTo>
                  <a:lnTo>
                    <a:pt x="10" y="8"/>
                  </a:lnTo>
                  <a:lnTo>
                    <a:pt x="8" y="10"/>
                  </a:lnTo>
                  <a:lnTo>
                    <a:pt x="6" y="10"/>
                  </a:lnTo>
                  <a:lnTo>
                    <a:pt x="6" y="8"/>
                  </a:lnTo>
                  <a:lnTo>
                    <a:pt x="10" y="6"/>
                  </a:lnTo>
                  <a:lnTo>
                    <a:pt x="12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14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8" y="18"/>
                  </a:lnTo>
                  <a:lnTo>
                    <a:pt x="12" y="18"/>
                  </a:lnTo>
                  <a:lnTo>
                    <a:pt x="14" y="16"/>
                  </a:lnTo>
                  <a:lnTo>
                    <a:pt x="17" y="10"/>
                  </a:lnTo>
                  <a:lnTo>
                    <a:pt x="17" y="6"/>
                  </a:lnTo>
                  <a:lnTo>
                    <a:pt x="15" y="2"/>
                  </a:lnTo>
                  <a:lnTo>
                    <a:pt x="14" y="2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0" y="6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60" name="Freeform 48"/>
            <p:cNvSpPr>
              <a:spLocks/>
            </p:cNvSpPr>
            <p:nvPr/>
          </p:nvSpPr>
          <p:spPr bwMode="auto">
            <a:xfrm>
              <a:off x="4626" y="1337"/>
              <a:ext cx="561" cy="287"/>
            </a:xfrm>
            <a:custGeom>
              <a:avLst/>
              <a:gdLst>
                <a:gd name="T0" fmla="*/ 464 w 499"/>
                <a:gd name="T1" fmla="*/ 268 h 286"/>
                <a:gd name="T2" fmla="*/ 500 w 499"/>
                <a:gd name="T3" fmla="*/ 261 h 286"/>
                <a:gd name="T4" fmla="*/ 533 w 499"/>
                <a:gd name="T5" fmla="*/ 234 h 286"/>
                <a:gd name="T6" fmla="*/ 557 w 499"/>
                <a:gd name="T7" fmla="*/ 199 h 286"/>
                <a:gd name="T8" fmla="*/ 557 w 499"/>
                <a:gd name="T9" fmla="*/ 161 h 286"/>
                <a:gd name="T10" fmla="*/ 528 w 499"/>
                <a:gd name="T11" fmla="*/ 145 h 286"/>
                <a:gd name="T12" fmla="*/ 507 w 499"/>
                <a:gd name="T13" fmla="*/ 131 h 286"/>
                <a:gd name="T14" fmla="*/ 518 w 499"/>
                <a:gd name="T15" fmla="*/ 94 h 286"/>
                <a:gd name="T16" fmla="*/ 507 w 499"/>
                <a:gd name="T17" fmla="*/ 79 h 286"/>
                <a:gd name="T18" fmla="*/ 500 w 499"/>
                <a:gd name="T19" fmla="*/ 70 h 286"/>
                <a:gd name="T20" fmla="*/ 503 w 499"/>
                <a:gd name="T21" fmla="*/ 52 h 286"/>
                <a:gd name="T22" fmla="*/ 464 w 499"/>
                <a:gd name="T23" fmla="*/ 45 h 286"/>
                <a:gd name="T24" fmla="*/ 399 w 499"/>
                <a:gd name="T25" fmla="*/ 43 h 286"/>
                <a:gd name="T26" fmla="*/ 382 w 499"/>
                <a:gd name="T27" fmla="*/ 29 h 286"/>
                <a:gd name="T28" fmla="*/ 356 w 499"/>
                <a:gd name="T29" fmla="*/ 20 h 286"/>
                <a:gd name="T30" fmla="*/ 335 w 499"/>
                <a:gd name="T31" fmla="*/ 6 h 286"/>
                <a:gd name="T32" fmla="*/ 319 w 499"/>
                <a:gd name="T33" fmla="*/ 2 h 286"/>
                <a:gd name="T34" fmla="*/ 291 w 499"/>
                <a:gd name="T35" fmla="*/ 8 h 286"/>
                <a:gd name="T36" fmla="*/ 256 w 499"/>
                <a:gd name="T37" fmla="*/ 25 h 286"/>
                <a:gd name="T38" fmla="*/ 256 w 499"/>
                <a:gd name="T39" fmla="*/ 58 h 286"/>
                <a:gd name="T40" fmla="*/ 259 w 499"/>
                <a:gd name="T41" fmla="*/ 91 h 286"/>
                <a:gd name="T42" fmla="*/ 246 w 499"/>
                <a:gd name="T43" fmla="*/ 125 h 286"/>
                <a:gd name="T44" fmla="*/ 205 w 499"/>
                <a:gd name="T45" fmla="*/ 125 h 286"/>
                <a:gd name="T46" fmla="*/ 181 w 499"/>
                <a:gd name="T47" fmla="*/ 110 h 286"/>
                <a:gd name="T48" fmla="*/ 160 w 499"/>
                <a:gd name="T49" fmla="*/ 87 h 286"/>
                <a:gd name="T50" fmla="*/ 127 w 499"/>
                <a:gd name="T51" fmla="*/ 73 h 286"/>
                <a:gd name="T52" fmla="*/ 112 w 499"/>
                <a:gd name="T53" fmla="*/ 50 h 286"/>
                <a:gd name="T54" fmla="*/ 101 w 499"/>
                <a:gd name="T55" fmla="*/ 54 h 286"/>
                <a:gd name="T56" fmla="*/ 87 w 499"/>
                <a:gd name="T57" fmla="*/ 70 h 286"/>
                <a:gd name="T58" fmla="*/ 65 w 499"/>
                <a:gd name="T59" fmla="*/ 77 h 286"/>
                <a:gd name="T60" fmla="*/ 40 w 499"/>
                <a:gd name="T61" fmla="*/ 118 h 286"/>
                <a:gd name="T62" fmla="*/ 15 w 499"/>
                <a:gd name="T63" fmla="*/ 153 h 286"/>
                <a:gd name="T64" fmla="*/ 4 w 499"/>
                <a:gd name="T65" fmla="*/ 193 h 286"/>
                <a:gd name="T66" fmla="*/ 0 w 499"/>
                <a:gd name="T67" fmla="*/ 251 h 286"/>
                <a:gd name="T68" fmla="*/ 21 w 499"/>
                <a:gd name="T69" fmla="*/ 236 h 286"/>
                <a:gd name="T70" fmla="*/ 43 w 499"/>
                <a:gd name="T71" fmla="*/ 230 h 286"/>
                <a:gd name="T72" fmla="*/ 69 w 499"/>
                <a:gd name="T73" fmla="*/ 209 h 286"/>
                <a:gd name="T74" fmla="*/ 94 w 499"/>
                <a:gd name="T75" fmla="*/ 209 h 286"/>
                <a:gd name="T76" fmla="*/ 108 w 499"/>
                <a:gd name="T77" fmla="*/ 205 h 286"/>
                <a:gd name="T78" fmla="*/ 119 w 499"/>
                <a:gd name="T79" fmla="*/ 211 h 286"/>
                <a:gd name="T80" fmla="*/ 134 w 499"/>
                <a:gd name="T81" fmla="*/ 220 h 286"/>
                <a:gd name="T82" fmla="*/ 155 w 499"/>
                <a:gd name="T83" fmla="*/ 218 h 286"/>
                <a:gd name="T84" fmla="*/ 169 w 499"/>
                <a:gd name="T85" fmla="*/ 228 h 286"/>
                <a:gd name="T86" fmla="*/ 188 w 499"/>
                <a:gd name="T87" fmla="*/ 220 h 286"/>
                <a:gd name="T88" fmla="*/ 211 w 499"/>
                <a:gd name="T89" fmla="*/ 224 h 286"/>
                <a:gd name="T90" fmla="*/ 237 w 499"/>
                <a:gd name="T91" fmla="*/ 224 h 286"/>
                <a:gd name="T92" fmla="*/ 253 w 499"/>
                <a:gd name="T93" fmla="*/ 232 h 286"/>
                <a:gd name="T94" fmla="*/ 281 w 499"/>
                <a:gd name="T95" fmla="*/ 218 h 286"/>
                <a:gd name="T96" fmla="*/ 298 w 499"/>
                <a:gd name="T97" fmla="*/ 218 h 286"/>
                <a:gd name="T98" fmla="*/ 322 w 499"/>
                <a:gd name="T99" fmla="*/ 218 h 286"/>
                <a:gd name="T100" fmla="*/ 331 w 499"/>
                <a:gd name="T101" fmla="*/ 230 h 286"/>
                <a:gd name="T102" fmla="*/ 343 w 499"/>
                <a:gd name="T103" fmla="*/ 239 h 286"/>
                <a:gd name="T104" fmla="*/ 378 w 499"/>
                <a:gd name="T105" fmla="*/ 239 h 286"/>
                <a:gd name="T106" fmla="*/ 389 w 499"/>
                <a:gd name="T107" fmla="*/ 249 h 286"/>
                <a:gd name="T108" fmla="*/ 399 w 499"/>
                <a:gd name="T109" fmla="*/ 253 h 286"/>
                <a:gd name="T110" fmla="*/ 417 w 499"/>
                <a:gd name="T111" fmla="*/ 268 h 286"/>
                <a:gd name="T112" fmla="*/ 436 w 499"/>
                <a:gd name="T113" fmla="*/ 284 h 28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99"/>
                <a:gd name="T172" fmla="*/ 0 h 286"/>
                <a:gd name="T173" fmla="*/ 499 w 499"/>
                <a:gd name="T174" fmla="*/ 286 h 28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99" h="286">
                  <a:moveTo>
                    <a:pt x="394" y="286"/>
                  </a:moveTo>
                  <a:lnTo>
                    <a:pt x="413" y="267"/>
                  </a:lnTo>
                  <a:lnTo>
                    <a:pt x="436" y="267"/>
                  </a:lnTo>
                  <a:lnTo>
                    <a:pt x="445" y="260"/>
                  </a:lnTo>
                  <a:lnTo>
                    <a:pt x="455" y="254"/>
                  </a:lnTo>
                  <a:lnTo>
                    <a:pt x="474" y="233"/>
                  </a:lnTo>
                  <a:lnTo>
                    <a:pt x="490" y="214"/>
                  </a:lnTo>
                  <a:lnTo>
                    <a:pt x="495" y="198"/>
                  </a:lnTo>
                  <a:lnTo>
                    <a:pt x="499" y="185"/>
                  </a:lnTo>
                  <a:lnTo>
                    <a:pt x="495" y="160"/>
                  </a:lnTo>
                  <a:lnTo>
                    <a:pt x="480" y="144"/>
                  </a:lnTo>
                  <a:lnTo>
                    <a:pt x="470" y="144"/>
                  </a:lnTo>
                  <a:lnTo>
                    <a:pt x="457" y="144"/>
                  </a:lnTo>
                  <a:lnTo>
                    <a:pt x="451" y="131"/>
                  </a:lnTo>
                  <a:lnTo>
                    <a:pt x="451" y="119"/>
                  </a:lnTo>
                  <a:lnTo>
                    <a:pt x="461" y="94"/>
                  </a:lnTo>
                  <a:lnTo>
                    <a:pt x="461" y="79"/>
                  </a:lnTo>
                  <a:lnTo>
                    <a:pt x="451" y="79"/>
                  </a:lnTo>
                  <a:lnTo>
                    <a:pt x="447" y="77"/>
                  </a:lnTo>
                  <a:lnTo>
                    <a:pt x="445" y="70"/>
                  </a:lnTo>
                  <a:lnTo>
                    <a:pt x="447" y="56"/>
                  </a:lnTo>
                  <a:lnTo>
                    <a:pt x="447" y="52"/>
                  </a:lnTo>
                  <a:lnTo>
                    <a:pt x="432" y="45"/>
                  </a:lnTo>
                  <a:lnTo>
                    <a:pt x="413" y="45"/>
                  </a:lnTo>
                  <a:lnTo>
                    <a:pt x="378" y="46"/>
                  </a:lnTo>
                  <a:lnTo>
                    <a:pt x="355" y="43"/>
                  </a:lnTo>
                  <a:lnTo>
                    <a:pt x="351" y="41"/>
                  </a:lnTo>
                  <a:lnTo>
                    <a:pt x="340" y="29"/>
                  </a:lnTo>
                  <a:lnTo>
                    <a:pt x="326" y="22"/>
                  </a:lnTo>
                  <a:lnTo>
                    <a:pt x="317" y="20"/>
                  </a:lnTo>
                  <a:lnTo>
                    <a:pt x="307" y="8"/>
                  </a:lnTo>
                  <a:lnTo>
                    <a:pt x="298" y="6"/>
                  </a:lnTo>
                  <a:lnTo>
                    <a:pt x="294" y="8"/>
                  </a:lnTo>
                  <a:lnTo>
                    <a:pt x="284" y="2"/>
                  </a:lnTo>
                  <a:lnTo>
                    <a:pt x="269" y="0"/>
                  </a:lnTo>
                  <a:lnTo>
                    <a:pt x="259" y="8"/>
                  </a:lnTo>
                  <a:lnTo>
                    <a:pt x="240" y="22"/>
                  </a:lnTo>
                  <a:lnTo>
                    <a:pt x="228" y="25"/>
                  </a:lnTo>
                  <a:lnTo>
                    <a:pt x="226" y="33"/>
                  </a:lnTo>
                  <a:lnTo>
                    <a:pt x="228" y="58"/>
                  </a:lnTo>
                  <a:lnTo>
                    <a:pt x="228" y="77"/>
                  </a:lnTo>
                  <a:lnTo>
                    <a:pt x="230" y="91"/>
                  </a:lnTo>
                  <a:lnTo>
                    <a:pt x="228" y="116"/>
                  </a:lnTo>
                  <a:lnTo>
                    <a:pt x="219" y="125"/>
                  </a:lnTo>
                  <a:lnTo>
                    <a:pt x="202" y="129"/>
                  </a:lnTo>
                  <a:lnTo>
                    <a:pt x="182" y="125"/>
                  </a:lnTo>
                  <a:lnTo>
                    <a:pt x="171" y="119"/>
                  </a:lnTo>
                  <a:lnTo>
                    <a:pt x="161" y="110"/>
                  </a:lnTo>
                  <a:lnTo>
                    <a:pt x="150" y="94"/>
                  </a:lnTo>
                  <a:lnTo>
                    <a:pt x="142" y="87"/>
                  </a:lnTo>
                  <a:lnTo>
                    <a:pt x="125" y="83"/>
                  </a:lnTo>
                  <a:lnTo>
                    <a:pt x="113" y="73"/>
                  </a:lnTo>
                  <a:lnTo>
                    <a:pt x="104" y="60"/>
                  </a:lnTo>
                  <a:lnTo>
                    <a:pt x="100" y="50"/>
                  </a:lnTo>
                  <a:lnTo>
                    <a:pt x="96" y="50"/>
                  </a:lnTo>
                  <a:lnTo>
                    <a:pt x="90" y="54"/>
                  </a:lnTo>
                  <a:lnTo>
                    <a:pt x="86" y="62"/>
                  </a:lnTo>
                  <a:lnTo>
                    <a:pt x="77" y="70"/>
                  </a:lnTo>
                  <a:lnTo>
                    <a:pt x="67" y="73"/>
                  </a:lnTo>
                  <a:lnTo>
                    <a:pt x="58" y="77"/>
                  </a:lnTo>
                  <a:lnTo>
                    <a:pt x="48" y="96"/>
                  </a:lnTo>
                  <a:lnTo>
                    <a:pt x="36" y="118"/>
                  </a:lnTo>
                  <a:lnTo>
                    <a:pt x="19" y="141"/>
                  </a:lnTo>
                  <a:lnTo>
                    <a:pt x="13" y="152"/>
                  </a:lnTo>
                  <a:lnTo>
                    <a:pt x="10" y="162"/>
                  </a:lnTo>
                  <a:lnTo>
                    <a:pt x="4" y="192"/>
                  </a:lnTo>
                  <a:lnTo>
                    <a:pt x="0" y="229"/>
                  </a:lnTo>
                  <a:lnTo>
                    <a:pt x="0" y="250"/>
                  </a:lnTo>
                  <a:lnTo>
                    <a:pt x="13" y="242"/>
                  </a:lnTo>
                  <a:lnTo>
                    <a:pt x="19" y="235"/>
                  </a:lnTo>
                  <a:lnTo>
                    <a:pt x="29" y="231"/>
                  </a:lnTo>
                  <a:lnTo>
                    <a:pt x="38" y="229"/>
                  </a:lnTo>
                  <a:lnTo>
                    <a:pt x="52" y="219"/>
                  </a:lnTo>
                  <a:lnTo>
                    <a:pt x="61" y="208"/>
                  </a:lnTo>
                  <a:lnTo>
                    <a:pt x="75" y="206"/>
                  </a:lnTo>
                  <a:lnTo>
                    <a:pt x="84" y="208"/>
                  </a:lnTo>
                  <a:lnTo>
                    <a:pt x="86" y="208"/>
                  </a:lnTo>
                  <a:lnTo>
                    <a:pt x="96" y="204"/>
                  </a:lnTo>
                  <a:lnTo>
                    <a:pt x="104" y="206"/>
                  </a:lnTo>
                  <a:lnTo>
                    <a:pt x="106" y="210"/>
                  </a:lnTo>
                  <a:lnTo>
                    <a:pt x="115" y="214"/>
                  </a:lnTo>
                  <a:lnTo>
                    <a:pt x="119" y="219"/>
                  </a:lnTo>
                  <a:lnTo>
                    <a:pt x="129" y="221"/>
                  </a:lnTo>
                  <a:lnTo>
                    <a:pt x="138" y="217"/>
                  </a:lnTo>
                  <a:lnTo>
                    <a:pt x="142" y="219"/>
                  </a:lnTo>
                  <a:lnTo>
                    <a:pt x="150" y="227"/>
                  </a:lnTo>
                  <a:lnTo>
                    <a:pt x="157" y="227"/>
                  </a:lnTo>
                  <a:lnTo>
                    <a:pt x="167" y="219"/>
                  </a:lnTo>
                  <a:lnTo>
                    <a:pt x="177" y="219"/>
                  </a:lnTo>
                  <a:lnTo>
                    <a:pt x="188" y="223"/>
                  </a:lnTo>
                  <a:lnTo>
                    <a:pt x="202" y="221"/>
                  </a:lnTo>
                  <a:lnTo>
                    <a:pt x="211" y="223"/>
                  </a:lnTo>
                  <a:lnTo>
                    <a:pt x="217" y="225"/>
                  </a:lnTo>
                  <a:lnTo>
                    <a:pt x="225" y="231"/>
                  </a:lnTo>
                  <a:lnTo>
                    <a:pt x="240" y="229"/>
                  </a:lnTo>
                  <a:lnTo>
                    <a:pt x="250" y="217"/>
                  </a:lnTo>
                  <a:lnTo>
                    <a:pt x="257" y="215"/>
                  </a:lnTo>
                  <a:lnTo>
                    <a:pt x="265" y="217"/>
                  </a:lnTo>
                  <a:lnTo>
                    <a:pt x="276" y="219"/>
                  </a:lnTo>
                  <a:lnTo>
                    <a:pt x="286" y="217"/>
                  </a:lnTo>
                  <a:lnTo>
                    <a:pt x="292" y="217"/>
                  </a:lnTo>
                  <a:lnTo>
                    <a:pt x="294" y="229"/>
                  </a:lnTo>
                  <a:lnTo>
                    <a:pt x="298" y="235"/>
                  </a:lnTo>
                  <a:lnTo>
                    <a:pt x="305" y="238"/>
                  </a:lnTo>
                  <a:lnTo>
                    <a:pt x="326" y="237"/>
                  </a:lnTo>
                  <a:lnTo>
                    <a:pt x="336" y="238"/>
                  </a:lnTo>
                  <a:lnTo>
                    <a:pt x="342" y="242"/>
                  </a:lnTo>
                  <a:lnTo>
                    <a:pt x="346" y="248"/>
                  </a:lnTo>
                  <a:lnTo>
                    <a:pt x="349" y="252"/>
                  </a:lnTo>
                  <a:lnTo>
                    <a:pt x="355" y="252"/>
                  </a:lnTo>
                  <a:lnTo>
                    <a:pt x="363" y="256"/>
                  </a:lnTo>
                  <a:lnTo>
                    <a:pt x="371" y="267"/>
                  </a:lnTo>
                  <a:lnTo>
                    <a:pt x="374" y="275"/>
                  </a:lnTo>
                  <a:lnTo>
                    <a:pt x="388" y="283"/>
                  </a:lnTo>
                  <a:lnTo>
                    <a:pt x="394" y="286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61" name="Freeform 49"/>
            <p:cNvSpPr>
              <a:spLocks/>
            </p:cNvSpPr>
            <p:nvPr/>
          </p:nvSpPr>
          <p:spPr bwMode="auto">
            <a:xfrm>
              <a:off x="4621" y="1334"/>
              <a:ext cx="571" cy="294"/>
            </a:xfrm>
            <a:custGeom>
              <a:avLst/>
              <a:gdLst>
                <a:gd name="T0" fmla="*/ 498 w 507"/>
                <a:gd name="T1" fmla="*/ 275 h 293"/>
                <a:gd name="T2" fmla="*/ 560 w 507"/>
                <a:gd name="T3" fmla="*/ 219 h 293"/>
                <a:gd name="T4" fmla="*/ 566 w 507"/>
                <a:gd name="T5" fmla="*/ 162 h 293"/>
                <a:gd name="T6" fmla="*/ 517 w 507"/>
                <a:gd name="T7" fmla="*/ 134 h 293"/>
                <a:gd name="T8" fmla="*/ 526 w 507"/>
                <a:gd name="T9" fmla="*/ 78 h 293"/>
                <a:gd name="T10" fmla="*/ 510 w 507"/>
                <a:gd name="T11" fmla="*/ 53 h 293"/>
                <a:gd name="T12" fmla="*/ 407 w 507"/>
                <a:gd name="T13" fmla="*/ 42 h 293"/>
                <a:gd name="T14" fmla="*/ 372 w 507"/>
                <a:gd name="T15" fmla="*/ 21 h 293"/>
                <a:gd name="T16" fmla="*/ 340 w 507"/>
                <a:gd name="T17" fmla="*/ 5 h 293"/>
                <a:gd name="T18" fmla="*/ 307 w 507"/>
                <a:gd name="T19" fmla="*/ 0 h 293"/>
                <a:gd name="T20" fmla="*/ 259 w 507"/>
                <a:gd name="T21" fmla="*/ 26 h 293"/>
                <a:gd name="T22" fmla="*/ 258 w 507"/>
                <a:gd name="T23" fmla="*/ 80 h 293"/>
                <a:gd name="T24" fmla="*/ 212 w 507"/>
                <a:gd name="T25" fmla="*/ 124 h 293"/>
                <a:gd name="T26" fmla="*/ 167 w 507"/>
                <a:gd name="T27" fmla="*/ 86 h 293"/>
                <a:gd name="T28" fmla="*/ 122 w 507"/>
                <a:gd name="T29" fmla="*/ 51 h 293"/>
                <a:gd name="T30" fmla="*/ 101 w 507"/>
                <a:gd name="T31" fmla="*/ 55 h 293"/>
                <a:gd name="T32" fmla="*/ 54 w 507"/>
                <a:gd name="T33" fmla="*/ 97 h 293"/>
                <a:gd name="T34" fmla="*/ 5 w 507"/>
                <a:gd name="T35" fmla="*/ 196 h 293"/>
                <a:gd name="T36" fmla="*/ 7 w 507"/>
                <a:gd name="T37" fmla="*/ 258 h 293"/>
                <a:gd name="T38" fmla="*/ 39 w 507"/>
                <a:gd name="T39" fmla="*/ 239 h 293"/>
                <a:gd name="T40" fmla="*/ 89 w 507"/>
                <a:gd name="T41" fmla="*/ 214 h 293"/>
                <a:gd name="T42" fmla="*/ 119 w 507"/>
                <a:gd name="T43" fmla="*/ 216 h 293"/>
                <a:gd name="T44" fmla="*/ 136 w 507"/>
                <a:gd name="T45" fmla="*/ 227 h 293"/>
                <a:gd name="T46" fmla="*/ 162 w 507"/>
                <a:gd name="T47" fmla="*/ 227 h 293"/>
                <a:gd name="T48" fmla="*/ 204 w 507"/>
                <a:gd name="T49" fmla="*/ 227 h 293"/>
                <a:gd name="T50" fmla="*/ 247 w 507"/>
                <a:gd name="T51" fmla="*/ 233 h 293"/>
                <a:gd name="T52" fmla="*/ 279 w 507"/>
                <a:gd name="T53" fmla="*/ 235 h 293"/>
                <a:gd name="T54" fmla="*/ 327 w 507"/>
                <a:gd name="T55" fmla="*/ 225 h 293"/>
                <a:gd name="T56" fmla="*/ 346 w 507"/>
                <a:gd name="T57" fmla="*/ 246 h 293"/>
                <a:gd name="T58" fmla="*/ 390 w 507"/>
                <a:gd name="T59" fmla="*/ 254 h 293"/>
                <a:gd name="T60" fmla="*/ 418 w 507"/>
                <a:gd name="T61" fmla="*/ 273 h 293"/>
                <a:gd name="T62" fmla="*/ 446 w 507"/>
                <a:gd name="T63" fmla="*/ 294 h 293"/>
                <a:gd name="T64" fmla="*/ 418 w 507"/>
                <a:gd name="T65" fmla="*/ 258 h 293"/>
                <a:gd name="T66" fmla="*/ 398 w 507"/>
                <a:gd name="T67" fmla="*/ 250 h 293"/>
                <a:gd name="T68" fmla="*/ 372 w 507"/>
                <a:gd name="T69" fmla="*/ 237 h 293"/>
                <a:gd name="T70" fmla="*/ 338 w 507"/>
                <a:gd name="T71" fmla="*/ 219 h 293"/>
                <a:gd name="T72" fmla="*/ 303 w 507"/>
                <a:gd name="T73" fmla="*/ 218 h 293"/>
                <a:gd name="T74" fmla="*/ 273 w 507"/>
                <a:gd name="T75" fmla="*/ 229 h 293"/>
                <a:gd name="T76" fmla="*/ 216 w 507"/>
                <a:gd name="T77" fmla="*/ 223 h 293"/>
                <a:gd name="T78" fmla="*/ 167 w 507"/>
                <a:gd name="T79" fmla="*/ 221 h 293"/>
                <a:gd name="T80" fmla="*/ 141 w 507"/>
                <a:gd name="T81" fmla="*/ 219 h 293"/>
                <a:gd name="T82" fmla="*/ 124 w 507"/>
                <a:gd name="T83" fmla="*/ 208 h 293"/>
                <a:gd name="T84" fmla="*/ 101 w 507"/>
                <a:gd name="T85" fmla="*/ 208 h 293"/>
                <a:gd name="T86" fmla="*/ 70 w 507"/>
                <a:gd name="T87" fmla="*/ 210 h 293"/>
                <a:gd name="T88" fmla="*/ 21 w 507"/>
                <a:gd name="T89" fmla="*/ 237 h 293"/>
                <a:gd name="T90" fmla="*/ 19 w 507"/>
                <a:gd name="T91" fmla="*/ 168 h 293"/>
                <a:gd name="T92" fmla="*/ 71 w 507"/>
                <a:gd name="T93" fmla="*/ 84 h 293"/>
                <a:gd name="T94" fmla="*/ 115 w 507"/>
                <a:gd name="T95" fmla="*/ 57 h 293"/>
                <a:gd name="T96" fmla="*/ 145 w 507"/>
                <a:gd name="T97" fmla="*/ 90 h 293"/>
                <a:gd name="T98" fmla="*/ 195 w 507"/>
                <a:gd name="T99" fmla="*/ 126 h 293"/>
                <a:gd name="T100" fmla="*/ 253 w 507"/>
                <a:gd name="T101" fmla="*/ 132 h 293"/>
                <a:gd name="T102" fmla="*/ 268 w 507"/>
                <a:gd name="T103" fmla="*/ 94 h 293"/>
                <a:gd name="T104" fmla="*/ 277 w 507"/>
                <a:gd name="T105" fmla="*/ 28 h 293"/>
                <a:gd name="T106" fmla="*/ 338 w 507"/>
                <a:gd name="T107" fmla="*/ 15 h 293"/>
                <a:gd name="T108" fmla="*/ 362 w 507"/>
                <a:gd name="T109" fmla="*/ 26 h 293"/>
                <a:gd name="T110" fmla="*/ 402 w 507"/>
                <a:gd name="T111" fmla="*/ 49 h 293"/>
                <a:gd name="T112" fmla="*/ 506 w 507"/>
                <a:gd name="T113" fmla="*/ 57 h 293"/>
                <a:gd name="T114" fmla="*/ 506 w 507"/>
                <a:gd name="T115" fmla="*/ 84 h 293"/>
                <a:gd name="T116" fmla="*/ 508 w 507"/>
                <a:gd name="T117" fmla="*/ 136 h 293"/>
                <a:gd name="T118" fmla="*/ 557 w 507"/>
                <a:gd name="T119" fmla="*/ 166 h 293"/>
                <a:gd name="T120" fmla="*/ 515 w 507"/>
                <a:gd name="T121" fmla="*/ 254 h 293"/>
                <a:gd name="T122" fmla="*/ 448 w 507"/>
                <a:gd name="T123" fmla="*/ 285 h 29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07"/>
                <a:gd name="T187" fmla="*/ 0 h 293"/>
                <a:gd name="T188" fmla="*/ 507 w 507"/>
                <a:gd name="T189" fmla="*/ 293 h 29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07" h="293">
                  <a:moveTo>
                    <a:pt x="396" y="293"/>
                  </a:moveTo>
                  <a:lnTo>
                    <a:pt x="399" y="293"/>
                  </a:lnTo>
                  <a:lnTo>
                    <a:pt x="399" y="291"/>
                  </a:lnTo>
                  <a:lnTo>
                    <a:pt x="419" y="274"/>
                  </a:lnTo>
                  <a:lnTo>
                    <a:pt x="442" y="274"/>
                  </a:lnTo>
                  <a:lnTo>
                    <a:pt x="451" y="266"/>
                  </a:lnTo>
                  <a:lnTo>
                    <a:pt x="461" y="261"/>
                  </a:lnTo>
                  <a:lnTo>
                    <a:pt x="461" y="259"/>
                  </a:lnTo>
                  <a:lnTo>
                    <a:pt x="482" y="238"/>
                  </a:lnTo>
                  <a:lnTo>
                    <a:pt x="497" y="218"/>
                  </a:lnTo>
                  <a:lnTo>
                    <a:pt x="503" y="203"/>
                  </a:lnTo>
                  <a:lnTo>
                    <a:pt x="507" y="190"/>
                  </a:lnTo>
                  <a:lnTo>
                    <a:pt x="507" y="188"/>
                  </a:lnTo>
                  <a:lnTo>
                    <a:pt x="503" y="163"/>
                  </a:lnTo>
                  <a:lnTo>
                    <a:pt x="503" y="161"/>
                  </a:lnTo>
                  <a:lnTo>
                    <a:pt x="501" y="161"/>
                  </a:lnTo>
                  <a:lnTo>
                    <a:pt x="486" y="145"/>
                  </a:lnTo>
                  <a:lnTo>
                    <a:pt x="486" y="144"/>
                  </a:lnTo>
                  <a:lnTo>
                    <a:pt x="463" y="144"/>
                  </a:lnTo>
                  <a:lnTo>
                    <a:pt x="459" y="134"/>
                  </a:lnTo>
                  <a:lnTo>
                    <a:pt x="459" y="122"/>
                  </a:lnTo>
                  <a:lnTo>
                    <a:pt x="469" y="99"/>
                  </a:lnTo>
                  <a:lnTo>
                    <a:pt x="469" y="80"/>
                  </a:lnTo>
                  <a:lnTo>
                    <a:pt x="467" y="80"/>
                  </a:lnTo>
                  <a:lnTo>
                    <a:pt x="467" y="78"/>
                  </a:lnTo>
                  <a:lnTo>
                    <a:pt x="453" y="78"/>
                  </a:lnTo>
                  <a:lnTo>
                    <a:pt x="453" y="73"/>
                  </a:lnTo>
                  <a:lnTo>
                    <a:pt x="455" y="59"/>
                  </a:lnTo>
                  <a:lnTo>
                    <a:pt x="455" y="53"/>
                  </a:lnTo>
                  <a:lnTo>
                    <a:pt x="453" y="53"/>
                  </a:lnTo>
                  <a:lnTo>
                    <a:pt x="453" y="51"/>
                  </a:lnTo>
                  <a:lnTo>
                    <a:pt x="438" y="44"/>
                  </a:lnTo>
                  <a:lnTo>
                    <a:pt x="417" y="44"/>
                  </a:lnTo>
                  <a:lnTo>
                    <a:pt x="382" y="46"/>
                  </a:lnTo>
                  <a:lnTo>
                    <a:pt x="361" y="42"/>
                  </a:lnTo>
                  <a:lnTo>
                    <a:pt x="357" y="40"/>
                  </a:lnTo>
                  <a:lnTo>
                    <a:pt x="346" y="30"/>
                  </a:lnTo>
                  <a:lnTo>
                    <a:pt x="346" y="28"/>
                  </a:lnTo>
                  <a:lnTo>
                    <a:pt x="332" y="21"/>
                  </a:lnTo>
                  <a:lnTo>
                    <a:pt x="330" y="21"/>
                  </a:lnTo>
                  <a:lnTo>
                    <a:pt x="323" y="19"/>
                  </a:lnTo>
                  <a:lnTo>
                    <a:pt x="315" y="9"/>
                  </a:lnTo>
                  <a:lnTo>
                    <a:pt x="313" y="7"/>
                  </a:lnTo>
                  <a:lnTo>
                    <a:pt x="311" y="7"/>
                  </a:lnTo>
                  <a:lnTo>
                    <a:pt x="302" y="5"/>
                  </a:lnTo>
                  <a:lnTo>
                    <a:pt x="300" y="5"/>
                  </a:lnTo>
                  <a:lnTo>
                    <a:pt x="298" y="7"/>
                  </a:lnTo>
                  <a:lnTo>
                    <a:pt x="290" y="1"/>
                  </a:lnTo>
                  <a:lnTo>
                    <a:pt x="288" y="1"/>
                  </a:lnTo>
                  <a:lnTo>
                    <a:pt x="273" y="0"/>
                  </a:lnTo>
                  <a:lnTo>
                    <a:pt x="271" y="0"/>
                  </a:lnTo>
                  <a:lnTo>
                    <a:pt x="261" y="7"/>
                  </a:lnTo>
                  <a:lnTo>
                    <a:pt x="242" y="21"/>
                  </a:lnTo>
                  <a:lnTo>
                    <a:pt x="230" y="25"/>
                  </a:lnTo>
                  <a:lnTo>
                    <a:pt x="230" y="26"/>
                  </a:lnTo>
                  <a:lnTo>
                    <a:pt x="229" y="26"/>
                  </a:lnTo>
                  <a:lnTo>
                    <a:pt x="229" y="28"/>
                  </a:lnTo>
                  <a:lnTo>
                    <a:pt x="227" y="36"/>
                  </a:lnTo>
                  <a:lnTo>
                    <a:pt x="229" y="61"/>
                  </a:lnTo>
                  <a:lnTo>
                    <a:pt x="229" y="80"/>
                  </a:lnTo>
                  <a:lnTo>
                    <a:pt x="230" y="94"/>
                  </a:lnTo>
                  <a:lnTo>
                    <a:pt x="229" y="117"/>
                  </a:lnTo>
                  <a:lnTo>
                    <a:pt x="221" y="124"/>
                  </a:lnTo>
                  <a:lnTo>
                    <a:pt x="206" y="128"/>
                  </a:lnTo>
                  <a:lnTo>
                    <a:pt x="188" y="124"/>
                  </a:lnTo>
                  <a:lnTo>
                    <a:pt x="177" y="119"/>
                  </a:lnTo>
                  <a:lnTo>
                    <a:pt x="169" y="111"/>
                  </a:lnTo>
                  <a:lnTo>
                    <a:pt x="158" y="96"/>
                  </a:lnTo>
                  <a:lnTo>
                    <a:pt x="148" y="88"/>
                  </a:lnTo>
                  <a:lnTo>
                    <a:pt x="148" y="86"/>
                  </a:lnTo>
                  <a:lnTo>
                    <a:pt x="146" y="86"/>
                  </a:lnTo>
                  <a:lnTo>
                    <a:pt x="131" y="82"/>
                  </a:lnTo>
                  <a:lnTo>
                    <a:pt x="119" y="74"/>
                  </a:lnTo>
                  <a:lnTo>
                    <a:pt x="111" y="61"/>
                  </a:lnTo>
                  <a:lnTo>
                    <a:pt x="108" y="51"/>
                  </a:lnTo>
                  <a:lnTo>
                    <a:pt x="106" y="49"/>
                  </a:lnTo>
                  <a:lnTo>
                    <a:pt x="98" y="49"/>
                  </a:lnTo>
                  <a:lnTo>
                    <a:pt x="92" y="53"/>
                  </a:lnTo>
                  <a:lnTo>
                    <a:pt x="92" y="55"/>
                  </a:lnTo>
                  <a:lnTo>
                    <a:pt x="90" y="55"/>
                  </a:lnTo>
                  <a:lnTo>
                    <a:pt x="86" y="63"/>
                  </a:lnTo>
                  <a:lnTo>
                    <a:pt x="79" y="69"/>
                  </a:lnTo>
                  <a:lnTo>
                    <a:pt x="60" y="76"/>
                  </a:lnTo>
                  <a:lnTo>
                    <a:pt x="58" y="78"/>
                  </a:lnTo>
                  <a:lnTo>
                    <a:pt x="48" y="97"/>
                  </a:lnTo>
                  <a:lnTo>
                    <a:pt x="37" y="119"/>
                  </a:lnTo>
                  <a:lnTo>
                    <a:pt x="19" y="142"/>
                  </a:lnTo>
                  <a:lnTo>
                    <a:pt x="14" y="153"/>
                  </a:lnTo>
                  <a:lnTo>
                    <a:pt x="10" y="163"/>
                  </a:lnTo>
                  <a:lnTo>
                    <a:pt x="4" y="195"/>
                  </a:lnTo>
                  <a:lnTo>
                    <a:pt x="0" y="232"/>
                  </a:lnTo>
                  <a:lnTo>
                    <a:pt x="0" y="255"/>
                  </a:lnTo>
                  <a:lnTo>
                    <a:pt x="2" y="255"/>
                  </a:lnTo>
                  <a:lnTo>
                    <a:pt x="2" y="257"/>
                  </a:lnTo>
                  <a:lnTo>
                    <a:pt x="6" y="257"/>
                  </a:lnTo>
                  <a:lnTo>
                    <a:pt x="19" y="249"/>
                  </a:lnTo>
                  <a:lnTo>
                    <a:pt x="19" y="247"/>
                  </a:lnTo>
                  <a:lnTo>
                    <a:pt x="21" y="247"/>
                  </a:lnTo>
                  <a:lnTo>
                    <a:pt x="25" y="241"/>
                  </a:lnTo>
                  <a:lnTo>
                    <a:pt x="35" y="238"/>
                  </a:lnTo>
                  <a:lnTo>
                    <a:pt x="42" y="236"/>
                  </a:lnTo>
                  <a:lnTo>
                    <a:pt x="44" y="236"/>
                  </a:lnTo>
                  <a:lnTo>
                    <a:pt x="58" y="224"/>
                  </a:lnTo>
                  <a:lnTo>
                    <a:pt x="67" y="215"/>
                  </a:lnTo>
                  <a:lnTo>
                    <a:pt x="79" y="213"/>
                  </a:lnTo>
                  <a:lnTo>
                    <a:pt x="88" y="215"/>
                  </a:lnTo>
                  <a:lnTo>
                    <a:pt x="92" y="215"/>
                  </a:lnTo>
                  <a:lnTo>
                    <a:pt x="100" y="211"/>
                  </a:lnTo>
                  <a:lnTo>
                    <a:pt x="106" y="211"/>
                  </a:lnTo>
                  <a:lnTo>
                    <a:pt x="106" y="215"/>
                  </a:lnTo>
                  <a:lnTo>
                    <a:pt x="108" y="215"/>
                  </a:lnTo>
                  <a:lnTo>
                    <a:pt x="108" y="217"/>
                  </a:lnTo>
                  <a:lnTo>
                    <a:pt x="117" y="220"/>
                  </a:lnTo>
                  <a:lnTo>
                    <a:pt x="119" y="224"/>
                  </a:lnTo>
                  <a:lnTo>
                    <a:pt x="121" y="226"/>
                  </a:lnTo>
                  <a:lnTo>
                    <a:pt x="123" y="226"/>
                  </a:lnTo>
                  <a:lnTo>
                    <a:pt x="133" y="228"/>
                  </a:lnTo>
                  <a:lnTo>
                    <a:pt x="134" y="228"/>
                  </a:lnTo>
                  <a:lnTo>
                    <a:pt x="142" y="224"/>
                  </a:lnTo>
                  <a:lnTo>
                    <a:pt x="144" y="226"/>
                  </a:lnTo>
                  <a:lnTo>
                    <a:pt x="152" y="232"/>
                  </a:lnTo>
                  <a:lnTo>
                    <a:pt x="152" y="234"/>
                  </a:lnTo>
                  <a:lnTo>
                    <a:pt x="163" y="234"/>
                  </a:lnTo>
                  <a:lnTo>
                    <a:pt x="173" y="226"/>
                  </a:lnTo>
                  <a:lnTo>
                    <a:pt x="181" y="226"/>
                  </a:lnTo>
                  <a:lnTo>
                    <a:pt x="190" y="230"/>
                  </a:lnTo>
                  <a:lnTo>
                    <a:pt x="192" y="230"/>
                  </a:lnTo>
                  <a:lnTo>
                    <a:pt x="206" y="228"/>
                  </a:lnTo>
                  <a:lnTo>
                    <a:pt x="213" y="230"/>
                  </a:lnTo>
                  <a:lnTo>
                    <a:pt x="219" y="232"/>
                  </a:lnTo>
                  <a:lnTo>
                    <a:pt x="227" y="238"/>
                  </a:lnTo>
                  <a:lnTo>
                    <a:pt x="229" y="238"/>
                  </a:lnTo>
                  <a:lnTo>
                    <a:pt x="244" y="236"/>
                  </a:lnTo>
                  <a:lnTo>
                    <a:pt x="246" y="236"/>
                  </a:lnTo>
                  <a:lnTo>
                    <a:pt x="248" y="234"/>
                  </a:lnTo>
                  <a:lnTo>
                    <a:pt x="255" y="224"/>
                  </a:lnTo>
                  <a:lnTo>
                    <a:pt x="261" y="222"/>
                  </a:lnTo>
                  <a:lnTo>
                    <a:pt x="269" y="224"/>
                  </a:lnTo>
                  <a:lnTo>
                    <a:pt x="280" y="226"/>
                  </a:lnTo>
                  <a:lnTo>
                    <a:pt x="290" y="224"/>
                  </a:lnTo>
                  <a:lnTo>
                    <a:pt x="294" y="222"/>
                  </a:lnTo>
                  <a:lnTo>
                    <a:pt x="294" y="234"/>
                  </a:lnTo>
                  <a:lnTo>
                    <a:pt x="298" y="240"/>
                  </a:lnTo>
                  <a:lnTo>
                    <a:pt x="300" y="241"/>
                  </a:lnTo>
                  <a:lnTo>
                    <a:pt x="307" y="245"/>
                  </a:lnTo>
                  <a:lnTo>
                    <a:pt x="309" y="245"/>
                  </a:lnTo>
                  <a:lnTo>
                    <a:pt x="330" y="243"/>
                  </a:lnTo>
                  <a:lnTo>
                    <a:pt x="338" y="245"/>
                  </a:lnTo>
                  <a:lnTo>
                    <a:pt x="344" y="247"/>
                  </a:lnTo>
                  <a:lnTo>
                    <a:pt x="346" y="253"/>
                  </a:lnTo>
                  <a:lnTo>
                    <a:pt x="351" y="257"/>
                  </a:lnTo>
                  <a:lnTo>
                    <a:pt x="351" y="259"/>
                  </a:lnTo>
                  <a:lnTo>
                    <a:pt x="359" y="259"/>
                  </a:lnTo>
                  <a:lnTo>
                    <a:pt x="365" y="263"/>
                  </a:lnTo>
                  <a:lnTo>
                    <a:pt x="371" y="272"/>
                  </a:lnTo>
                  <a:lnTo>
                    <a:pt x="375" y="280"/>
                  </a:lnTo>
                  <a:lnTo>
                    <a:pt x="376" y="280"/>
                  </a:lnTo>
                  <a:lnTo>
                    <a:pt x="376" y="282"/>
                  </a:lnTo>
                  <a:lnTo>
                    <a:pt x="390" y="289"/>
                  </a:lnTo>
                  <a:lnTo>
                    <a:pt x="396" y="293"/>
                  </a:lnTo>
                  <a:lnTo>
                    <a:pt x="398" y="284"/>
                  </a:lnTo>
                  <a:lnTo>
                    <a:pt x="394" y="282"/>
                  </a:lnTo>
                  <a:lnTo>
                    <a:pt x="382" y="276"/>
                  </a:lnTo>
                  <a:lnTo>
                    <a:pt x="378" y="268"/>
                  </a:lnTo>
                  <a:lnTo>
                    <a:pt x="371" y="257"/>
                  </a:lnTo>
                  <a:lnTo>
                    <a:pt x="369" y="257"/>
                  </a:lnTo>
                  <a:lnTo>
                    <a:pt x="369" y="255"/>
                  </a:lnTo>
                  <a:lnTo>
                    <a:pt x="361" y="251"/>
                  </a:lnTo>
                  <a:lnTo>
                    <a:pt x="355" y="251"/>
                  </a:lnTo>
                  <a:lnTo>
                    <a:pt x="353" y="249"/>
                  </a:lnTo>
                  <a:lnTo>
                    <a:pt x="350" y="243"/>
                  </a:lnTo>
                  <a:lnTo>
                    <a:pt x="348" y="241"/>
                  </a:lnTo>
                  <a:lnTo>
                    <a:pt x="342" y="238"/>
                  </a:lnTo>
                  <a:lnTo>
                    <a:pt x="340" y="238"/>
                  </a:lnTo>
                  <a:lnTo>
                    <a:pt x="330" y="236"/>
                  </a:lnTo>
                  <a:lnTo>
                    <a:pt x="309" y="238"/>
                  </a:lnTo>
                  <a:lnTo>
                    <a:pt x="303" y="234"/>
                  </a:lnTo>
                  <a:lnTo>
                    <a:pt x="302" y="230"/>
                  </a:lnTo>
                  <a:lnTo>
                    <a:pt x="300" y="220"/>
                  </a:lnTo>
                  <a:lnTo>
                    <a:pt x="300" y="218"/>
                  </a:lnTo>
                  <a:lnTo>
                    <a:pt x="298" y="218"/>
                  </a:lnTo>
                  <a:lnTo>
                    <a:pt x="298" y="217"/>
                  </a:lnTo>
                  <a:lnTo>
                    <a:pt x="290" y="217"/>
                  </a:lnTo>
                  <a:lnTo>
                    <a:pt x="280" y="218"/>
                  </a:lnTo>
                  <a:lnTo>
                    <a:pt x="269" y="217"/>
                  </a:lnTo>
                  <a:lnTo>
                    <a:pt x="261" y="215"/>
                  </a:lnTo>
                  <a:lnTo>
                    <a:pt x="254" y="217"/>
                  </a:lnTo>
                  <a:lnTo>
                    <a:pt x="252" y="217"/>
                  </a:lnTo>
                  <a:lnTo>
                    <a:pt x="250" y="218"/>
                  </a:lnTo>
                  <a:lnTo>
                    <a:pt x="242" y="228"/>
                  </a:lnTo>
                  <a:lnTo>
                    <a:pt x="230" y="230"/>
                  </a:lnTo>
                  <a:lnTo>
                    <a:pt x="223" y="224"/>
                  </a:lnTo>
                  <a:lnTo>
                    <a:pt x="217" y="222"/>
                  </a:lnTo>
                  <a:lnTo>
                    <a:pt x="206" y="220"/>
                  </a:lnTo>
                  <a:lnTo>
                    <a:pt x="192" y="222"/>
                  </a:lnTo>
                  <a:lnTo>
                    <a:pt x="182" y="218"/>
                  </a:lnTo>
                  <a:lnTo>
                    <a:pt x="169" y="218"/>
                  </a:lnTo>
                  <a:lnTo>
                    <a:pt x="159" y="226"/>
                  </a:lnTo>
                  <a:lnTo>
                    <a:pt x="156" y="226"/>
                  </a:lnTo>
                  <a:lnTo>
                    <a:pt x="148" y="220"/>
                  </a:lnTo>
                  <a:lnTo>
                    <a:pt x="148" y="218"/>
                  </a:lnTo>
                  <a:lnTo>
                    <a:pt x="144" y="217"/>
                  </a:lnTo>
                  <a:lnTo>
                    <a:pt x="140" y="217"/>
                  </a:lnTo>
                  <a:lnTo>
                    <a:pt x="133" y="220"/>
                  </a:lnTo>
                  <a:lnTo>
                    <a:pt x="125" y="218"/>
                  </a:lnTo>
                  <a:lnTo>
                    <a:pt x="123" y="215"/>
                  </a:lnTo>
                  <a:lnTo>
                    <a:pt x="121" y="213"/>
                  </a:lnTo>
                  <a:lnTo>
                    <a:pt x="111" y="211"/>
                  </a:lnTo>
                  <a:lnTo>
                    <a:pt x="111" y="207"/>
                  </a:lnTo>
                  <a:lnTo>
                    <a:pt x="110" y="207"/>
                  </a:lnTo>
                  <a:lnTo>
                    <a:pt x="110" y="205"/>
                  </a:lnTo>
                  <a:lnTo>
                    <a:pt x="108" y="205"/>
                  </a:lnTo>
                  <a:lnTo>
                    <a:pt x="100" y="203"/>
                  </a:lnTo>
                  <a:lnTo>
                    <a:pt x="98" y="203"/>
                  </a:lnTo>
                  <a:lnTo>
                    <a:pt x="90" y="207"/>
                  </a:lnTo>
                  <a:lnTo>
                    <a:pt x="88" y="207"/>
                  </a:lnTo>
                  <a:lnTo>
                    <a:pt x="79" y="205"/>
                  </a:lnTo>
                  <a:lnTo>
                    <a:pt x="65" y="207"/>
                  </a:lnTo>
                  <a:lnTo>
                    <a:pt x="63" y="207"/>
                  </a:lnTo>
                  <a:lnTo>
                    <a:pt x="62" y="209"/>
                  </a:lnTo>
                  <a:lnTo>
                    <a:pt x="54" y="220"/>
                  </a:lnTo>
                  <a:lnTo>
                    <a:pt x="40" y="228"/>
                  </a:lnTo>
                  <a:lnTo>
                    <a:pt x="31" y="230"/>
                  </a:lnTo>
                  <a:lnTo>
                    <a:pt x="21" y="234"/>
                  </a:lnTo>
                  <a:lnTo>
                    <a:pt x="19" y="236"/>
                  </a:lnTo>
                  <a:lnTo>
                    <a:pt x="15" y="241"/>
                  </a:lnTo>
                  <a:lnTo>
                    <a:pt x="8" y="247"/>
                  </a:lnTo>
                  <a:lnTo>
                    <a:pt x="8" y="232"/>
                  </a:lnTo>
                  <a:lnTo>
                    <a:pt x="12" y="195"/>
                  </a:lnTo>
                  <a:lnTo>
                    <a:pt x="17" y="167"/>
                  </a:lnTo>
                  <a:lnTo>
                    <a:pt x="21" y="157"/>
                  </a:lnTo>
                  <a:lnTo>
                    <a:pt x="27" y="145"/>
                  </a:lnTo>
                  <a:lnTo>
                    <a:pt x="44" y="122"/>
                  </a:lnTo>
                  <a:lnTo>
                    <a:pt x="56" y="101"/>
                  </a:lnTo>
                  <a:lnTo>
                    <a:pt x="63" y="84"/>
                  </a:lnTo>
                  <a:lnTo>
                    <a:pt x="83" y="76"/>
                  </a:lnTo>
                  <a:lnTo>
                    <a:pt x="92" y="69"/>
                  </a:lnTo>
                  <a:lnTo>
                    <a:pt x="94" y="67"/>
                  </a:lnTo>
                  <a:lnTo>
                    <a:pt x="98" y="59"/>
                  </a:lnTo>
                  <a:lnTo>
                    <a:pt x="102" y="57"/>
                  </a:lnTo>
                  <a:lnTo>
                    <a:pt x="102" y="55"/>
                  </a:lnTo>
                  <a:lnTo>
                    <a:pt x="104" y="65"/>
                  </a:lnTo>
                  <a:lnTo>
                    <a:pt x="115" y="78"/>
                  </a:lnTo>
                  <a:lnTo>
                    <a:pt x="127" y="90"/>
                  </a:lnTo>
                  <a:lnTo>
                    <a:pt x="129" y="90"/>
                  </a:lnTo>
                  <a:lnTo>
                    <a:pt x="144" y="94"/>
                  </a:lnTo>
                  <a:lnTo>
                    <a:pt x="150" y="99"/>
                  </a:lnTo>
                  <a:lnTo>
                    <a:pt x="161" y="115"/>
                  </a:lnTo>
                  <a:lnTo>
                    <a:pt x="173" y="124"/>
                  </a:lnTo>
                  <a:lnTo>
                    <a:pt x="173" y="126"/>
                  </a:lnTo>
                  <a:lnTo>
                    <a:pt x="184" y="132"/>
                  </a:lnTo>
                  <a:lnTo>
                    <a:pt x="186" y="132"/>
                  </a:lnTo>
                  <a:lnTo>
                    <a:pt x="206" y="136"/>
                  </a:lnTo>
                  <a:lnTo>
                    <a:pt x="223" y="132"/>
                  </a:lnTo>
                  <a:lnTo>
                    <a:pt x="225" y="132"/>
                  </a:lnTo>
                  <a:lnTo>
                    <a:pt x="225" y="130"/>
                  </a:lnTo>
                  <a:lnTo>
                    <a:pt x="234" y="121"/>
                  </a:lnTo>
                  <a:lnTo>
                    <a:pt x="236" y="121"/>
                  </a:lnTo>
                  <a:lnTo>
                    <a:pt x="236" y="119"/>
                  </a:lnTo>
                  <a:lnTo>
                    <a:pt x="238" y="94"/>
                  </a:lnTo>
                  <a:lnTo>
                    <a:pt x="236" y="80"/>
                  </a:lnTo>
                  <a:lnTo>
                    <a:pt x="236" y="61"/>
                  </a:lnTo>
                  <a:lnTo>
                    <a:pt x="234" y="36"/>
                  </a:lnTo>
                  <a:lnTo>
                    <a:pt x="236" y="32"/>
                  </a:lnTo>
                  <a:lnTo>
                    <a:pt x="246" y="28"/>
                  </a:lnTo>
                  <a:lnTo>
                    <a:pt x="265" y="15"/>
                  </a:lnTo>
                  <a:lnTo>
                    <a:pt x="275" y="7"/>
                  </a:lnTo>
                  <a:lnTo>
                    <a:pt x="286" y="9"/>
                  </a:lnTo>
                  <a:lnTo>
                    <a:pt x="296" y="15"/>
                  </a:lnTo>
                  <a:lnTo>
                    <a:pt x="300" y="15"/>
                  </a:lnTo>
                  <a:lnTo>
                    <a:pt x="302" y="13"/>
                  </a:lnTo>
                  <a:lnTo>
                    <a:pt x="309" y="15"/>
                  </a:lnTo>
                  <a:lnTo>
                    <a:pt x="317" y="25"/>
                  </a:lnTo>
                  <a:lnTo>
                    <a:pt x="319" y="26"/>
                  </a:lnTo>
                  <a:lnTo>
                    <a:pt x="321" y="26"/>
                  </a:lnTo>
                  <a:lnTo>
                    <a:pt x="328" y="28"/>
                  </a:lnTo>
                  <a:lnTo>
                    <a:pt x="342" y="36"/>
                  </a:lnTo>
                  <a:lnTo>
                    <a:pt x="353" y="46"/>
                  </a:lnTo>
                  <a:lnTo>
                    <a:pt x="353" y="48"/>
                  </a:lnTo>
                  <a:lnTo>
                    <a:pt x="357" y="49"/>
                  </a:lnTo>
                  <a:lnTo>
                    <a:pt x="359" y="49"/>
                  </a:lnTo>
                  <a:lnTo>
                    <a:pt x="382" y="53"/>
                  </a:lnTo>
                  <a:lnTo>
                    <a:pt x="417" y="51"/>
                  </a:lnTo>
                  <a:lnTo>
                    <a:pt x="436" y="51"/>
                  </a:lnTo>
                  <a:lnTo>
                    <a:pt x="449" y="57"/>
                  </a:lnTo>
                  <a:lnTo>
                    <a:pt x="447" y="59"/>
                  </a:lnTo>
                  <a:lnTo>
                    <a:pt x="446" y="73"/>
                  </a:lnTo>
                  <a:lnTo>
                    <a:pt x="447" y="80"/>
                  </a:lnTo>
                  <a:lnTo>
                    <a:pt x="447" y="82"/>
                  </a:lnTo>
                  <a:lnTo>
                    <a:pt x="449" y="84"/>
                  </a:lnTo>
                  <a:lnTo>
                    <a:pt x="453" y="86"/>
                  </a:lnTo>
                  <a:lnTo>
                    <a:pt x="461" y="86"/>
                  </a:lnTo>
                  <a:lnTo>
                    <a:pt x="461" y="97"/>
                  </a:lnTo>
                  <a:lnTo>
                    <a:pt x="451" y="121"/>
                  </a:lnTo>
                  <a:lnTo>
                    <a:pt x="451" y="136"/>
                  </a:lnTo>
                  <a:lnTo>
                    <a:pt x="457" y="149"/>
                  </a:lnTo>
                  <a:lnTo>
                    <a:pt x="459" y="149"/>
                  </a:lnTo>
                  <a:lnTo>
                    <a:pt x="459" y="151"/>
                  </a:lnTo>
                  <a:lnTo>
                    <a:pt x="482" y="151"/>
                  </a:lnTo>
                  <a:lnTo>
                    <a:pt x="495" y="165"/>
                  </a:lnTo>
                  <a:lnTo>
                    <a:pt x="499" y="188"/>
                  </a:lnTo>
                  <a:lnTo>
                    <a:pt x="495" y="199"/>
                  </a:lnTo>
                  <a:lnTo>
                    <a:pt x="490" y="215"/>
                  </a:lnTo>
                  <a:lnTo>
                    <a:pt x="474" y="234"/>
                  </a:lnTo>
                  <a:lnTo>
                    <a:pt x="457" y="253"/>
                  </a:lnTo>
                  <a:lnTo>
                    <a:pt x="447" y="259"/>
                  </a:lnTo>
                  <a:lnTo>
                    <a:pt x="438" y="266"/>
                  </a:lnTo>
                  <a:lnTo>
                    <a:pt x="415" y="266"/>
                  </a:lnTo>
                  <a:lnTo>
                    <a:pt x="415" y="268"/>
                  </a:lnTo>
                  <a:lnTo>
                    <a:pt x="398" y="284"/>
                  </a:lnTo>
                  <a:lnTo>
                    <a:pt x="396" y="293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62" name="Freeform 50"/>
            <p:cNvSpPr>
              <a:spLocks/>
            </p:cNvSpPr>
            <p:nvPr/>
          </p:nvSpPr>
          <p:spPr bwMode="auto">
            <a:xfrm>
              <a:off x="4619" y="1541"/>
              <a:ext cx="467" cy="343"/>
            </a:xfrm>
            <a:custGeom>
              <a:avLst/>
              <a:gdLst>
                <a:gd name="T0" fmla="*/ 234 w 415"/>
                <a:gd name="T1" fmla="*/ 323 h 342"/>
                <a:gd name="T2" fmla="*/ 305 w 415"/>
                <a:gd name="T3" fmla="*/ 343 h 342"/>
                <a:gd name="T4" fmla="*/ 329 w 415"/>
                <a:gd name="T5" fmla="*/ 322 h 342"/>
                <a:gd name="T6" fmla="*/ 340 w 415"/>
                <a:gd name="T7" fmla="*/ 331 h 342"/>
                <a:gd name="T8" fmla="*/ 335 w 415"/>
                <a:gd name="T9" fmla="*/ 306 h 342"/>
                <a:gd name="T10" fmla="*/ 342 w 415"/>
                <a:gd name="T11" fmla="*/ 297 h 342"/>
                <a:gd name="T12" fmla="*/ 402 w 415"/>
                <a:gd name="T13" fmla="*/ 299 h 342"/>
                <a:gd name="T14" fmla="*/ 406 w 415"/>
                <a:gd name="T15" fmla="*/ 274 h 342"/>
                <a:gd name="T16" fmla="*/ 404 w 415"/>
                <a:gd name="T17" fmla="*/ 247 h 342"/>
                <a:gd name="T18" fmla="*/ 428 w 415"/>
                <a:gd name="T19" fmla="*/ 174 h 342"/>
                <a:gd name="T20" fmla="*/ 446 w 415"/>
                <a:gd name="T21" fmla="*/ 154 h 342"/>
                <a:gd name="T22" fmla="*/ 465 w 415"/>
                <a:gd name="T23" fmla="*/ 132 h 342"/>
                <a:gd name="T24" fmla="*/ 460 w 415"/>
                <a:gd name="T25" fmla="*/ 111 h 342"/>
                <a:gd name="T26" fmla="*/ 450 w 415"/>
                <a:gd name="T27" fmla="*/ 104 h 342"/>
                <a:gd name="T28" fmla="*/ 450 w 415"/>
                <a:gd name="T29" fmla="*/ 82 h 342"/>
                <a:gd name="T30" fmla="*/ 428 w 415"/>
                <a:gd name="T31" fmla="*/ 71 h 342"/>
                <a:gd name="T32" fmla="*/ 415 w 415"/>
                <a:gd name="T33" fmla="*/ 52 h 342"/>
                <a:gd name="T34" fmla="*/ 399 w 415"/>
                <a:gd name="T35" fmla="*/ 48 h 342"/>
                <a:gd name="T36" fmla="*/ 392 w 415"/>
                <a:gd name="T37" fmla="*/ 38 h 342"/>
                <a:gd name="T38" fmla="*/ 374 w 415"/>
                <a:gd name="T39" fmla="*/ 34 h 342"/>
                <a:gd name="T40" fmla="*/ 342 w 415"/>
                <a:gd name="T41" fmla="*/ 33 h 342"/>
                <a:gd name="T42" fmla="*/ 335 w 415"/>
                <a:gd name="T43" fmla="*/ 15 h 342"/>
                <a:gd name="T44" fmla="*/ 320 w 415"/>
                <a:gd name="T45" fmla="*/ 15 h 342"/>
                <a:gd name="T46" fmla="*/ 296 w 415"/>
                <a:gd name="T47" fmla="*/ 13 h 342"/>
                <a:gd name="T48" fmla="*/ 281 w 415"/>
                <a:gd name="T49" fmla="*/ 27 h 342"/>
                <a:gd name="T50" fmla="*/ 251 w 415"/>
                <a:gd name="T51" fmla="*/ 23 h 342"/>
                <a:gd name="T52" fmla="*/ 234 w 415"/>
                <a:gd name="T53" fmla="*/ 19 h 342"/>
                <a:gd name="T54" fmla="*/ 207 w 415"/>
                <a:gd name="T55" fmla="*/ 17 h 342"/>
                <a:gd name="T56" fmla="*/ 183 w 415"/>
                <a:gd name="T57" fmla="*/ 25 h 342"/>
                <a:gd name="T58" fmla="*/ 167 w 415"/>
                <a:gd name="T59" fmla="*/ 15 h 342"/>
                <a:gd name="T60" fmla="*/ 152 w 415"/>
                <a:gd name="T61" fmla="*/ 19 h 342"/>
                <a:gd name="T62" fmla="*/ 136 w 415"/>
                <a:gd name="T63" fmla="*/ 10 h 342"/>
                <a:gd name="T64" fmla="*/ 126 w 415"/>
                <a:gd name="T65" fmla="*/ 2 h 342"/>
                <a:gd name="T66" fmla="*/ 108 w 415"/>
                <a:gd name="T67" fmla="*/ 4 h 342"/>
                <a:gd name="T68" fmla="*/ 91 w 415"/>
                <a:gd name="T69" fmla="*/ 4 h 342"/>
                <a:gd name="T70" fmla="*/ 65 w 415"/>
                <a:gd name="T71" fmla="*/ 15 h 342"/>
                <a:gd name="T72" fmla="*/ 39 w 415"/>
                <a:gd name="T73" fmla="*/ 27 h 342"/>
                <a:gd name="T74" fmla="*/ 21 w 415"/>
                <a:gd name="T75" fmla="*/ 40 h 342"/>
                <a:gd name="T76" fmla="*/ 0 w 415"/>
                <a:gd name="T77" fmla="*/ 65 h 342"/>
                <a:gd name="T78" fmla="*/ 11 w 415"/>
                <a:gd name="T79" fmla="*/ 104 h 342"/>
                <a:gd name="T80" fmla="*/ 11 w 415"/>
                <a:gd name="T81" fmla="*/ 140 h 342"/>
                <a:gd name="T82" fmla="*/ 11 w 415"/>
                <a:gd name="T83" fmla="*/ 157 h 342"/>
                <a:gd name="T84" fmla="*/ 44 w 415"/>
                <a:gd name="T85" fmla="*/ 172 h 342"/>
                <a:gd name="T86" fmla="*/ 75 w 415"/>
                <a:gd name="T87" fmla="*/ 187 h 342"/>
                <a:gd name="T88" fmla="*/ 119 w 415"/>
                <a:gd name="T89" fmla="*/ 195 h 342"/>
                <a:gd name="T90" fmla="*/ 147 w 415"/>
                <a:gd name="T91" fmla="*/ 218 h 342"/>
                <a:gd name="T92" fmla="*/ 164 w 415"/>
                <a:gd name="T93" fmla="*/ 252 h 342"/>
                <a:gd name="T94" fmla="*/ 169 w 415"/>
                <a:gd name="T95" fmla="*/ 277 h 342"/>
                <a:gd name="T96" fmla="*/ 201 w 415"/>
                <a:gd name="T97" fmla="*/ 325 h 34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15"/>
                <a:gd name="T148" fmla="*/ 0 h 342"/>
                <a:gd name="T149" fmla="*/ 415 w 415"/>
                <a:gd name="T150" fmla="*/ 342 h 34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15" h="342">
                  <a:moveTo>
                    <a:pt x="179" y="324"/>
                  </a:moveTo>
                  <a:lnTo>
                    <a:pt x="208" y="322"/>
                  </a:lnTo>
                  <a:lnTo>
                    <a:pt x="252" y="334"/>
                  </a:lnTo>
                  <a:lnTo>
                    <a:pt x="271" y="342"/>
                  </a:lnTo>
                  <a:lnTo>
                    <a:pt x="284" y="319"/>
                  </a:lnTo>
                  <a:lnTo>
                    <a:pt x="292" y="321"/>
                  </a:lnTo>
                  <a:lnTo>
                    <a:pt x="298" y="328"/>
                  </a:lnTo>
                  <a:lnTo>
                    <a:pt x="302" y="330"/>
                  </a:lnTo>
                  <a:lnTo>
                    <a:pt x="307" y="315"/>
                  </a:lnTo>
                  <a:lnTo>
                    <a:pt x="298" y="305"/>
                  </a:lnTo>
                  <a:lnTo>
                    <a:pt x="300" y="299"/>
                  </a:lnTo>
                  <a:lnTo>
                    <a:pt x="304" y="296"/>
                  </a:lnTo>
                  <a:lnTo>
                    <a:pt x="342" y="282"/>
                  </a:lnTo>
                  <a:lnTo>
                    <a:pt x="357" y="298"/>
                  </a:lnTo>
                  <a:lnTo>
                    <a:pt x="359" y="298"/>
                  </a:lnTo>
                  <a:lnTo>
                    <a:pt x="361" y="273"/>
                  </a:lnTo>
                  <a:lnTo>
                    <a:pt x="355" y="261"/>
                  </a:lnTo>
                  <a:lnTo>
                    <a:pt x="359" y="246"/>
                  </a:lnTo>
                  <a:lnTo>
                    <a:pt x="369" y="203"/>
                  </a:lnTo>
                  <a:lnTo>
                    <a:pt x="380" y="173"/>
                  </a:lnTo>
                  <a:lnTo>
                    <a:pt x="390" y="171"/>
                  </a:lnTo>
                  <a:lnTo>
                    <a:pt x="396" y="154"/>
                  </a:lnTo>
                  <a:lnTo>
                    <a:pt x="405" y="154"/>
                  </a:lnTo>
                  <a:lnTo>
                    <a:pt x="413" y="132"/>
                  </a:lnTo>
                  <a:lnTo>
                    <a:pt x="415" y="117"/>
                  </a:lnTo>
                  <a:lnTo>
                    <a:pt x="409" y="111"/>
                  </a:lnTo>
                  <a:lnTo>
                    <a:pt x="403" y="109"/>
                  </a:lnTo>
                  <a:lnTo>
                    <a:pt x="400" y="104"/>
                  </a:lnTo>
                  <a:lnTo>
                    <a:pt x="400" y="96"/>
                  </a:lnTo>
                  <a:lnTo>
                    <a:pt x="400" y="82"/>
                  </a:lnTo>
                  <a:lnTo>
                    <a:pt x="390" y="79"/>
                  </a:lnTo>
                  <a:lnTo>
                    <a:pt x="380" y="71"/>
                  </a:lnTo>
                  <a:lnTo>
                    <a:pt x="377" y="65"/>
                  </a:lnTo>
                  <a:lnTo>
                    <a:pt x="369" y="52"/>
                  </a:lnTo>
                  <a:lnTo>
                    <a:pt x="361" y="48"/>
                  </a:lnTo>
                  <a:lnTo>
                    <a:pt x="355" y="48"/>
                  </a:lnTo>
                  <a:lnTo>
                    <a:pt x="352" y="46"/>
                  </a:lnTo>
                  <a:lnTo>
                    <a:pt x="348" y="38"/>
                  </a:lnTo>
                  <a:lnTo>
                    <a:pt x="342" y="34"/>
                  </a:lnTo>
                  <a:lnTo>
                    <a:pt x="332" y="34"/>
                  </a:lnTo>
                  <a:lnTo>
                    <a:pt x="311" y="34"/>
                  </a:lnTo>
                  <a:lnTo>
                    <a:pt x="304" y="33"/>
                  </a:lnTo>
                  <a:lnTo>
                    <a:pt x="300" y="25"/>
                  </a:lnTo>
                  <a:lnTo>
                    <a:pt x="298" y="15"/>
                  </a:lnTo>
                  <a:lnTo>
                    <a:pt x="292" y="13"/>
                  </a:lnTo>
                  <a:lnTo>
                    <a:pt x="284" y="15"/>
                  </a:lnTo>
                  <a:lnTo>
                    <a:pt x="271" y="15"/>
                  </a:lnTo>
                  <a:lnTo>
                    <a:pt x="263" y="13"/>
                  </a:lnTo>
                  <a:lnTo>
                    <a:pt x="256" y="15"/>
                  </a:lnTo>
                  <a:lnTo>
                    <a:pt x="250" y="27"/>
                  </a:lnTo>
                  <a:lnTo>
                    <a:pt x="231" y="29"/>
                  </a:lnTo>
                  <a:lnTo>
                    <a:pt x="223" y="23"/>
                  </a:lnTo>
                  <a:lnTo>
                    <a:pt x="217" y="19"/>
                  </a:lnTo>
                  <a:lnTo>
                    <a:pt x="208" y="19"/>
                  </a:lnTo>
                  <a:lnTo>
                    <a:pt x="194" y="21"/>
                  </a:lnTo>
                  <a:lnTo>
                    <a:pt x="184" y="17"/>
                  </a:lnTo>
                  <a:lnTo>
                    <a:pt x="173" y="15"/>
                  </a:lnTo>
                  <a:lnTo>
                    <a:pt x="163" y="25"/>
                  </a:lnTo>
                  <a:lnTo>
                    <a:pt x="158" y="25"/>
                  </a:lnTo>
                  <a:lnTo>
                    <a:pt x="148" y="15"/>
                  </a:lnTo>
                  <a:lnTo>
                    <a:pt x="144" y="13"/>
                  </a:lnTo>
                  <a:lnTo>
                    <a:pt x="135" y="19"/>
                  </a:lnTo>
                  <a:lnTo>
                    <a:pt x="125" y="17"/>
                  </a:lnTo>
                  <a:lnTo>
                    <a:pt x="121" y="10"/>
                  </a:lnTo>
                  <a:lnTo>
                    <a:pt x="112" y="6"/>
                  </a:lnTo>
                  <a:lnTo>
                    <a:pt x="112" y="2"/>
                  </a:lnTo>
                  <a:lnTo>
                    <a:pt x="102" y="0"/>
                  </a:lnTo>
                  <a:lnTo>
                    <a:pt x="96" y="4"/>
                  </a:lnTo>
                  <a:lnTo>
                    <a:pt x="92" y="6"/>
                  </a:lnTo>
                  <a:lnTo>
                    <a:pt x="81" y="4"/>
                  </a:lnTo>
                  <a:lnTo>
                    <a:pt x="67" y="6"/>
                  </a:lnTo>
                  <a:lnTo>
                    <a:pt x="58" y="15"/>
                  </a:lnTo>
                  <a:lnTo>
                    <a:pt x="44" y="25"/>
                  </a:lnTo>
                  <a:lnTo>
                    <a:pt x="35" y="27"/>
                  </a:lnTo>
                  <a:lnTo>
                    <a:pt x="25" y="33"/>
                  </a:lnTo>
                  <a:lnTo>
                    <a:pt x="19" y="40"/>
                  </a:lnTo>
                  <a:lnTo>
                    <a:pt x="6" y="48"/>
                  </a:lnTo>
                  <a:lnTo>
                    <a:pt x="0" y="65"/>
                  </a:lnTo>
                  <a:lnTo>
                    <a:pt x="4" y="75"/>
                  </a:lnTo>
                  <a:lnTo>
                    <a:pt x="10" y="104"/>
                  </a:lnTo>
                  <a:lnTo>
                    <a:pt x="10" y="127"/>
                  </a:lnTo>
                  <a:lnTo>
                    <a:pt x="10" y="140"/>
                  </a:lnTo>
                  <a:lnTo>
                    <a:pt x="10" y="148"/>
                  </a:lnTo>
                  <a:lnTo>
                    <a:pt x="10" y="157"/>
                  </a:lnTo>
                  <a:lnTo>
                    <a:pt x="25" y="157"/>
                  </a:lnTo>
                  <a:lnTo>
                    <a:pt x="39" y="171"/>
                  </a:lnTo>
                  <a:lnTo>
                    <a:pt x="58" y="177"/>
                  </a:lnTo>
                  <a:lnTo>
                    <a:pt x="67" y="186"/>
                  </a:lnTo>
                  <a:lnTo>
                    <a:pt x="87" y="192"/>
                  </a:lnTo>
                  <a:lnTo>
                    <a:pt x="106" y="194"/>
                  </a:lnTo>
                  <a:lnTo>
                    <a:pt x="121" y="202"/>
                  </a:lnTo>
                  <a:lnTo>
                    <a:pt x="131" y="217"/>
                  </a:lnTo>
                  <a:lnTo>
                    <a:pt x="131" y="242"/>
                  </a:lnTo>
                  <a:lnTo>
                    <a:pt x="146" y="251"/>
                  </a:lnTo>
                  <a:lnTo>
                    <a:pt x="150" y="263"/>
                  </a:lnTo>
                  <a:lnTo>
                    <a:pt x="150" y="276"/>
                  </a:lnTo>
                  <a:lnTo>
                    <a:pt x="160" y="280"/>
                  </a:lnTo>
                  <a:lnTo>
                    <a:pt x="179" y="324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63" name="Freeform 51"/>
            <p:cNvSpPr>
              <a:spLocks/>
            </p:cNvSpPr>
            <p:nvPr/>
          </p:nvSpPr>
          <p:spPr bwMode="auto">
            <a:xfrm>
              <a:off x="4614" y="1537"/>
              <a:ext cx="477" cy="351"/>
            </a:xfrm>
            <a:custGeom>
              <a:avLst/>
              <a:gdLst>
                <a:gd name="T0" fmla="*/ 286 w 423"/>
                <a:gd name="T1" fmla="*/ 343 h 350"/>
                <a:gd name="T2" fmla="*/ 332 w 423"/>
                <a:gd name="T3" fmla="*/ 329 h 350"/>
                <a:gd name="T4" fmla="*/ 348 w 423"/>
                <a:gd name="T5" fmla="*/ 337 h 350"/>
                <a:gd name="T6" fmla="*/ 348 w 423"/>
                <a:gd name="T7" fmla="*/ 304 h 350"/>
                <a:gd name="T8" fmla="*/ 412 w 423"/>
                <a:gd name="T9" fmla="*/ 304 h 350"/>
                <a:gd name="T10" fmla="*/ 409 w 423"/>
                <a:gd name="T11" fmla="*/ 266 h 350"/>
                <a:gd name="T12" fmla="*/ 447 w 423"/>
                <a:gd name="T13" fmla="*/ 180 h 350"/>
                <a:gd name="T14" fmla="*/ 466 w 423"/>
                <a:gd name="T15" fmla="*/ 159 h 350"/>
                <a:gd name="T16" fmla="*/ 468 w 423"/>
                <a:gd name="T17" fmla="*/ 113 h 350"/>
                <a:gd name="T18" fmla="*/ 457 w 423"/>
                <a:gd name="T19" fmla="*/ 85 h 350"/>
                <a:gd name="T20" fmla="*/ 425 w 423"/>
                <a:gd name="T21" fmla="*/ 54 h 350"/>
                <a:gd name="T22" fmla="*/ 401 w 423"/>
                <a:gd name="T23" fmla="*/ 40 h 350"/>
                <a:gd name="T24" fmla="*/ 347 w 423"/>
                <a:gd name="T25" fmla="*/ 27 h 350"/>
                <a:gd name="T26" fmla="*/ 334 w 423"/>
                <a:gd name="T27" fmla="*/ 14 h 350"/>
                <a:gd name="T28" fmla="*/ 291 w 423"/>
                <a:gd name="T29" fmla="*/ 15 h 350"/>
                <a:gd name="T30" fmla="*/ 258 w 423"/>
                <a:gd name="T31" fmla="*/ 23 h 350"/>
                <a:gd name="T32" fmla="*/ 200 w 423"/>
                <a:gd name="T33" fmla="*/ 15 h 350"/>
                <a:gd name="T34" fmla="*/ 174 w 423"/>
                <a:gd name="T35" fmla="*/ 17 h 350"/>
                <a:gd name="T36" fmla="*/ 148 w 423"/>
                <a:gd name="T37" fmla="*/ 17 h 350"/>
                <a:gd name="T38" fmla="*/ 134 w 423"/>
                <a:gd name="T39" fmla="*/ 4 h 350"/>
                <a:gd name="T40" fmla="*/ 117 w 423"/>
                <a:gd name="T41" fmla="*/ 0 h 350"/>
                <a:gd name="T42" fmla="*/ 78 w 423"/>
                <a:gd name="T43" fmla="*/ 6 h 350"/>
                <a:gd name="T44" fmla="*/ 42 w 423"/>
                <a:gd name="T45" fmla="*/ 27 h 350"/>
                <a:gd name="T46" fmla="*/ 9 w 423"/>
                <a:gd name="T47" fmla="*/ 48 h 350"/>
                <a:gd name="T48" fmla="*/ 5 w 423"/>
                <a:gd name="T49" fmla="*/ 81 h 350"/>
                <a:gd name="T50" fmla="*/ 30 w 423"/>
                <a:gd name="T51" fmla="*/ 165 h 350"/>
                <a:gd name="T52" fmla="*/ 78 w 423"/>
                <a:gd name="T53" fmla="*/ 195 h 350"/>
                <a:gd name="T54" fmla="*/ 148 w 423"/>
                <a:gd name="T55" fmla="*/ 249 h 350"/>
                <a:gd name="T56" fmla="*/ 169 w 423"/>
                <a:gd name="T57" fmla="*/ 283 h 350"/>
                <a:gd name="T58" fmla="*/ 209 w 423"/>
                <a:gd name="T59" fmla="*/ 326 h 350"/>
                <a:gd name="T60" fmla="*/ 174 w 423"/>
                <a:gd name="T61" fmla="*/ 255 h 350"/>
                <a:gd name="T62" fmla="*/ 145 w 423"/>
                <a:gd name="T63" fmla="*/ 205 h 350"/>
                <a:gd name="T64" fmla="*/ 103 w 423"/>
                <a:gd name="T65" fmla="*/ 193 h 350"/>
                <a:gd name="T66" fmla="*/ 35 w 423"/>
                <a:gd name="T67" fmla="*/ 159 h 350"/>
                <a:gd name="T68" fmla="*/ 9 w 423"/>
                <a:gd name="T69" fmla="*/ 69 h 350"/>
                <a:gd name="T70" fmla="*/ 46 w 423"/>
                <a:gd name="T71" fmla="*/ 35 h 350"/>
                <a:gd name="T72" fmla="*/ 96 w 423"/>
                <a:gd name="T73" fmla="*/ 12 h 350"/>
                <a:gd name="T74" fmla="*/ 129 w 423"/>
                <a:gd name="T75" fmla="*/ 8 h 350"/>
                <a:gd name="T76" fmla="*/ 141 w 423"/>
                <a:gd name="T77" fmla="*/ 23 h 350"/>
                <a:gd name="T78" fmla="*/ 167 w 423"/>
                <a:gd name="T79" fmla="*/ 21 h 350"/>
                <a:gd name="T80" fmla="*/ 191 w 423"/>
                <a:gd name="T81" fmla="*/ 31 h 350"/>
                <a:gd name="T82" fmla="*/ 239 w 423"/>
                <a:gd name="T83" fmla="*/ 27 h 350"/>
                <a:gd name="T84" fmla="*/ 286 w 423"/>
                <a:gd name="T85" fmla="*/ 35 h 350"/>
                <a:gd name="T86" fmla="*/ 310 w 423"/>
                <a:gd name="T87" fmla="*/ 23 h 350"/>
                <a:gd name="T88" fmla="*/ 338 w 423"/>
                <a:gd name="T89" fmla="*/ 31 h 350"/>
                <a:gd name="T90" fmla="*/ 355 w 423"/>
                <a:gd name="T91" fmla="*/ 42 h 350"/>
                <a:gd name="T92" fmla="*/ 403 w 423"/>
                <a:gd name="T93" fmla="*/ 56 h 350"/>
                <a:gd name="T94" fmla="*/ 431 w 423"/>
                <a:gd name="T95" fmla="*/ 79 h 350"/>
                <a:gd name="T96" fmla="*/ 457 w 423"/>
                <a:gd name="T97" fmla="*/ 115 h 350"/>
                <a:gd name="T98" fmla="*/ 459 w 423"/>
                <a:gd name="T99" fmla="*/ 154 h 350"/>
                <a:gd name="T100" fmla="*/ 433 w 423"/>
                <a:gd name="T101" fmla="*/ 173 h 350"/>
                <a:gd name="T102" fmla="*/ 401 w 423"/>
                <a:gd name="T103" fmla="*/ 266 h 350"/>
                <a:gd name="T104" fmla="*/ 392 w 423"/>
                <a:gd name="T105" fmla="*/ 285 h 350"/>
                <a:gd name="T106" fmla="*/ 341 w 423"/>
                <a:gd name="T107" fmla="*/ 303 h 350"/>
                <a:gd name="T108" fmla="*/ 347 w 423"/>
                <a:gd name="T109" fmla="*/ 322 h 350"/>
                <a:gd name="T110" fmla="*/ 336 w 423"/>
                <a:gd name="T111" fmla="*/ 322 h 350"/>
                <a:gd name="T112" fmla="*/ 320 w 423"/>
                <a:gd name="T113" fmla="*/ 322 h 350"/>
                <a:gd name="T114" fmla="*/ 209 w 423"/>
                <a:gd name="T115" fmla="*/ 326 h 35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23"/>
                <a:gd name="T175" fmla="*/ 0 h 350"/>
                <a:gd name="T176" fmla="*/ 423 w 423"/>
                <a:gd name="T177" fmla="*/ 350 h 35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23" h="350">
                  <a:moveTo>
                    <a:pt x="179" y="330"/>
                  </a:moveTo>
                  <a:lnTo>
                    <a:pt x="181" y="332"/>
                  </a:lnTo>
                  <a:lnTo>
                    <a:pt x="183" y="332"/>
                  </a:lnTo>
                  <a:lnTo>
                    <a:pt x="212" y="330"/>
                  </a:lnTo>
                  <a:lnTo>
                    <a:pt x="254" y="342"/>
                  </a:lnTo>
                  <a:lnTo>
                    <a:pt x="273" y="350"/>
                  </a:lnTo>
                  <a:lnTo>
                    <a:pt x="277" y="350"/>
                  </a:lnTo>
                  <a:lnTo>
                    <a:pt x="279" y="348"/>
                  </a:lnTo>
                  <a:lnTo>
                    <a:pt x="290" y="326"/>
                  </a:lnTo>
                  <a:lnTo>
                    <a:pt x="294" y="328"/>
                  </a:lnTo>
                  <a:lnTo>
                    <a:pt x="298" y="334"/>
                  </a:lnTo>
                  <a:lnTo>
                    <a:pt x="300" y="336"/>
                  </a:lnTo>
                  <a:lnTo>
                    <a:pt x="304" y="338"/>
                  </a:lnTo>
                  <a:lnTo>
                    <a:pt x="308" y="338"/>
                  </a:lnTo>
                  <a:lnTo>
                    <a:pt x="309" y="336"/>
                  </a:lnTo>
                  <a:lnTo>
                    <a:pt x="315" y="321"/>
                  </a:lnTo>
                  <a:lnTo>
                    <a:pt x="315" y="317"/>
                  </a:lnTo>
                  <a:lnTo>
                    <a:pt x="313" y="317"/>
                  </a:lnTo>
                  <a:lnTo>
                    <a:pt x="306" y="307"/>
                  </a:lnTo>
                  <a:lnTo>
                    <a:pt x="309" y="303"/>
                  </a:lnTo>
                  <a:lnTo>
                    <a:pt x="344" y="290"/>
                  </a:lnTo>
                  <a:lnTo>
                    <a:pt x="359" y="303"/>
                  </a:lnTo>
                  <a:lnTo>
                    <a:pt x="359" y="305"/>
                  </a:lnTo>
                  <a:lnTo>
                    <a:pt x="365" y="305"/>
                  </a:lnTo>
                  <a:lnTo>
                    <a:pt x="365" y="303"/>
                  </a:lnTo>
                  <a:lnTo>
                    <a:pt x="367" y="303"/>
                  </a:lnTo>
                  <a:lnTo>
                    <a:pt x="367" y="302"/>
                  </a:lnTo>
                  <a:lnTo>
                    <a:pt x="369" y="277"/>
                  </a:lnTo>
                  <a:lnTo>
                    <a:pt x="369" y="275"/>
                  </a:lnTo>
                  <a:lnTo>
                    <a:pt x="363" y="265"/>
                  </a:lnTo>
                  <a:lnTo>
                    <a:pt x="367" y="250"/>
                  </a:lnTo>
                  <a:lnTo>
                    <a:pt x="377" y="209"/>
                  </a:lnTo>
                  <a:lnTo>
                    <a:pt x="386" y="181"/>
                  </a:lnTo>
                  <a:lnTo>
                    <a:pt x="394" y="179"/>
                  </a:lnTo>
                  <a:lnTo>
                    <a:pt x="396" y="179"/>
                  </a:lnTo>
                  <a:lnTo>
                    <a:pt x="398" y="177"/>
                  </a:lnTo>
                  <a:lnTo>
                    <a:pt x="402" y="161"/>
                  </a:lnTo>
                  <a:lnTo>
                    <a:pt x="411" y="161"/>
                  </a:lnTo>
                  <a:lnTo>
                    <a:pt x="411" y="159"/>
                  </a:lnTo>
                  <a:lnTo>
                    <a:pt x="413" y="159"/>
                  </a:lnTo>
                  <a:lnTo>
                    <a:pt x="421" y="136"/>
                  </a:lnTo>
                  <a:lnTo>
                    <a:pt x="423" y="121"/>
                  </a:lnTo>
                  <a:lnTo>
                    <a:pt x="423" y="119"/>
                  </a:lnTo>
                  <a:lnTo>
                    <a:pt x="421" y="119"/>
                  </a:lnTo>
                  <a:lnTo>
                    <a:pt x="415" y="113"/>
                  </a:lnTo>
                  <a:lnTo>
                    <a:pt x="415" y="111"/>
                  </a:lnTo>
                  <a:lnTo>
                    <a:pt x="409" y="110"/>
                  </a:lnTo>
                  <a:lnTo>
                    <a:pt x="407" y="106"/>
                  </a:lnTo>
                  <a:lnTo>
                    <a:pt x="407" y="85"/>
                  </a:lnTo>
                  <a:lnTo>
                    <a:pt x="405" y="85"/>
                  </a:lnTo>
                  <a:lnTo>
                    <a:pt x="405" y="83"/>
                  </a:lnTo>
                  <a:lnTo>
                    <a:pt x="396" y="79"/>
                  </a:lnTo>
                  <a:lnTo>
                    <a:pt x="386" y="73"/>
                  </a:lnTo>
                  <a:lnTo>
                    <a:pt x="384" y="67"/>
                  </a:lnTo>
                  <a:lnTo>
                    <a:pt x="377" y="54"/>
                  </a:lnTo>
                  <a:lnTo>
                    <a:pt x="375" y="54"/>
                  </a:lnTo>
                  <a:lnTo>
                    <a:pt x="375" y="52"/>
                  </a:lnTo>
                  <a:lnTo>
                    <a:pt x="367" y="48"/>
                  </a:lnTo>
                  <a:lnTo>
                    <a:pt x="357" y="48"/>
                  </a:lnTo>
                  <a:lnTo>
                    <a:pt x="356" y="40"/>
                  </a:lnTo>
                  <a:lnTo>
                    <a:pt x="354" y="38"/>
                  </a:lnTo>
                  <a:lnTo>
                    <a:pt x="348" y="35"/>
                  </a:lnTo>
                  <a:lnTo>
                    <a:pt x="315" y="35"/>
                  </a:lnTo>
                  <a:lnTo>
                    <a:pt x="309" y="33"/>
                  </a:lnTo>
                  <a:lnTo>
                    <a:pt x="308" y="27"/>
                  </a:lnTo>
                  <a:lnTo>
                    <a:pt x="306" y="19"/>
                  </a:lnTo>
                  <a:lnTo>
                    <a:pt x="306" y="17"/>
                  </a:lnTo>
                  <a:lnTo>
                    <a:pt x="304" y="15"/>
                  </a:lnTo>
                  <a:lnTo>
                    <a:pt x="298" y="14"/>
                  </a:lnTo>
                  <a:lnTo>
                    <a:pt x="296" y="14"/>
                  </a:lnTo>
                  <a:lnTo>
                    <a:pt x="288" y="15"/>
                  </a:lnTo>
                  <a:lnTo>
                    <a:pt x="275" y="15"/>
                  </a:lnTo>
                  <a:lnTo>
                    <a:pt x="267" y="14"/>
                  </a:lnTo>
                  <a:lnTo>
                    <a:pt x="260" y="15"/>
                  </a:lnTo>
                  <a:lnTo>
                    <a:pt x="258" y="15"/>
                  </a:lnTo>
                  <a:lnTo>
                    <a:pt x="258" y="17"/>
                  </a:lnTo>
                  <a:lnTo>
                    <a:pt x="256" y="17"/>
                  </a:lnTo>
                  <a:lnTo>
                    <a:pt x="252" y="27"/>
                  </a:lnTo>
                  <a:lnTo>
                    <a:pt x="236" y="29"/>
                  </a:lnTo>
                  <a:lnTo>
                    <a:pt x="229" y="23"/>
                  </a:lnTo>
                  <a:lnTo>
                    <a:pt x="223" y="19"/>
                  </a:lnTo>
                  <a:lnTo>
                    <a:pt x="212" y="19"/>
                  </a:lnTo>
                  <a:lnTo>
                    <a:pt x="198" y="21"/>
                  </a:lnTo>
                  <a:lnTo>
                    <a:pt x="190" y="17"/>
                  </a:lnTo>
                  <a:lnTo>
                    <a:pt x="177" y="15"/>
                  </a:lnTo>
                  <a:lnTo>
                    <a:pt x="175" y="15"/>
                  </a:lnTo>
                  <a:lnTo>
                    <a:pt x="175" y="17"/>
                  </a:lnTo>
                  <a:lnTo>
                    <a:pt x="165" y="25"/>
                  </a:lnTo>
                  <a:lnTo>
                    <a:pt x="164" y="25"/>
                  </a:lnTo>
                  <a:lnTo>
                    <a:pt x="154" y="17"/>
                  </a:lnTo>
                  <a:lnTo>
                    <a:pt x="154" y="15"/>
                  </a:lnTo>
                  <a:lnTo>
                    <a:pt x="150" y="14"/>
                  </a:lnTo>
                  <a:lnTo>
                    <a:pt x="146" y="14"/>
                  </a:lnTo>
                  <a:lnTo>
                    <a:pt x="139" y="19"/>
                  </a:lnTo>
                  <a:lnTo>
                    <a:pt x="131" y="17"/>
                  </a:lnTo>
                  <a:lnTo>
                    <a:pt x="129" y="12"/>
                  </a:lnTo>
                  <a:lnTo>
                    <a:pt x="127" y="10"/>
                  </a:lnTo>
                  <a:lnTo>
                    <a:pt x="117" y="8"/>
                  </a:lnTo>
                  <a:lnTo>
                    <a:pt x="119" y="6"/>
                  </a:lnTo>
                  <a:lnTo>
                    <a:pt x="119" y="4"/>
                  </a:lnTo>
                  <a:lnTo>
                    <a:pt x="117" y="4"/>
                  </a:lnTo>
                  <a:lnTo>
                    <a:pt x="117" y="2"/>
                  </a:lnTo>
                  <a:lnTo>
                    <a:pt x="116" y="2"/>
                  </a:lnTo>
                  <a:lnTo>
                    <a:pt x="106" y="0"/>
                  </a:lnTo>
                  <a:lnTo>
                    <a:pt x="104" y="0"/>
                  </a:lnTo>
                  <a:lnTo>
                    <a:pt x="98" y="4"/>
                  </a:lnTo>
                  <a:lnTo>
                    <a:pt x="96" y="6"/>
                  </a:lnTo>
                  <a:lnTo>
                    <a:pt x="85" y="4"/>
                  </a:lnTo>
                  <a:lnTo>
                    <a:pt x="71" y="6"/>
                  </a:lnTo>
                  <a:lnTo>
                    <a:pt x="69" y="6"/>
                  </a:lnTo>
                  <a:lnTo>
                    <a:pt x="69" y="8"/>
                  </a:lnTo>
                  <a:lnTo>
                    <a:pt x="60" y="15"/>
                  </a:lnTo>
                  <a:lnTo>
                    <a:pt x="46" y="25"/>
                  </a:lnTo>
                  <a:lnTo>
                    <a:pt x="39" y="27"/>
                  </a:lnTo>
                  <a:lnTo>
                    <a:pt x="37" y="27"/>
                  </a:lnTo>
                  <a:lnTo>
                    <a:pt x="27" y="33"/>
                  </a:lnTo>
                  <a:lnTo>
                    <a:pt x="27" y="35"/>
                  </a:lnTo>
                  <a:lnTo>
                    <a:pt x="25" y="35"/>
                  </a:lnTo>
                  <a:lnTo>
                    <a:pt x="21" y="40"/>
                  </a:lnTo>
                  <a:lnTo>
                    <a:pt x="8" y="48"/>
                  </a:lnTo>
                  <a:lnTo>
                    <a:pt x="8" y="50"/>
                  </a:lnTo>
                  <a:lnTo>
                    <a:pt x="6" y="50"/>
                  </a:lnTo>
                  <a:lnTo>
                    <a:pt x="0" y="67"/>
                  </a:lnTo>
                  <a:lnTo>
                    <a:pt x="0" y="71"/>
                  </a:lnTo>
                  <a:lnTo>
                    <a:pt x="4" y="81"/>
                  </a:lnTo>
                  <a:lnTo>
                    <a:pt x="10" y="108"/>
                  </a:lnTo>
                  <a:lnTo>
                    <a:pt x="10" y="163"/>
                  </a:lnTo>
                  <a:lnTo>
                    <a:pt x="12" y="163"/>
                  </a:lnTo>
                  <a:lnTo>
                    <a:pt x="12" y="165"/>
                  </a:lnTo>
                  <a:lnTo>
                    <a:pt x="27" y="165"/>
                  </a:lnTo>
                  <a:lnTo>
                    <a:pt x="41" y="177"/>
                  </a:lnTo>
                  <a:lnTo>
                    <a:pt x="41" y="179"/>
                  </a:lnTo>
                  <a:lnTo>
                    <a:pt x="60" y="184"/>
                  </a:lnTo>
                  <a:lnTo>
                    <a:pt x="69" y="192"/>
                  </a:lnTo>
                  <a:lnTo>
                    <a:pt x="69" y="194"/>
                  </a:lnTo>
                  <a:lnTo>
                    <a:pt x="91" y="200"/>
                  </a:lnTo>
                  <a:lnTo>
                    <a:pt x="108" y="202"/>
                  </a:lnTo>
                  <a:lnTo>
                    <a:pt x="123" y="209"/>
                  </a:lnTo>
                  <a:lnTo>
                    <a:pt x="131" y="223"/>
                  </a:lnTo>
                  <a:lnTo>
                    <a:pt x="131" y="248"/>
                  </a:lnTo>
                  <a:lnTo>
                    <a:pt x="133" y="248"/>
                  </a:lnTo>
                  <a:lnTo>
                    <a:pt x="133" y="250"/>
                  </a:lnTo>
                  <a:lnTo>
                    <a:pt x="146" y="257"/>
                  </a:lnTo>
                  <a:lnTo>
                    <a:pt x="150" y="267"/>
                  </a:lnTo>
                  <a:lnTo>
                    <a:pt x="150" y="282"/>
                  </a:lnTo>
                  <a:lnTo>
                    <a:pt x="152" y="282"/>
                  </a:lnTo>
                  <a:lnTo>
                    <a:pt x="152" y="284"/>
                  </a:lnTo>
                  <a:lnTo>
                    <a:pt x="162" y="288"/>
                  </a:lnTo>
                  <a:lnTo>
                    <a:pt x="179" y="330"/>
                  </a:lnTo>
                  <a:lnTo>
                    <a:pt x="185" y="325"/>
                  </a:lnTo>
                  <a:lnTo>
                    <a:pt x="167" y="282"/>
                  </a:lnTo>
                  <a:lnTo>
                    <a:pt x="165" y="280"/>
                  </a:lnTo>
                  <a:lnTo>
                    <a:pt x="158" y="278"/>
                  </a:lnTo>
                  <a:lnTo>
                    <a:pt x="158" y="265"/>
                  </a:lnTo>
                  <a:lnTo>
                    <a:pt x="154" y="254"/>
                  </a:lnTo>
                  <a:lnTo>
                    <a:pt x="152" y="254"/>
                  </a:lnTo>
                  <a:lnTo>
                    <a:pt x="152" y="252"/>
                  </a:lnTo>
                  <a:lnTo>
                    <a:pt x="139" y="244"/>
                  </a:lnTo>
                  <a:lnTo>
                    <a:pt x="139" y="219"/>
                  </a:lnTo>
                  <a:lnTo>
                    <a:pt x="129" y="204"/>
                  </a:lnTo>
                  <a:lnTo>
                    <a:pt x="127" y="204"/>
                  </a:lnTo>
                  <a:lnTo>
                    <a:pt x="127" y="202"/>
                  </a:lnTo>
                  <a:lnTo>
                    <a:pt x="112" y="194"/>
                  </a:lnTo>
                  <a:lnTo>
                    <a:pt x="110" y="194"/>
                  </a:lnTo>
                  <a:lnTo>
                    <a:pt x="91" y="192"/>
                  </a:lnTo>
                  <a:lnTo>
                    <a:pt x="73" y="186"/>
                  </a:lnTo>
                  <a:lnTo>
                    <a:pt x="64" y="179"/>
                  </a:lnTo>
                  <a:lnTo>
                    <a:pt x="64" y="177"/>
                  </a:lnTo>
                  <a:lnTo>
                    <a:pt x="44" y="171"/>
                  </a:lnTo>
                  <a:lnTo>
                    <a:pt x="31" y="159"/>
                  </a:lnTo>
                  <a:lnTo>
                    <a:pt x="31" y="158"/>
                  </a:lnTo>
                  <a:lnTo>
                    <a:pt x="18" y="158"/>
                  </a:lnTo>
                  <a:lnTo>
                    <a:pt x="18" y="108"/>
                  </a:lnTo>
                  <a:lnTo>
                    <a:pt x="12" y="77"/>
                  </a:lnTo>
                  <a:lnTo>
                    <a:pt x="8" y="69"/>
                  </a:lnTo>
                  <a:lnTo>
                    <a:pt x="14" y="54"/>
                  </a:lnTo>
                  <a:lnTo>
                    <a:pt x="25" y="48"/>
                  </a:lnTo>
                  <a:lnTo>
                    <a:pt x="27" y="46"/>
                  </a:lnTo>
                  <a:lnTo>
                    <a:pt x="31" y="40"/>
                  </a:lnTo>
                  <a:lnTo>
                    <a:pt x="41" y="35"/>
                  </a:lnTo>
                  <a:lnTo>
                    <a:pt x="48" y="33"/>
                  </a:lnTo>
                  <a:lnTo>
                    <a:pt x="50" y="33"/>
                  </a:lnTo>
                  <a:lnTo>
                    <a:pt x="64" y="23"/>
                  </a:lnTo>
                  <a:lnTo>
                    <a:pt x="73" y="14"/>
                  </a:lnTo>
                  <a:lnTo>
                    <a:pt x="85" y="12"/>
                  </a:lnTo>
                  <a:lnTo>
                    <a:pt x="96" y="14"/>
                  </a:lnTo>
                  <a:lnTo>
                    <a:pt x="98" y="14"/>
                  </a:lnTo>
                  <a:lnTo>
                    <a:pt x="102" y="12"/>
                  </a:lnTo>
                  <a:lnTo>
                    <a:pt x="106" y="8"/>
                  </a:lnTo>
                  <a:lnTo>
                    <a:pt x="114" y="8"/>
                  </a:lnTo>
                  <a:lnTo>
                    <a:pt x="112" y="10"/>
                  </a:lnTo>
                  <a:lnTo>
                    <a:pt x="112" y="12"/>
                  </a:lnTo>
                  <a:lnTo>
                    <a:pt x="114" y="14"/>
                  </a:lnTo>
                  <a:lnTo>
                    <a:pt x="123" y="17"/>
                  </a:lnTo>
                  <a:lnTo>
                    <a:pt x="125" y="23"/>
                  </a:lnTo>
                  <a:lnTo>
                    <a:pt x="127" y="25"/>
                  </a:lnTo>
                  <a:lnTo>
                    <a:pt x="129" y="25"/>
                  </a:lnTo>
                  <a:lnTo>
                    <a:pt x="139" y="27"/>
                  </a:lnTo>
                  <a:lnTo>
                    <a:pt x="140" y="27"/>
                  </a:lnTo>
                  <a:lnTo>
                    <a:pt x="148" y="21"/>
                  </a:lnTo>
                  <a:lnTo>
                    <a:pt x="150" y="23"/>
                  </a:lnTo>
                  <a:lnTo>
                    <a:pt x="160" y="31"/>
                  </a:lnTo>
                  <a:lnTo>
                    <a:pt x="160" y="33"/>
                  </a:lnTo>
                  <a:lnTo>
                    <a:pt x="169" y="33"/>
                  </a:lnTo>
                  <a:lnTo>
                    <a:pt x="169" y="31"/>
                  </a:lnTo>
                  <a:lnTo>
                    <a:pt x="179" y="23"/>
                  </a:lnTo>
                  <a:lnTo>
                    <a:pt x="187" y="25"/>
                  </a:lnTo>
                  <a:lnTo>
                    <a:pt x="196" y="29"/>
                  </a:lnTo>
                  <a:lnTo>
                    <a:pt x="198" y="29"/>
                  </a:lnTo>
                  <a:lnTo>
                    <a:pt x="212" y="27"/>
                  </a:lnTo>
                  <a:lnTo>
                    <a:pt x="219" y="27"/>
                  </a:lnTo>
                  <a:lnTo>
                    <a:pt x="225" y="31"/>
                  </a:lnTo>
                  <a:lnTo>
                    <a:pt x="233" y="37"/>
                  </a:lnTo>
                  <a:lnTo>
                    <a:pt x="235" y="37"/>
                  </a:lnTo>
                  <a:lnTo>
                    <a:pt x="254" y="35"/>
                  </a:lnTo>
                  <a:lnTo>
                    <a:pt x="256" y="35"/>
                  </a:lnTo>
                  <a:lnTo>
                    <a:pt x="258" y="33"/>
                  </a:lnTo>
                  <a:lnTo>
                    <a:pt x="261" y="23"/>
                  </a:lnTo>
                  <a:lnTo>
                    <a:pt x="267" y="21"/>
                  </a:lnTo>
                  <a:lnTo>
                    <a:pt x="275" y="23"/>
                  </a:lnTo>
                  <a:lnTo>
                    <a:pt x="288" y="23"/>
                  </a:lnTo>
                  <a:lnTo>
                    <a:pt x="296" y="21"/>
                  </a:lnTo>
                  <a:lnTo>
                    <a:pt x="298" y="23"/>
                  </a:lnTo>
                  <a:lnTo>
                    <a:pt x="300" y="29"/>
                  </a:lnTo>
                  <a:lnTo>
                    <a:pt x="300" y="31"/>
                  </a:lnTo>
                  <a:lnTo>
                    <a:pt x="304" y="38"/>
                  </a:lnTo>
                  <a:lnTo>
                    <a:pt x="306" y="38"/>
                  </a:lnTo>
                  <a:lnTo>
                    <a:pt x="306" y="40"/>
                  </a:lnTo>
                  <a:lnTo>
                    <a:pt x="308" y="40"/>
                  </a:lnTo>
                  <a:lnTo>
                    <a:pt x="315" y="42"/>
                  </a:lnTo>
                  <a:lnTo>
                    <a:pt x="344" y="42"/>
                  </a:lnTo>
                  <a:lnTo>
                    <a:pt x="348" y="44"/>
                  </a:lnTo>
                  <a:lnTo>
                    <a:pt x="352" y="52"/>
                  </a:lnTo>
                  <a:lnTo>
                    <a:pt x="354" y="54"/>
                  </a:lnTo>
                  <a:lnTo>
                    <a:pt x="357" y="56"/>
                  </a:lnTo>
                  <a:lnTo>
                    <a:pt x="365" y="56"/>
                  </a:lnTo>
                  <a:lnTo>
                    <a:pt x="371" y="60"/>
                  </a:lnTo>
                  <a:lnTo>
                    <a:pt x="377" y="71"/>
                  </a:lnTo>
                  <a:lnTo>
                    <a:pt x="381" y="77"/>
                  </a:lnTo>
                  <a:lnTo>
                    <a:pt x="382" y="79"/>
                  </a:lnTo>
                  <a:lnTo>
                    <a:pt x="392" y="86"/>
                  </a:lnTo>
                  <a:lnTo>
                    <a:pt x="400" y="88"/>
                  </a:lnTo>
                  <a:lnTo>
                    <a:pt x="400" y="110"/>
                  </a:lnTo>
                  <a:lnTo>
                    <a:pt x="404" y="115"/>
                  </a:lnTo>
                  <a:lnTo>
                    <a:pt x="405" y="115"/>
                  </a:lnTo>
                  <a:lnTo>
                    <a:pt x="405" y="117"/>
                  </a:lnTo>
                  <a:lnTo>
                    <a:pt x="411" y="119"/>
                  </a:lnTo>
                  <a:lnTo>
                    <a:pt x="415" y="123"/>
                  </a:lnTo>
                  <a:lnTo>
                    <a:pt x="413" y="136"/>
                  </a:lnTo>
                  <a:lnTo>
                    <a:pt x="407" y="154"/>
                  </a:lnTo>
                  <a:lnTo>
                    <a:pt x="398" y="154"/>
                  </a:lnTo>
                  <a:lnTo>
                    <a:pt x="398" y="156"/>
                  </a:lnTo>
                  <a:lnTo>
                    <a:pt x="396" y="156"/>
                  </a:lnTo>
                  <a:lnTo>
                    <a:pt x="390" y="171"/>
                  </a:lnTo>
                  <a:lnTo>
                    <a:pt x="384" y="173"/>
                  </a:lnTo>
                  <a:lnTo>
                    <a:pt x="382" y="173"/>
                  </a:lnTo>
                  <a:lnTo>
                    <a:pt x="381" y="175"/>
                  </a:lnTo>
                  <a:lnTo>
                    <a:pt x="369" y="206"/>
                  </a:lnTo>
                  <a:lnTo>
                    <a:pt x="359" y="250"/>
                  </a:lnTo>
                  <a:lnTo>
                    <a:pt x="356" y="265"/>
                  </a:lnTo>
                  <a:lnTo>
                    <a:pt x="356" y="267"/>
                  </a:lnTo>
                  <a:lnTo>
                    <a:pt x="361" y="277"/>
                  </a:lnTo>
                  <a:lnTo>
                    <a:pt x="361" y="300"/>
                  </a:lnTo>
                  <a:lnTo>
                    <a:pt x="363" y="298"/>
                  </a:lnTo>
                  <a:lnTo>
                    <a:pt x="348" y="284"/>
                  </a:lnTo>
                  <a:lnTo>
                    <a:pt x="348" y="282"/>
                  </a:lnTo>
                  <a:lnTo>
                    <a:pt x="344" y="282"/>
                  </a:lnTo>
                  <a:lnTo>
                    <a:pt x="306" y="296"/>
                  </a:lnTo>
                  <a:lnTo>
                    <a:pt x="306" y="298"/>
                  </a:lnTo>
                  <a:lnTo>
                    <a:pt x="302" y="302"/>
                  </a:lnTo>
                  <a:lnTo>
                    <a:pt x="300" y="302"/>
                  </a:lnTo>
                  <a:lnTo>
                    <a:pt x="298" y="307"/>
                  </a:lnTo>
                  <a:lnTo>
                    <a:pt x="298" y="311"/>
                  </a:lnTo>
                  <a:lnTo>
                    <a:pt x="300" y="311"/>
                  </a:lnTo>
                  <a:lnTo>
                    <a:pt x="308" y="321"/>
                  </a:lnTo>
                  <a:lnTo>
                    <a:pt x="306" y="332"/>
                  </a:lnTo>
                  <a:lnTo>
                    <a:pt x="304" y="330"/>
                  </a:lnTo>
                  <a:lnTo>
                    <a:pt x="300" y="323"/>
                  </a:lnTo>
                  <a:lnTo>
                    <a:pt x="298" y="323"/>
                  </a:lnTo>
                  <a:lnTo>
                    <a:pt x="298" y="321"/>
                  </a:lnTo>
                  <a:lnTo>
                    <a:pt x="296" y="321"/>
                  </a:lnTo>
                  <a:lnTo>
                    <a:pt x="288" y="319"/>
                  </a:lnTo>
                  <a:lnTo>
                    <a:pt x="286" y="319"/>
                  </a:lnTo>
                  <a:lnTo>
                    <a:pt x="286" y="321"/>
                  </a:lnTo>
                  <a:lnTo>
                    <a:pt x="284" y="321"/>
                  </a:lnTo>
                  <a:lnTo>
                    <a:pt x="273" y="342"/>
                  </a:lnTo>
                  <a:lnTo>
                    <a:pt x="258" y="334"/>
                  </a:lnTo>
                  <a:lnTo>
                    <a:pt x="213" y="323"/>
                  </a:lnTo>
                  <a:lnTo>
                    <a:pt x="212" y="323"/>
                  </a:lnTo>
                  <a:lnTo>
                    <a:pt x="185" y="325"/>
                  </a:lnTo>
                  <a:lnTo>
                    <a:pt x="179" y="33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64" name="Freeform 52"/>
            <p:cNvSpPr>
              <a:spLocks/>
            </p:cNvSpPr>
            <p:nvPr/>
          </p:nvSpPr>
          <p:spPr bwMode="auto">
            <a:xfrm>
              <a:off x="4040" y="1765"/>
              <a:ext cx="870" cy="746"/>
            </a:xfrm>
            <a:custGeom>
              <a:avLst/>
              <a:gdLst>
                <a:gd name="T0" fmla="*/ 829 w 773"/>
                <a:gd name="T1" fmla="*/ 571 h 745"/>
                <a:gd name="T2" fmla="*/ 867 w 773"/>
                <a:gd name="T3" fmla="*/ 532 h 745"/>
                <a:gd name="T4" fmla="*/ 862 w 773"/>
                <a:gd name="T5" fmla="*/ 506 h 745"/>
                <a:gd name="T6" fmla="*/ 842 w 773"/>
                <a:gd name="T7" fmla="*/ 461 h 745"/>
                <a:gd name="T8" fmla="*/ 813 w 773"/>
                <a:gd name="T9" fmla="*/ 383 h 745"/>
                <a:gd name="T10" fmla="*/ 813 w 773"/>
                <a:gd name="T11" fmla="*/ 318 h 745"/>
                <a:gd name="T12" fmla="*/ 775 w 773"/>
                <a:gd name="T13" fmla="*/ 286 h 745"/>
                <a:gd name="T14" fmla="*/ 813 w 773"/>
                <a:gd name="T15" fmla="*/ 245 h 745"/>
                <a:gd name="T16" fmla="*/ 823 w 773"/>
                <a:gd name="T17" fmla="*/ 188 h 745"/>
                <a:gd name="T18" fmla="*/ 790 w 773"/>
                <a:gd name="T19" fmla="*/ 132 h 745"/>
                <a:gd name="T20" fmla="*/ 747 w 773"/>
                <a:gd name="T21" fmla="*/ 51 h 745"/>
                <a:gd name="T22" fmla="*/ 682 w 773"/>
                <a:gd name="T23" fmla="*/ 44 h 745"/>
                <a:gd name="T24" fmla="*/ 503 w 773"/>
                <a:gd name="T25" fmla="*/ 46 h 745"/>
                <a:gd name="T26" fmla="*/ 423 w 773"/>
                <a:gd name="T27" fmla="*/ 71 h 745"/>
                <a:gd name="T28" fmla="*/ 470 w 773"/>
                <a:gd name="T29" fmla="*/ 34 h 745"/>
                <a:gd name="T30" fmla="*/ 445 w 773"/>
                <a:gd name="T31" fmla="*/ 36 h 745"/>
                <a:gd name="T32" fmla="*/ 367 w 773"/>
                <a:gd name="T33" fmla="*/ 40 h 745"/>
                <a:gd name="T34" fmla="*/ 378 w 773"/>
                <a:gd name="T35" fmla="*/ 13 h 745"/>
                <a:gd name="T36" fmla="*/ 356 w 773"/>
                <a:gd name="T37" fmla="*/ 2 h 745"/>
                <a:gd name="T38" fmla="*/ 308 w 773"/>
                <a:gd name="T39" fmla="*/ 3 h 745"/>
                <a:gd name="T40" fmla="*/ 261 w 773"/>
                <a:gd name="T41" fmla="*/ 17 h 745"/>
                <a:gd name="T42" fmla="*/ 190 w 773"/>
                <a:gd name="T43" fmla="*/ 53 h 745"/>
                <a:gd name="T44" fmla="*/ 104 w 773"/>
                <a:gd name="T45" fmla="*/ 78 h 745"/>
                <a:gd name="T46" fmla="*/ 34 w 773"/>
                <a:gd name="T47" fmla="*/ 101 h 745"/>
                <a:gd name="T48" fmla="*/ 55 w 773"/>
                <a:gd name="T49" fmla="*/ 101 h 745"/>
                <a:gd name="T50" fmla="*/ 45 w 773"/>
                <a:gd name="T51" fmla="*/ 123 h 745"/>
                <a:gd name="T52" fmla="*/ 32 w 773"/>
                <a:gd name="T53" fmla="*/ 138 h 745"/>
                <a:gd name="T54" fmla="*/ 10 w 773"/>
                <a:gd name="T55" fmla="*/ 155 h 745"/>
                <a:gd name="T56" fmla="*/ 17 w 773"/>
                <a:gd name="T57" fmla="*/ 209 h 745"/>
                <a:gd name="T58" fmla="*/ 0 w 773"/>
                <a:gd name="T59" fmla="*/ 253 h 745"/>
                <a:gd name="T60" fmla="*/ 17 w 773"/>
                <a:gd name="T61" fmla="*/ 282 h 745"/>
                <a:gd name="T62" fmla="*/ 34 w 773"/>
                <a:gd name="T63" fmla="*/ 315 h 745"/>
                <a:gd name="T64" fmla="*/ 34 w 773"/>
                <a:gd name="T65" fmla="*/ 375 h 745"/>
                <a:gd name="T66" fmla="*/ 55 w 773"/>
                <a:gd name="T67" fmla="*/ 415 h 745"/>
                <a:gd name="T68" fmla="*/ 55 w 773"/>
                <a:gd name="T69" fmla="*/ 471 h 745"/>
                <a:gd name="T70" fmla="*/ 82 w 773"/>
                <a:gd name="T71" fmla="*/ 502 h 745"/>
                <a:gd name="T72" fmla="*/ 136 w 773"/>
                <a:gd name="T73" fmla="*/ 538 h 745"/>
                <a:gd name="T74" fmla="*/ 174 w 773"/>
                <a:gd name="T75" fmla="*/ 546 h 745"/>
                <a:gd name="T76" fmla="*/ 158 w 773"/>
                <a:gd name="T77" fmla="*/ 559 h 745"/>
                <a:gd name="T78" fmla="*/ 172 w 773"/>
                <a:gd name="T79" fmla="*/ 590 h 745"/>
                <a:gd name="T80" fmla="*/ 212 w 773"/>
                <a:gd name="T81" fmla="*/ 580 h 745"/>
                <a:gd name="T82" fmla="*/ 244 w 773"/>
                <a:gd name="T83" fmla="*/ 575 h 745"/>
                <a:gd name="T84" fmla="*/ 280 w 773"/>
                <a:gd name="T85" fmla="*/ 584 h 745"/>
                <a:gd name="T86" fmla="*/ 304 w 773"/>
                <a:gd name="T87" fmla="*/ 609 h 745"/>
                <a:gd name="T88" fmla="*/ 358 w 773"/>
                <a:gd name="T89" fmla="*/ 634 h 745"/>
                <a:gd name="T90" fmla="*/ 379 w 773"/>
                <a:gd name="T91" fmla="*/ 663 h 745"/>
                <a:gd name="T92" fmla="*/ 402 w 773"/>
                <a:gd name="T93" fmla="*/ 694 h 745"/>
                <a:gd name="T94" fmla="*/ 434 w 773"/>
                <a:gd name="T95" fmla="*/ 680 h 745"/>
                <a:gd name="T96" fmla="*/ 449 w 773"/>
                <a:gd name="T97" fmla="*/ 707 h 745"/>
                <a:gd name="T98" fmla="*/ 486 w 773"/>
                <a:gd name="T99" fmla="*/ 717 h 745"/>
                <a:gd name="T100" fmla="*/ 564 w 773"/>
                <a:gd name="T101" fmla="*/ 696 h 745"/>
                <a:gd name="T102" fmla="*/ 618 w 773"/>
                <a:gd name="T103" fmla="*/ 692 h 745"/>
                <a:gd name="T104" fmla="*/ 682 w 773"/>
                <a:gd name="T105" fmla="*/ 707 h 745"/>
                <a:gd name="T106" fmla="*/ 734 w 773"/>
                <a:gd name="T107" fmla="*/ 738 h 745"/>
                <a:gd name="T108" fmla="*/ 764 w 773"/>
                <a:gd name="T109" fmla="*/ 721 h 745"/>
                <a:gd name="T110" fmla="*/ 754 w 773"/>
                <a:gd name="T111" fmla="*/ 669 h 745"/>
                <a:gd name="T112" fmla="*/ 790 w 773"/>
                <a:gd name="T113" fmla="*/ 628 h 74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773"/>
                <a:gd name="T172" fmla="*/ 0 h 745"/>
                <a:gd name="T173" fmla="*/ 773 w 773"/>
                <a:gd name="T174" fmla="*/ 745 h 74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773" h="745">
                  <a:moveTo>
                    <a:pt x="702" y="627"/>
                  </a:moveTo>
                  <a:lnTo>
                    <a:pt x="720" y="599"/>
                  </a:lnTo>
                  <a:lnTo>
                    <a:pt x="737" y="570"/>
                  </a:lnTo>
                  <a:lnTo>
                    <a:pt x="745" y="562"/>
                  </a:lnTo>
                  <a:lnTo>
                    <a:pt x="756" y="539"/>
                  </a:lnTo>
                  <a:lnTo>
                    <a:pt x="770" y="531"/>
                  </a:lnTo>
                  <a:lnTo>
                    <a:pt x="773" y="528"/>
                  </a:lnTo>
                  <a:lnTo>
                    <a:pt x="773" y="512"/>
                  </a:lnTo>
                  <a:lnTo>
                    <a:pt x="766" y="505"/>
                  </a:lnTo>
                  <a:lnTo>
                    <a:pt x="770" y="480"/>
                  </a:lnTo>
                  <a:lnTo>
                    <a:pt x="764" y="478"/>
                  </a:lnTo>
                  <a:lnTo>
                    <a:pt x="748" y="460"/>
                  </a:lnTo>
                  <a:lnTo>
                    <a:pt x="731" y="430"/>
                  </a:lnTo>
                  <a:lnTo>
                    <a:pt x="729" y="399"/>
                  </a:lnTo>
                  <a:lnTo>
                    <a:pt x="722" y="382"/>
                  </a:lnTo>
                  <a:lnTo>
                    <a:pt x="725" y="353"/>
                  </a:lnTo>
                  <a:lnTo>
                    <a:pt x="725" y="332"/>
                  </a:lnTo>
                  <a:lnTo>
                    <a:pt x="722" y="318"/>
                  </a:lnTo>
                  <a:lnTo>
                    <a:pt x="710" y="311"/>
                  </a:lnTo>
                  <a:lnTo>
                    <a:pt x="691" y="301"/>
                  </a:lnTo>
                  <a:lnTo>
                    <a:pt x="689" y="286"/>
                  </a:lnTo>
                  <a:lnTo>
                    <a:pt x="693" y="272"/>
                  </a:lnTo>
                  <a:lnTo>
                    <a:pt x="708" y="251"/>
                  </a:lnTo>
                  <a:lnTo>
                    <a:pt x="722" y="245"/>
                  </a:lnTo>
                  <a:lnTo>
                    <a:pt x="731" y="230"/>
                  </a:lnTo>
                  <a:lnTo>
                    <a:pt x="735" y="209"/>
                  </a:lnTo>
                  <a:lnTo>
                    <a:pt x="731" y="188"/>
                  </a:lnTo>
                  <a:lnTo>
                    <a:pt x="727" y="176"/>
                  </a:lnTo>
                  <a:lnTo>
                    <a:pt x="712" y="153"/>
                  </a:lnTo>
                  <a:lnTo>
                    <a:pt x="702" y="132"/>
                  </a:lnTo>
                  <a:lnTo>
                    <a:pt x="693" y="101"/>
                  </a:lnTo>
                  <a:lnTo>
                    <a:pt x="674" y="57"/>
                  </a:lnTo>
                  <a:lnTo>
                    <a:pt x="664" y="51"/>
                  </a:lnTo>
                  <a:lnTo>
                    <a:pt x="654" y="50"/>
                  </a:lnTo>
                  <a:lnTo>
                    <a:pt x="629" y="42"/>
                  </a:lnTo>
                  <a:lnTo>
                    <a:pt x="606" y="44"/>
                  </a:lnTo>
                  <a:lnTo>
                    <a:pt x="578" y="42"/>
                  </a:lnTo>
                  <a:lnTo>
                    <a:pt x="491" y="42"/>
                  </a:lnTo>
                  <a:lnTo>
                    <a:pt x="447" y="46"/>
                  </a:lnTo>
                  <a:lnTo>
                    <a:pt x="412" y="46"/>
                  </a:lnTo>
                  <a:lnTo>
                    <a:pt x="389" y="69"/>
                  </a:lnTo>
                  <a:lnTo>
                    <a:pt x="376" y="71"/>
                  </a:lnTo>
                  <a:lnTo>
                    <a:pt x="380" y="61"/>
                  </a:lnTo>
                  <a:lnTo>
                    <a:pt x="389" y="53"/>
                  </a:lnTo>
                  <a:lnTo>
                    <a:pt x="418" y="34"/>
                  </a:lnTo>
                  <a:lnTo>
                    <a:pt x="422" y="25"/>
                  </a:lnTo>
                  <a:lnTo>
                    <a:pt x="409" y="25"/>
                  </a:lnTo>
                  <a:lnTo>
                    <a:pt x="395" y="36"/>
                  </a:lnTo>
                  <a:lnTo>
                    <a:pt x="370" y="51"/>
                  </a:lnTo>
                  <a:lnTo>
                    <a:pt x="347" y="61"/>
                  </a:lnTo>
                  <a:lnTo>
                    <a:pt x="326" y="40"/>
                  </a:lnTo>
                  <a:lnTo>
                    <a:pt x="322" y="13"/>
                  </a:lnTo>
                  <a:lnTo>
                    <a:pt x="328" y="15"/>
                  </a:lnTo>
                  <a:lnTo>
                    <a:pt x="336" y="13"/>
                  </a:lnTo>
                  <a:lnTo>
                    <a:pt x="332" y="7"/>
                  </a:lnTo>
                  <a:lnTo>
                    <a:pt x="326" y="2"/>
                  </a:lnTo>
                  <a:lnTo>
                    <a:pt x="316" y="2"/>
                  </a:lnTo>
                  <a:lnTo>
                    <a:pt x="299" y="0"/>
                  </a:lnTo>
                  <a:lnTo>
                    <a:pt x="284" y="3"/>
                  </a:lnTo>
                  <a:lnTo>
                    <a:pt x="274" y="3"/>
                  </a:lnTo>
                  <a:lnTo>
                    <a:pt x="255" y="9"/>
                  </a:lnTo>
                  <a:lnTo>
                    <a:pt x="249" y="15"/>
                  </a:lnTo>
                  <a:lnTo>
                    <a:pt x="232" y="17"/>
                  </a:lnTo>
                  <a:lnTo>
                    <a:pt x="217" y="27"/>
                  </a:lnTo>
                  <a:lnTo>
                    <a:pt x="188" y="30"/>
                  </a:lnTo>
                  <a:lnTo>
                    <a:pt x="169" y="53"/>
                  </a:lnTo>
                  <a:lnTo>
                    <a:pt x="140" y="69"/>
                  </a:lnTo>
                  <a:lnTo>
                    <a:pt x="111" y="71"/>
                  </a:lnTo>
                  <a:lnTo>
                    <a:pt x="92" y="78"/>
                  </a:lnTo>
                  <a:lnTo>
                    <a:pt x="67" y="86"/>
                  </a:lnTo>
                  <a:lnTo>
                    <a:pt x="44" y="92"/>
                  </a:lnTo>
                  <a:lnTo>
                    <a:pt x="30" y="101"/>
                  </a:lnTo>
                  <a:lnTo>
                    <a:pt x="25" y="107"/>
                  </a:lnTo>
                  <a:lnTo>
                    <a:pt x="38" y="109"/>
                  </a:lnTo>
                  <a:lnTo>
                    <a:pt x="49" y="101"/>
                  </a:lnTo>
                  <a:lnTo>
                    <a:pt x="53" y="101"/>
                  </a:lnTo>
                  <a:lnTo>
                    <a:pt x="53" y="109"/>
                  </a:lnTo>
                  <a:lnTo>
                    <a:pt x="40" y="123"/>
                  </a:lnTo>
                  <a:lnTo>
                    <a:pt x="44" y="163"/>
                  </a:lnTo>
                  <a:lnTo>
                    <a:pt x="38" y="161"/>
                  </a:lnTo>
                  <a:lnTo>
                    <a:pt x="28" y="138"/>
                  </a:lnTo>
                  <a:lnTo>
                    <a:pt x="21" y="136"/>
                  </a:lnTo>
                  <a:lnTo>
                    <a:pt x="5" y="136"/>
                  </a:lnTo>
                  <a:lnTo>
                    <a:pt x="9" y="155"/>
                  </a:lnTo>
                  <a:lnTo>
                    <a:pt x="15" y="182"/>
                  </a:lnTo>
                  <a:lnTo>
                    <a:pt x="19" y="195"/>
                  </a:lnTo>
                  <a:lnTo>
                    <a:pt x="15" y="209"/>
                  </a:lnTo>
                  <a:lnTo>
                    <a:pt x="1" y="228"/>
                  </a:lnTo>
                  <a:lnTo>
                    <a:pt x="0" y="240"/>
                  </a:lnTo>
                  <a:lnTo>
                    <a:pt x="0" y="253"/>
                  </a:lnTo>
                  <a:lnTo>
                    <a:pt x="5" y="265"/>
                  </a:lnTo>
                  <a:lnTo>
                    <a:pt x="11" y="272"/>
                  </a:lnTo>
                  <a:lnTo>
                    <a:pt x="15" y="282"/>
                  </a:lnTo>
                  <a:lnTo>
                    <a:pt x="19" y="295"/>
                  </a:lnTo>
                  <a:lnTo>
                    <a:pt x="25" y="303"/>
                  </a:lnTo>
                  <a:lnTo>
                    <a:pt x="30" y="315"/>
                  </a:lnTo>
                  <a:lnTo>
                    <a:pt x="34" y="336"/>
                  </a:lnTo>
                  <a:lnTo>
                    <a:pt x="34" y="355"/>
                  </a:lnTo>
                  <a:lnTo>
                    <a:pt x="30" y="374"/>
                  </a:lnTo>
                  <a:lnTo>
                    <a:pt x="34" y="389"/>
                  </a:lnTo>
                  <a:lnTo>
                    <a:pt x="38" y="399"/>
                  </a:lnTo>
                  <a:lnTo>
                    <a:pt x="49" y="414"/>
                  </a:lnTo>
                  <a:lnTo>
                    <a:pt x="49" y="422"/>
                  </a:lnTo>
                  <a:lnTo>
                    <a:pt x="49" y="453"/>
                  </a:lnTo>
                  <a:lnTo>
                    <a:pt x="49" y="470"/>
                  </a:lnTo>
                  <a:lnTo>
                    <a:pt x="53" y="482"/>
                  </a:lnTo>
                  <a:lnTo>
                    <a:pt x="53" y="485"/>
                  </a:lnTo>
                  <a:lnTo>
                    <a:pt x="73" y="501"/>
                  </a:lnTo>
                  <a:lnTo>
                    <a:pt x="97" y="516"/>
                  </a:lnTo>
                  <a:lnTo>
                    <a:pt x="111" y="522"/>
                  </a:lnTo>
                  <a:lnTo>
                    <a:pt x="121" y="537"/>
                  </a:lnTo>
                  <a:lnTo>
                    <a:pt x="140" y="537"/>
                  </a:lnTo>
                  <a:lnTo>
                    <a:pt x="149" y="535"/>
                  </a:lnTo>
                  <a:lnTo>
                    <a:pt x="155" y="545"/>
                  </a:lnTo>
                  <a:lnTo>
                    <a:pt x="149" y="549"/>
                  </a:lnTo>
                  <a:lnTo>
                    <a:pt x="144" y="555"/>
                  </a:lnTo>
                  <a:lnTo>
                    <a:pt x="140" y="558"/>
                  </a:lnTo>
                  <a:lnTo>
                    <a:pt x="145" y="568"/>
                  </a:lnTo>
                  <a:lnTo>
                    <a:pt x="149" y="585"/>
                  </a:lnTo>
                  <a:lnTo>
                    <a:pt x="153" y="589"/>
                  </a:lnTo>
                  <a:lnTo>
                    <a:pt x="163" y="595"/>
                  </a:lnTo>
                  <a:lnTo>
                    <a:pt x="178" y="589"/>
                  </a:lnTo>
                  <a:lnTo>
                    <a:pt x="188" y="579"/>
                  </a:lnTo>
                  <a:lnTo>
                    <a:pt x="201" y="579"/>
                  </a:lnTo>
                  <a:lnTo>
                    <a:pt x="207" y="572"/>
                  </a:lnTo>
                  <a:lnTo>
                    <a:pt x="217" y="574"/>
                  </a:lnTo>
                  <a:lnTo>
                    <a:pt x="226" y="579"/>
                  </a:lnTo>
                  <a:lnTo>
                    <a:pt x="236" y="579"/>
                  </a:lnTo>
                  <a:lnTo>
                    <a:pt x="249" y="583"/>
                  </a:lnTo>
                  <a:lnTo>
                    <a:pt x="249" y="593"/>
                  </a:lnTo>
                  <a:lnTo>
                    <a:pt x="265" y="606"/>
                  </a:lnTo>
                  <a:lnTo>
                    <a:pt x="270" y="608"/>
                  </a:lnTo>
                  <a:lnTo>
                    <a:pt x="284" y="608"/>
                  </a:lnTo>
                  <a:lnTo>
                    <a:pt x="303" y="622"/>
                  </a:lnTo>
                  <a:lnTo>
                    <a:pt x="318" y="633"/>
                  </a:lnTo>
                  <a:lnTo>
                    <a:pt x="318" y="652"/>
                  </a:lnTo>
                  <a:lnTo>
                    <a:pt x="328" y="658"/>
                  </a:lnTo>
                  <a:lnTo>
                    <a:pt x="337" y="662"/>
                  </a:lnTo>
                  <a:lnTo>
                    <a:pt x="341" y="674"/>
                  </a:lnTo>
                  <a:lnTo>
                    <a:pt x="347" y="691"/>
                  </a:lnTo>
                  <a:lnTo>
                    <a:pt x="357" y="693"/>
                  </a:lnTo>
                  <a:lnTo>
                    <a:pt x="370" y="691"/>
                  </a:lnTo>
                  <a:lnTo>
                    <a:pt x="384" y="679"/>
                  </a:lnTo>
                  <a:lnTo>
                    <a:pt x="386" y="679"/>
                  </a:lnTo>
                  <a:lnTo>
                    <a:pt x="389" y="679"/>
                  </a:lnTo>
                  <a:lnTo>
                    <a:pt x="395" y="687"/>
                  </a:lnTo>
                  <a:lnTo>
                    <a:pt x="399" y="706"/>
                  </a:lnTo>
                  <a:lnTo>
                    <a:pt x="405" y="714"/>
                  </a:lnTo>
                  <a:lnTo>
                    <a:pt x="418" y="718"/>
                  </a:lnTo>
                  <a:lnTo>
                    <a:pt x="432" y="716"/>
                  </a:lnTo>
                  <a:lnTo>
                    <a:pt x="453" y="704"/>
                  </a:lnTo>
                  <a:lnTo>
                    <a:pt x="466" y="699"/>
                  </a:lnTo>
                  <a:lnTo>
                    <a:pt x="501" y="695"/>
                  </a:lnTo>
                  <a:lnTo>
                    <a:pt x="520" y="697"/>
                  </a:lnTo>
                  <a:lnTo>
                    <a:pt x="533" y="697"/>
                  </a:lnTo>
                  <a:lnTo>
                    <a:pt x="549" y="691"/>
                  </a:lnTo>
                  <a:lnTo>
                    <a:pt x="568" y="691"/>
                  </a:lnTo>
                  <a:lnTo>
                    <a:pt x="587" y="697"/>
                  </a:lnTo>
                  <a:lnTo>
                    <a:pt x="606" y="706"/>
                  </a:lnTo>
                  <a:lnTo>
                    <a:pt x="620" y="718"/>
                  </a:lnTo>
                  <a:lnTo>
                    <a:pt x="629" y="725"/>
                  </a:lnTo>
                  <a:lnTo>
                    <a:pt x="652" y="737"/>
                  </a:lnTo>
                  <a:lnTo>
                    <a:pt x="672" y="745"/>
                  </a:lnTo>
                  <a:lnTo>
                    <a:pt x="679" y="735"/>
                  </a:lnTo>
                  <a:lnTo>
                    <a:pt x="679" y="720"/>
                  </a:lnTo>
                  <a:lnTo>
                    <a:pt x="674" y="702"/>
                  </a:lnTo>
                  <a:lnTo>
                    <a:pt x="668" y="683"/>
                  </a:lnTo>
                  <a:lnTo>
                    <a:pt x="670" y="668"/>
                  </a:lnTo>
                  <a:lnTo>
                    <a:pt x="677" y="656"/>
                  </a:lnTo>
                  <a:lnTo>
                    <a:pt x="687" y="643"/>
                  </a:lnTo>
                  <a:lnTo>
                    <a:pt x="702" y="62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65" name="Freeform 53"/>
            <p:cNvSpPr>
              <a:spLocks/>
            </p:cNvSpPr>
            <p:nvPr/>
          </p:nvSpPr>
          <p:spPr bwMode="auto">
            <a:xfrm>
              <a:off x="4036" y="1761"/>
              <a:ext cx="879" cy="753"/>
            </a:xfrm>
            <a:custGeom>
              <a:avLst/>
              <a:gdLst>
                <a:gd name="T0" fmla="*/ 877 w 781"/>
                <a:gd name="T1" fmla="*/ 535 h 752"/>
                <a:gd name="T2" fmla="*/ 867 w 781"/>
                <a:gd name="T3" fmla="*/ 479 h 752"/>
                <a:gd name="T4" fmla="*/ 820 w 781"/>
                <a:gd name="T5" fmla="*/ 320 h 752"/>
                <a:gd name="T6" fmla="*/ 818 w 781"/>
                <a:gd name="T7" fmla="*/ 253 h 752"/>
                <a:gd name="T8" fmla="*/ 799 w 781"/>
                <a:gd name="T9" fmla="*/ 134 h 752"/>
                <a:gd name="T10" fmla="*/ 712 w 781"/>
                <a:gd name="T11" fmla="*/ 42 h 752"/>
                <a:gd name="T12" fmla="*/ 434 w 781"/>
                <a:gd name="T13" fmla="*/ 71 h 752"/>
                <a:gd name="T14" fmla="*/ 463 w 781"/>
                <a:gd name="T15" fmla="*/ 25 h 752"/>
                <a:gd name="T16" fmla="*/ 384 w 781"/>
                <a:gd name="T17" fmla="*/ 21 h 752"/>
                <a:gd name="T18" fmla="*/ 341 w 781"/>
                <a:gd name="T19" fmla="*/ 0 h 752"/>
                <a:gd name="T20" fmla="*/ 246 w 781"/>
                <a:gd name="T21" fmla="*/ 27 h 752"/>
                <a:gd name="T22" fmla="*/ 106 w 781"/>
                <a:gd name="T23" fmla="*/ 79 h 752"/>
                <a:gd name="T24" fmla="*/ 30 w 781"/>
                <a:gd name="T25" fmla="*/ 113 h 752"/>
                <a:gd name="T26" fmla="*/ 47 w 781"/>
                <a:gd name="T27" fmla="*/ 125 h 752"/>
                <a:gd name="T28" fmla="*/ 28 w 781"/>
                <a:gd name="T29" fmla="*/ 136 h 752"/>
                <a:gd name="T30" fmla="*/ 17 w 781"/>
                <a:gd name="T31" fmla="*/ 211 h 752"/>
                <a:gd name="T32" fmla="*/ 21 w 781"/>
                <a:gd name="T33" fmla="*/ 301 h 752"/>
                <a:gd name="T34" fmla="*/ 56 w 781"/>
                <a:gd name="T35" fmla="*/ 421 h 752"/>
                <a:gd name="T36" fmla="*/ 127 w 781"/>
                <a:gd name="T37" fmla="*/ 531 h 752"/>
                <a:gd name="T38" fmla="*/ 160 w 781"/>
                <a:gd name="T39" fmla="*/ 561 h 752"/>
                <a:gd name="T40" fmla="*/ 186 w 781"/>
                <a:gd name="T41" fmla="*/ 604 h 752"/>
                <a:gd name="T42" fmla="*/ 240 w 781"/>
                <a:gd name="T43" fmla="*/ 581 h 752"/>
                <a:gd name="T44" fmla="*/ 301 w 781"/>
                <a:gd name="T45" fmla="*/ 615 h 752"/>
                <a:gd name="T46" fmla="*/ 371 w 781"/>
                <a:gd name="T47" fmla="*/ 667 h 752"/>
                <a:gd name="T48" fmla="*/ 439 w 781"/>
                <a:gd name="T49" fmla="*/ 688 h 752"/>
                <a:gd name="T50" fmla="*/ 475 w 781"/>
                <a:gd name="T51" fmla="*/ 727 h 752"/>
                <a:gd name="T52" fmla="*/ 622 w 781"/>
                <a:gd name="T53" fmla="*/ 700 h 752"/>
                <a:gd name="T54" fmla="*/ 763 w 781"/>
                <a:gd name="T55" fmla="*/ 753 h 752"/>
                <a:gd name="T56" fmla="*/ 799 w 781"/>
                <a:gd name="T57" fmla="*/ 634 h 752"/>
                <a:gd name="T58" fmla="*/ 759 w 781"/>
                <a:gd name="T59" fmla="*/ 709 h 752"/>
                <a:gd name="T60" fmla="*/ 667 w 781"/>
                <a:gd name="T61" fmla="*/ 698 h 752"/>
                <a:gd name="T62" fmla="*/ 512 w 781"/>
                <a:gd name="T63" fmla="*/ 705 h 752"/>
                <a:gd name="T64" fmla="*/ 445 w 781"/>
                <a:gd name="T65" fmla="*/ 682 h 752"/>
                <a:gd name="T66" fmla="*/ 376 w 781"/>
                <a:gd name="T67" fmla="*/ 659 h 752"/>
                <a:gd name="T68" fmla="*/ 289 w 781"/>
                <a:gd name="T69" fmla="*/ 596 h 752"/>
                <a:gd name="T70" fmla="*/ 237 w 781"/>
                <a:gd name="T71" fmla="*/ 573 h 752"/>
                <a:gd name="T72" fmla="*/ 179 w 781"/>
                <a:gd name="T73" fmla="*/ 590 h 752"/>
                <a:gd name="T74" fmla="*/ 183 w 781"/>
                <a:gd name="T75" fmla="*/ 552 h 752"/>
                <a:gd name="T76" fmla="*/ 132 w 781"/>
                <a:gd name="T77" fmla="*/ 523 h 752"/>
                <a:gd name="T78" fmla="*/ 47 w 781"/>
                <a:gd name="T79" fmla="*/ 392 h 752"/>
                <a:gd name="T80" fmla="*/ 26 w 781"/>
                <a:gd name="T81" fmla="*/ 284 h 752"/>
                <a:gd name="T82" fmla="*/ 30 w 781"/>
                <a:gd name="T83" fmla="*/ 198 h 752"/>
                <a:gd name="T84" fmla="*/ 45 w 781"/>
                <a:gd name="T85" fmla="*/ 169 h 752"/>
                <a:gd name="T86" fmla="*/ 69 w 781"/>
                <a:gd name="T87" fmla="*/ 103 h 752"/>
                <a:gd name="T88" fmla="*/ 110 w 781"/>
                <a:gd name="T89" fmla="*/ 86 h 752"/>
                <a:gd name="T90" fmla="*/ 250 w 781"/>
                <a:gd name="T91" fmla="*/ 34 h 752"/>
                <a:gd name="T92" fmla="*/ 341 w 781"/>
                <a:gd name="T93" fmla="*/ 7 h 752"/>
                <a:gd name="T94" fmla="*/ 362 w 781"/>
                <a:gd name="T95" fmla="*/ 15 h 752"/>
                <a:gd name="T96" fmla="*/ 423 w 781"/>
                <a:gd name="T97" fmla="*/ 59 h 752"/>
                <a:gd name="T98" fmla="*/ 423 w 781"/>
                <a:gd name="T99" fmla="*/ 73 h 752"/>
                <a:gd name="T100" fmla="*/ 508 w 781"/>
                <a:gd name="T101" fmla="*/ 54 h 752"/>
                <a:gd name="T102" fmla="*/ 780 w 781"/>
                <a:gd name="T103" fmla="*/ 107 h 752"/>
                <a:gd name="T104" fmla="*/ 799 w 781"/>
                <a:gd name="T105" fmla="*/ 251 h 752"/>
                <a:gd name="T106" fmla="*/ 801 w 781"/>
                <a:gd name="T107" fmla="*/ 319 h 752"/>
                <a:gd name="T108" fmla="*/ 823 w 781"/>
                <a:gd name="T109" fmla="*/ 437 h 752"/>
                <a:gd name="T110" fmla="*/ 871 w 781"/>
                <a:gd name="T111" fmla="*/ 519 h 752"/>
                <a:gd name="T112" fmla="*/ 790 w 781"/>
                <a:gd name="T113" fmla="*/ 631 h 75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781"/>
                <a:gd name="T172" fmla="*/ 0 h 752"/>
                <a:gd name="T173" fmla="*/ 781 w 781"/>
                <a:gd name="T174" fmla="*/ 752 h 75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781" h="752">
                  <a:moveTo>
                    <a:pt x="710" y="633"/>
                  </a:moveTo>
                  <a:lnTo>
                    <a:pt x="745" y="576"/>
                  </a:lnTo>
                  <a:lnTo>
                    <a:pt x="750" y="568"/>
                  </a:lnTo>
                  <a:lnTo>
                    <a:pt x="752" y="568"/>
                  </a:lnTo>
                  <a:lnTo>
                    <a:pt x="764" y="545"/>
                  </a:lnTo>
                  <a:lnTo>
                    <a:pt x="775" y="539"/>
                  </a:lnTo>
                  <a:lnTo>
                    <a:pt x="775" y="537"/>
                  </a:lnTo>
                  <a:lnTo>
                    <a:pt x="779" y="534"/>
                  </a:lnTo>
                  <a:lnTo>
                    <a:pt x="781" y="534"/>
                  </a:lnTo>
                  <a:lnTo>
                    <a:pt x="781" y="514"/>
                  </a:lnTo>
                  <a:lnTo>
                    <a:pt x="779" y="514"/>
                  </a:lnTo>
                  <a:lnTo>
                    <a:pt x="774" y="507"/>
                  </a:lnTo>
                  <a:lnTo>
                    <a:pt x="777" y="484"/>
                  </a:lnTo>
                  <a:lnTo>
                    <a:pt x="777" y="482"/>
                  </a:lnTo>
                  <a:lnTo>
                    <a:pt x="775" y="480"/>
                  </a:lnTo>
                  <a:lnTo>
                    <a:pt x="770" y="478"/>
                  </a:lnTo>
                  <a:lnTo>
                    <a:pt x="756" y="463"/>
                  </a:lnTo>
                  <a:lnTo>
                    <a:pt x="739" y="432"/>
                  </a:lnTo>
                  <a:lnTo>
                    <a:pt x="737" y="403"/>
                  </a:lnTo>
                  <a:lnTo>
                    <a:pt x="737" y="401"/>
                  </a:lnTo>
                  <a:lnTo>
                    <a:pt x="729" y="386"/>
                  </a:lnTo>
                  <a:lnTo>
                    <a:pt x="733" y="357"/>
                  </a:lnTo>
                  <a:lnTo>
                    <a:pt x="733" y="334"/>
                  </a:lnTo>
                  <a:lnTo>
                    <a:pt x="729" y="320"/>
                  </a:lnTo>
                  <a:lnTo>
                    <a:pt x="727" y="320"/>
                  </a:lnTo>
                  <a:lnTo>
                    <a:pt x="727" y="319"/>
                  </a:lnTo>
                  <a:lnTo>
                    <a:pt x="716" y="311"/>
                  </a:lnTo>
                  <a:lnTo>
                    <a:pt x="699" y="303"/>
                  </a:lnTo>
                  <a:lnTo>
                    <a:pt x="697" y="290"/>
                  </a:lnTo>
                  <a:lnTo>
                    <a:pt x="701" y="278"/>
                  </a:lnTo>
                  <a:lnTo>
                    <a:pt x="714" y="259"/>
                  </a:lnTo>
                  <a:lnTo>
                    <a:pt x="727" y="253"/>
                  </a:lnTo>
                  <a:lnTo>
                    <a:pt x="729" y="251"/>
                  </a:lnTo>
                  <a:lnTo>
                    <a:pt x="739" y="236"/>
                  </a:lnTo>
                  <a:lnTo>
                    <a:pt x="739" y="234"/>
                  </a:lnTo>
                  <a:lnTo>
                    <a:pt x="743" y="213"/>
                  </a:lnTo>
                  <a:lnTo>
                    <a:pt x="739" y="192"/>
                  </a:lnTo>
                  <a:lnTo>
                    <a:pt x="735" y="178"/>
                  </a:lnTo>
                  <a:lnTo>
                    <a:pt x="720" y="155"/>
                  </a:lnTo>
                  <a:lnTo>
                    <a:pt x="710" y="134"/>
                  </a:lnTo>
                  <a:lnTo>
                    <a:pt x="701" y="103"/>
                  </a:lnTo>
                  <a:lnTo>
                    <a:pt x="681" y="59"/>
                  </a:lnTo>
                  <a:lnTo>
                    <a:pt x="679" y="57"/>
                  </a:lnTo>
                  <a:lnTo>
                    <a:pt x="670" y="52"/>
                  </a:lnTo>
                  <a:lnTo>
                    <a:pt x="668" y="52"/>
                  </a:lnTo>
                  <a:lnTo>
                    <a:pt x="658" y="50"/>
                  </a:lnTo>
                  <a:lnTo>
                    <a:pt x="635" y="42"/>
                  </a:lnTo>
                  <a:lnTo>
                    <a:pt x="633" y="42"/>
                  </a:lnTo>
                  <a:lnTo>
                    <a:pt x="610" y="44"/>
                  </a:lnTo>
                  <a:lnTo>
                    <a:pt x="582" y="42"/>
                  </a:lnTo>
                  <a:lnTo>
                    <a:pt x="495" y="42"/>
                  </a:lnTo>
                  <a:lnTo>
                    <a:pt x="451" y="46"/>
                  </a:lnTo>
                  <a:lnTo>
                    <a:pt x="414" y="46"/>
                  </a:lnTo>
                  <a:lnTo>
                    <a:pt x="414" y="48"/>
                  </a:lnTo>
                  <a:lnTo>
                    <a:pt x="391" y="69"/>
                  </a:lnTo>
                  <a:lnTo>
                    <a:pt x="386" y="71"/>
                  </a:lnTo>
                  <a:lnTo>
                    <a:pt x="388" y="67"/>
                  </a:lnTo>
                  <a:lnTo>
                    <a:pt x="395" y="61"/>
                  </a:lnTo>
                  <a:lnTo>
                    <a:pt x="424" y="42"/>
                  </a:lnTo>
                  <a:lnTo>
                    <a:pt x="426" y="40"/>
                  </a:lnTo>
                  <a:lnTo>
                    <a:pt x="430" y="31"/>
                  </a:lnTo>
                  <a:lnTo>
                    <a:pt x="430" y="27"/>
                  </a:lnTo>
                  <a:lnTo>
                    <a:pt x="428" y="25"/>
                  </a:lnTo>
                  <a:lnTo>
                    <a:pt x="411" y="25"/>
                  </a:lnTo>
                  <a:lnTo>
                    <a:pt x="397" y="36"/>
                  </a:lnTo>
                  <a:lnTo>
                    <a:pt x="372" y="52"/>
                  </a:lnTo>
                  <a:lnTo>
                    <a:pt x="351" y="61"/>
                  </a:lnTo>
                  <a:lnTo>
                    <a:pt x="334" y="42"/>
                  </a:lnTo>
                  <a:lnTo>
                    <a:pt x="330" y="23"/>
                  </a:lnTo>
                  <a:lnTo>
                    <a:pt x="332" y="23"/>
                  </a:lnTo>
                  <a:lnTo>
                    <a:pt x="340" y="21"/>
                  </a:lnTo>
                  <a:lnTo>
                    <a:pt x="341" y="21"/>
                  </a:lnTo>
                  <a:lnTo>
                    <a:pt x="341" y="19"/>
                  </a:lnTo>
                  <a:lnTo>
                    <a:pt x="343" y="19"/>
                  </a:lnTo>
                  <a:lnTo>
                    <a:pt x="343" y="15"/>
                  </a:lnTo>
                  <a:lnTo>
                    <a:pt x="340" y="9"/>
                  </a:lnTo>
                  <a:lnTo>
                    <a:pt x="332" y="4"/>
                  </a:lnTo>
                  <a:lnTo>
                    <a:pt x="332" y="2"/>
                  </a:lnTo>
                  <a:lnTo>
                    <a:pt x="320" y="2"/>
                  </a:lnTo>
                  <a:lnTo>
                    <a:pt x="303" y="0"/>
                  </a:lnTo>
                  <a:lnTo>
                    <a:pt x="288" y="4"/>
                  </a:lnTo>
                  <a:lnTo>
                    <a:pt x="276" y="4"/>
                  </a:lnTo>
                  <a:lnTo>
                    <a:pt x="257" y="9"/>
                  </a:lnTo>
                  <a:lnTo>
                    <a:pt x="257" y="11"/>
                  </a:lnTo>
                  <a:lnTo>
                    <a:pt x="251" y="15"/>
                  </a:lnTo>
                  <a:lnTo>
                    <a:pt x="236" y="17"/>
                  </a:lnTo>
                  <a:lnTo>
                    <a:pt x="234" y="17"/>
                  </a:lnTo>
                  <a:lnTo>
                    <a:pt x="219" y="27"/>
                  </a:lnTo>
                  <a:lnTo>
                    <a:pt x="192" y="31"/>
                  </a:lnTo>
                  <a:lnTo>
                    <a:pt x="190" y="31"/>
                  </a:lnTo>
                  <a:lnTo>
                    <a:pt x="188" y="32"/>
                  </a:lnTo>
                  <a:lnTo>
                    <a:pt x="171" y="54"/>
                  </a:lnTo>
                  <a:lnTo>
                    <a:pt x="142" y="69"/>
                  </a:lnTo>
                  <a:lnTo>
                    <a:pt x="115" y="71"/>
                  </a:lnTo>
                  <a:lnTo>
                    <a:pt x="113" y="71"/>
                  </a:lnTo>
                  <a:lnTo>
                    <a:pt x="94" y="79"/>
                  </a:lnTo>
                  <a:lnTo>
                    <a:pt x="69" y="86"/>
                  </a:lnTo>
                  <a:lnTo>
                    <a:pt x="48" y="92"/>
                  </a:lnTo>
                  <a:lnTo>
                    <a:pt x="46" y="92"/>
                  </a:lnTo>
                  <a:lnTo>
                    <a:pt x="32" y="102"/>
                  </a:lnTo>
                  <a:lnTo>
                    <a:pt x="27" y="109"/>
                  </a:lnTo>
                  <a:lnTo>
                    <a:pt x="25" y="109"/>
                  </a:lnTo>
                  <a:lnTo>
                    <a:pt x="25" y="113"/>
                  </a:lnTo>
                  <a:lnTo>
                    <a:pt x="27" y="113"/>
                  </a:lnTo>
                  <a:lnTo>
                    <a:pt x="27" y="115"/>
                  </a:lnTo>
                  <a:lnTo>
                    <a:pt x="29" y="115"/>
                  </a:lnTo>
                  <a:lnTo>
                    <a:pt x="42" y="117"/>
                  </a:lnTo>
                  <a:lnTo>
                    <a:pt x="44" y="117"/>
                  </a:lnTo>
                  <a:lnTo>
                    <a:pt x="55" y="109"/>
                  </a:lnTo>
                  <a:lnTo>
                    <a:pt x="55" y="107"/>
                  </a:lnTo>
                  <a:lnTo>
                    <a:pt x="53" y="111"/>
                  </a:lnTo>
                  <a:lnTo>
                    <a:pt x="42" y="125"/>
                  </a:lnTo>
                  <a:lnTo>
                    <a:pt x="40" y="125"/>
                  </a:lnTo>
                  <a:lnTo>
                    <a:pt x="40" y="127"/>
                  </a:lnTo>
                  <a:lnTo>
                    <a:pt x="44" y="161"/>
                  </a:lnTo>
                  <a:lnTo>
                    <a:pt x="46" y="161"/>
                  </a:lnTo>
                  <a:lnTo>
                    <a:pt x="36" y="140"/>
                  </a:lnTo>
                  <a:lnTo>
                    <a:pt x="34" y="138"/>
                  </a:lnTo>
                  <a:lnTo>
                    <a:pt x="32" y="138"/>
                  </a:lnTo>
                  <a:lnTo>
                    <a:pt x="25" y="136"/>
                  </a:lnTo>
                  <a:lnTo>
                    <a:pt x="7" y="136"/>
                  </a:lnTo>
                  <a:lnTo>
                    <a:pt x="7" y="138"/>
                  </a:lnTo>
                  <a:lnTo>
                    <a:pt x="5" y="138"/>
                  </a:lnTo>
                  <a:lnTo>
                    <a:pt x="5" y="140"/>
                  </a:lnTo>
                  <a:lnTo>
                    <a:pt x="9" y="159"/>
                  </a:lnTo>
                  <a:lnTo>
                    <a:pt x="15" y="186"/>
                  </a:lnTo>
                  <a:lnTo>
                    <a:pt x="19" y="199"/>
                  </a:lnTo>
                  <a:lnTo>
                    <a:pt x="15" y="211"/>
                  </a:lnTo>
                  <a:lnTo>
                    <a:pt x="2" y="230"/>
                  </a:lnTo>
                  <a:lnTo>
                    <a:pt x="2" y="232"/>
                  </a:lnTo>
                  <a:lnTo>
                    <a:pt x="0" y="244"/>
                  </a:lnTo>
                  <a:lnTo>
                    <a:pt x="0" y="259"/>
                  </a:lnTo>
                  <a:lnTo>
                    <a:pt x="5" y="271"/>
                  </a:lnTo>
                  <a:lnTo>
                    <a:pt x="11" y="278"/>
                  </a:lnTo>
                  <a:lnTo>
                    <a:pt x="15" y="288"/>
                  </a:lnTo>
                  <a:lnTo>
                    <a:pt x="19" y="301"/>
                  </a:lnTo>
                  <a:lnTo>
                    <a:pt x="25" y="309"/>
                  </a:lnTo>
                  <a:lnTo>
                    <a:pt x="30" y="320"/>
                  </a:lnTo>
                  <a:lnTo>
                    <a:pt x="34" y="340"/>
                  </a:lnTo>
                  <a:lnTo>
                    <a:pt x="34" y="359"/>
                  </a:lnTo>
                  <a:lnTo>
                    <a:pt x="30" y="378"/>
                  </a:lnTo>
                  <a:lnTo>
                    <a:pt x="34" y="395"/>
                  </a:lnTo>
                  <a:lnTo>
                    <a:pt x="38" y="405"/>
                  </a:lnTo>
                  <a:lnTo>
                    <a:pt x="50" y="420"/>
                  </a:lnTo>
                  <a:lnTo>
                    <a:pt x="50" y="476"/>
                  </a:lnTo>
                  <a:lnTo>
                    <a:pt x="53" y="486"/>
                  </a:lnTo>
                  <a:lnTo>
                    <a:pt x="53" y="491"/>
                  </a:lnTo>
                  <a:lnTo>
                    <a:pt x="55" y="491"/>
                  </a:lnTo>
                  <a:lnTo>
                    <a:pt x="55" y="493"/>
                  </a:lnTo>
                  <a:lnTo>
                    <a:pt x="75" y="509"/>
                  </a:lnTo>
                  <a:lnTo>
                    <a:pt x="100" y="524"/>
                  </a:lnTo>
                  <a:lnTo>
                    <a:pt x="113" y="530"/>
                  </a:lnTo>
                  <a:lnTo>
                    <a:pt x="121" y="543"/>
                  </a:lnTo>
                  <a:lnTo>
                    <a:pt x="123" y="543"/>
                  </a:lnTo>
                  <a:lnTo>
                    <a:pt x="123" y="545"/>
                  </a:lnTo>
                  <a:lnTo>
                    <a:pt x="144" y="545"/>
                  </a:lnTo>
                  <a:lnTo>
                    <a:pt x="151" y="543"/>
                  </a:lnTo>
                  <a:lnTo>
                    <a:pt x="153" y="547"/>
                  </a:lnTo>
                  <a:lnTo>
                    <a:pt x="151" y="549"/>
                  </a:lnTo>
                  <a:lnTo>
                    <a:pt x="142" y="560"/>
                  </a:lnTo>
                  <a:lnTo>
                    <a:pt x="140" y="560"/>
                  </a:lnTo>
                  <a:lnTo>
                    <a:pt x="140" y="564"/>
                  </a:lnTo>
                  <a:lnTo>
                    <a:pt x="146" y="574"/>
                  </a:lnTo>
                  <a:lnTo>
                    <a:pt x="149" y="589"/>
                  </a:lnTo>
                  <a:lnTo>
                    <a:pt x="149" y="591"/>
                  </a:lnTo>
                  <a:lnTo>
                    <a:pt x="151" y="591"/>
                  </a:lnTo>
                  <a:lnTo>
                    <a:pt x="155" y="597"/>
                  </a:lnTo>
                  <a:lnTo>
                    <a:pt x="165" y="603"/>
                  </a:lnTo>
                  <a:lnTo>
                    <a:pt x="169" y="603"/>
                  </a:lnTo>
                  <a:lnTo>
                    <a:pt x="184" y="597"/>
                  </a:lnTo>
                  <a:lnTo>
                    <a:pt x="184" y="595"/>
                  </a:lnTo>
                  <a:lnTo>
                    <a:pt x="194" y="587"/>
                  </a:lnTo>
                  <a:lnTo>
                    <a:pt x="207" y="587"/>
                  </a:lnTo>
                  <a:lnTo>
                    <a:pt x="207" y="585"/>
                  </a:lnTo>
                  <a:lnTo>
                    <a:pt x="209" y="585"/>
                  </a:lnTo>
                  <a:lnTo>
                    <a:pt x="213" y="580"/>
                  </a:lnTo>
                  <a:lnTo>
                    <a:pt x="219" y="582"/>
                  </a:lnTo>
                  <a:lnTo>
                    <a:pt x="228" y="587"/>
                  </a:lnTo>
                  <a:lnTo>
                    <a:pt x="240" y="587"/>
                  </a:lnTo>
                  <a:lnTo>
                    <a:pt x="249" y="591"/>
                  </a:lnTo>
                  <a:lnTo>
                    <a:pt x="249" y="599"/>
                  </a:lnTo>
                  <a:lnTo>
                    <a:pt x="251" y="599"/>
                  </a:lnTo>
                  <a:lnTo>
                    <a:pt x="251" y="601"/>
                  </a:lnTo>
                  <a:lnTo>
                    <a:pt x="267" y="614"/>
                  </a:lnTo>
                  <a:lnTo>
                    <a:pt x="272" y="616"/>
                  </a:lnTo>
                  <a:lnTo>
                    <a:pt x="286" y="616"/>
                  </a:lnTo>
                  <a:lnTo>
                    <a:pt x="305" y="630"/>
                  </a:lnTo>
                  <a:lnTo>
                    <a:pt x="318" y="639"/>
                  </a:lnTo>
                  <a:lnTo>
                    <a:pt x="318" y="658"/>
                  </a:lnTo>
                  <a:lnTo>
                    <a:pt x="320" y="658"/>
                  </a:lnTo>
                  <a:lnTo>
                    <a:pt x="320" y="660"/>
                  </a:lnTo>
                  <a:lnTo>
                    <a:pt x="330" y="666"/>
                  </a:lnTo>
                  <a:lnTo>
                    <a:pt x="338" y="670"/>
                  </a:lnTo>
                  <a:lnTo>
                    <a:pt x="347" y="697"/>
                  </a:lnTo>
                  <a:lnTo>
                    <a:pt x="349" y="699"/>
                  </a:lnTo>
                  <a:lnTo>
                    <a:pt x="351" y="699"/>
                  </a:lnTo>
                  <a:lnTo>
                    <a:pt x="361" y="701"/>
                  </a:lnTo>
                  <a:lnTo>
                    <a:pt x="374" y="699"/>
                  </a:lnTo>
                  <a:lnTo>
                    <a:pt x="376" y="699"/>
                  </a:lnTo>
                  <a:lnTo>
                    <a:pt x="390" y="687"/>
                  </a:lnTo>
                  <a:lnTo>
                    <a:pt x="391" y="687"/>
                  </a:lnTo>
                  <a:lnTo>
                    <a:pt x="395" y="693"/>
                  </a:lnTo>
                  <a:lnTo>
                    <a:pt x="399" y="710"/>
                  </a:lnTo>
                  <a:lnTo>
                    <a:pt x="399" y="712"/>
                  </a:lnTo>
                  <a:lnTo>
                    <a:pt x="405" y="720"/>
                  </a:lnTo>
                  <a:lnTo>
                    <a:pt x="407" y="722"/>
                  </a:lnTo>
                  <a:lnTo>
                    <a:pt x="420" y="726"/>
                  </a:lnTo>
                  <a:lnTo>
                    <a:pt x="422" y="726"/>
                  </a:lnTo>
                  <a:lnTo>
                    <a:pt x="436" y="724"/>
                  </a:lnTo>
                  <a:lnTo>
                    <a:pt x="438" y="724"/>
                  </a:lnTo>
                  <a:lnTo>
                    <a:pt x="459" y="712"/>
                  </a:lnTo>
                  <a:lnTo>
                    <a:pt x="472" y="706"/>
                  </a:lnTo>
                  <a:lnTo>
                    <a:pt x="505" y="703"/>
                  </a:lnTo>
                  <a:lnTo>
                    <a:pt x="524" y="704"/>
                  </a:lnTo>
                  <a:lnTo>
                    <a:pt x="539" y="704"/>
                  </a:lnTo>
                  <a:lnTo>
                    <a:pt x="553" y="699"/>
                  </a:lnTo>
                  <a:lnTo>
                    <a:pt x="572" y="699"/>
                  </a:lnTo>
                  <a:lnTo>
                    <a:pt x="589" y="704"/>
                  </a:lnTo>
                  <a:lnTo>
                    <a:pt x="608" y="714"/>
                  </a:lnTo>
                  <a:lnTo>
                    <a:pt x="622" y="726"/>
                  </a:lnTo>
                  <a:lnTo>
                    <a:pt x="631" y="733"/>
                  </a:lnTo>
                  <a:lnTo>
                    <a:pt x="654" y="745"/>
                  </a:lnTo>
                  <a:lnTo>
                    <a:pt x="674" y="752"/>
                  </a:lnTo>
                  <a:lnTo>
                    <a:pt x="678" y="752"/>
                  </a:lnTo>
                  <a:lnTo>
                    <a:pt x="679" y="751"/>
                  </a:lnTo>
                  <a:lnTo>
                    <a:pt x="687" y="741"/>
                  </a:lnTo>
                  <a:lnTo>
                    <a:pt x="687" y="722"/>
                  </a:lnTo>
                  <a:lnTo>
                    <a:pt x="676" y="687"/>
                  </a:lnTo>
                  <a:lnTo>
                    <a:pt x="678" y="674"/>
                  </a:lnTo>
                  <a:lnTo>
                    <a:pt x="685" y="662"/>
                  </a:lnTo>
                  <a:lnTo>
                    <a:pt x="695" y="649"/>
                  </a:lnTo>
                  <a:lnTo>
                    <a:pt x="710" y="633"/>
                  </a:lnTo>
                  <a:lnTo>
                    <a:pt x="702" y="630"/>
                  </a:lnTo>
                  <a:lnTo>
                    <a:pt x="687" y="645"/>
                  </a:lnTo>
                  <a:lnTo>
                    <a:pt x="678" y="658"/>
                  </a:lnTo>
                  <a:lnTo>
                    <a:pt x="670" y="670"/>
                  </a:lnTo>
                  <a:lnTo>
                    <a:pt x="670" y="672"/>
                  </a:lnTo>
                  <a:lnTo>
                    <a:pt x="668" y="687"/>
                  </a:lnTo>
                  <a:lnTo>
                    <a:pt x="668" y="689"/>
                  </a:lnTo>
                  <a:lnTo>
                    <a:pt x="674" y="708"/>
                  </a:lnTo>
                  <a:lnTo>
                    <a:pt x="679" y="724"/>
                  </a:lnTo>
                  <a:lnTo>
                    <a:pt x="679" y="737"/>
                  </a:lnTo>
                  <a:lnTo>
                    <a:pt x="674" y="745"/>
                  </a:lnTo>
                  <a:lnTo>
                    <a:pt x="658" y="737"/>
                  </a:lnTo>
                  <a:lnTo>
                    <a:pt x="635" y="726"/>
                  </a:lnTo>
                  <a:lnTo>
                    <a:pt x="626" y="718"/>
                  </a:lnTo>
                  <a:lnTo>
                    <a:pt x="612" y="706"/>
                  </a:lnTo>
                  <a:lnTo>
                    <a:pt x="593" y="697"/>
                  </a:lnTo>
                  <a:lnTo>
                    <a:pt x="574" y="691"/>
                  </a:lnTo>
                  <a:lnTo>
                    <a:pt x="551" y="691"/>
                  </a:lnTo>
                  <a:lnTo>
                    <a:pt x="537" y="697"/>
                  </a:lnTo>
                  <a:lnTo>
                    <a:pt x="524" y="697"/>
                  </a:lnTo>
                  <a:lnTo>
                    <a:pt x="505" y="695"/>
                  </a:lnTo>
                  <a:lnTo>
                    <a:pt x="470" y="699"/>
                  </a:lnTo>
                  <a:lnTo>
                    <a:pt x="468" y="699"/>
                  </a:lnTo>
                  <a:lnTo>
                    <a:pt x="455" y="704"/>
                  </a:lnTo>
                  <a:lnTo>
                    <a:pt x="434" y="716"/>
                  </a:lnTo>
                  <a:lnTo>
                    <a:pt x="422" y="718"/>
                  </a:lnTo>
                  <a:lnTo>
                    <a:pt x="411" y="714"/>
                  </a:lnTo>
                  <a:lnTo>
                    <a:pt x="407" y="708"/>
                  </a:lnTo>
                  <a:lnTo>
                    <a:pt x="403" y="691"/>
                  </a:lnTo>
                  <a:lnTo>
                    <a:pt x="403" y="689"/>
                  </a:lnTo>
                  <a:lnTo>
                    <a:pt x="397" y="681"/>
                  </a:lnTo>
                  <a:lnTo>
                    <a:pt x="395" y="681"/>
                  </a:lnTo>
                  <a:lnTo>
                    <a:pt x="395" y="680"/>
                  </a:lnTo>
                  <a:lnTo>
                    <a:pt x="386" y="680"/>
                  </a:lnTo>
                  <a:lnTo>
                    <a:pt x="372" y="691"/>
                  </a:lnTo>
                  <a:lnTo>
                    <a:pt x="361" y="693"/>
                  </a:lnTo>
                  <a:lnTo>
                    <a:pt x="355" y="691"/>
                  </a:lnTo>
                  <a:lnTo>
                    <a:pt x="345" y="664"/>
                  </a:lnTo>
                  <a:lnTo>
                    <a:pt x="343" y="662"/>
                  </a:lnTo>
                  <a:lnTo>
                    <a:pt x="334" y="658"/>
                  </a:lnTo>
                  <a:lnTo>
                    <a:pt x="326" y="655"/>
                  </a:lnTo>
                  <a:lnTo>
                    <a:pt x="326" y="635"/>
                  </a:lnTo>
                  <a:lnTo>
                    <a:pt x="324" y="633"/>
                  </a:lnTo>
                  <a:lnTo>
                    <a:pt x="309" y="622"/>
                  </a:lnTo>
                  <a:lnTo>
                    <a:pt x="290" y="608"/>
                  </a:lnTo>
                  <a:lnTo>
                    <a:pt x="274" y="608"/>
                  </a:lnTo>
                  <a:lnTo>
                    <a:pt x="270" y="607"/>
                  </a:lnTo>
                  <a:lnTo>
                    <a:pt x="257" y="595"/>
                  </a:lnTo>
                  <a:lnTo>
                    <a:pt x="257" y="585"/>
                  </a:lnTo>
                  <a:lnTo>
                    <a:pt x="255" y="585"/>
                  </a:lnTo>
                  <a:lnTo>
                    <a:pt x="255" y="583"/>
                  </a:lnTo>
                  <a:lnTo>
                    <a:pt x="242" y="580"/>
                  </a:lnTo>
                  <a:lnTo>
                    <a:pt x="232" y="580"/>
                  </a:lnTo>
                  <a:lnTo>
                    <a:pt x="222" y="574"/>
                  </a:lnTo>
                  <a:lnTo>
                    <a:pt x="221" y="574"/>
                  </a:lnTo>
                  <a:lnTo>
                    <a:pt x="211" y="572"/>
                  </a:lnTo>
                  <a:lnTo>
                    <a:pt x="209" y="572"/>
                  </a:lnTo>
                  <a:lnTo>
                    <a:pt x="207" y="574"/>
                  </a:lnTo>
                  <a:lnTo>
                    <a:pt x="203" y="580"/>
                  </a:lnTo>
                  <a:lnTo>
                    <a:pt x="190" y="580"/>
                  </a:lnTo>
                  <a:lnTo>
                    <a:pt x="190" y="582"/>
                  </a:lnTo>
                  <a:lnTo>
                    <a:pt x="180" y="589"/>
                  </a:lnTo>
                  <a:lnTo>
                    <a:pt x="167" y="595"/>
                  </a:lnTo>
                  <a:lnTo>
                    <a:pt x="159" y="589"/>
                  </a:lnTo>
                  <a:lnTo>
                    <a:pt x="157" y="587"/>
                  </a:lnTo>
                  <a:lnTo>
                    <a:pt x="153" y="572"/>
                  </a:lnTo>
                  <a:lnTo>
                    <a:pt x="153" y="570"/>
                  </a:lnTo>
                  <a:lnTo>
                    <a:pt x="148" y="562"/>
                  </a:lnTo>
                  <a:lnTo>
                    <a:pt x="155" y="557"/>
                  </a:lnTo>
                  <a:lnTo>
                    <a:pt x="161" y="553"/>
                  </a:lnTo>
                  <a:lnTo>
                    <a:pt x="161" y="551"/>
                  </a:lnTo>
                  <a:lnTo>
                    <a:pt x="163" y="551"/>
                  </a:lnTo>
                  <a:lnTo>
                    <a:pt x="163" y="547"/>
                  </a:lnTo>
                  <a:lnTo>
                    <a:pt x="157" y="537"/>
                  </a:lnTo>
                  <a:lnTo>
                    <a:pt x="155" y="535"/>
                  </a:lnTo>
                  <a:lnTo>
                    <a:pt x="153" y="535"/>
                  </a:lnTo>
                  <a:lnTo>
                    <a:pt x="144" y="537"/>
                  </a:lnTo>
                  <a:lnTo>
                    <a:pt x="126" y="537"/>
                  </a:lnTo>
                  <a:lnTo>
                    <a:pt x="119" y="524"/>
                  </a:lnTo>
                  <a:lnTo>
                    <a:pt x="117" y="522"/>
                  </a:lnTo>
                  <a:lnTo>
                    <a:pt x="103" y="516"/>
                  </a:lnTo>
                  <a:lnTo>
                    <a:pt x="78" y="501"/>
                  </a:lnTo>
                  <a:lnTo>
                    <a:pt x="61" y="487"/>
                  </a:lnTo>
                  <a:lnTo>
                    <a:pt x="61" y="484"/>
                  </a:lnTo>
                  <a:lnTo>
                    <a:pt x="57" y="474"/>
                  </a:lnTo>
                  <a:lnTo>
                    <a:pt x="57" y="416"/>
                  </a:lnTo>
                  <a:lnTo>
                    <a:pt x="46" y="401"/>
                  </a:lnTo>
                  <a:lnTo>
                    <a:pt x="42" y="391"/>
                  </a:lnTo>
                  <a:lnTo>
                    <a:pt x="38" y="378"/>
                  </a:lnTo>
                  <a:lnTo>
                    <a:pt x="42" y="359"/>
                  </a:lnTo>
                  <a:lnTo>
                    <a:pt x="42" y="340"/>
                  </a:lnTo>
                  <a:lnTo>
                    <a:pt x="38" y="319"/>
                  </a:lnTo>
                  <a:lnTo>
                    <a:pt x="38" y="317"/>
                  </a:lnTo>
                  <a:lnTo>
                    <a:pt x="32" y="305"/>
                  </a:lnTo>
                  <a:lnTo>
                    <a:pt x="27" y="297"/>
                  </a:lnTo>
                  <a:lnTo>
                    <a:pt x="23" y="284"/>
                  </a:lnTo>
                  <a:lnTo>
                    <a:pt x="19" y="274"/>
                  </a:lnTo>
                  <a:lnTo>
                    <a:pt x="13" y="267"/>
                  </a:lnTo>
                  <a:lnTo>
                    <a:pt x="7" y="257"/>
                  </a:lnTo>
                  <a:lnTo>
                    <a:pt x="7" y="244"/>
                  </a:lnTo>
                  <a:lnTo>
                    <a:pt x="9" y="234"/>
                  </a:lnTo>
                  <a:lnTo>
                    <a:pt x="23" y="215"/>
                  </a:lnTo>
                  <a:lnTo>
                    <a:pt x="27" y="201"/>
                  </a:lnTo>
                  <a:lnTo>
                    <a:pt x="27" y="198"/>
                  </a:lnTo>
                  <a:lnTo>
                    <a:pt x="23" y="186"/>
                  </a:lnTo>
                  <a:lnTo>
                    <a:pt x="17" y="159"/>
                  </a:lnTo>
                  <a:lnTo>
                    <a:pt x="13" y="144"/>
                  </a:lnTo>
                  <a:lnTo>
                    <a:pt x="25" y="144"/>
                  </a:lnTo>
                  <a:lnTo>
                    <a:pt x="30" y="146"/>
                  </a:lnTo>
                  <a:lnTo>
                    <a:pt x="38" y="167"/>
                  </a:lnTo>
                  <a:lnTo>
                    <a:pt x="40" y="167"/>
                  </a:lnTo>
                  <a:lnTo>
                    <a:pt x="40" y="169"/>
                  </a:lnTo>
                  <a:lnTo>
                    <a:pt x="46" y="171"/>
                  </a:lnTo>
                  <a:lnTo>
                    <a:pt x="50" y="171"/>
                  </a:lnTo>
                  <a:lnTo>
                    <a:pt x="52" y="169"/>
                  </a:lnTo>
                  <a:lnTo>
                    <a:pt x="52" y="167"/>
                  </a:lnTo>
                  <a:lnTo>
                    <a:pt x="48" y="128"/>
                  </a:lnTo>
                  <a:lnTo>
                    <a:pt x="59" y="115"/>
                  </a:lnTo>
                  <a:lnTo>
                    <a:pt x="61" y="115"/>
                  </a:lnTo>
                  <a:lnTo>
                    <a:pt x="61" y="103"/>
                  </a:lnTo>
                  <a:lnTo>
                    <a:pt x="59" y="103"/>
                  </a:lnTo>
                  <a:lnTo>
                    <a:pt x="59" y="102"/>
                  </a:lnTo>
                  <a:lnTo>
                    <a:pt x="52" y="102"/>
                  </a:lnTo>
                  <a:lnTo>
                    <a:pt x="42" y="109"/>
                  </a:lnTo>
                  <a:lnTo>
                    <a:pt x="36" y="109"/>
                  </a:lnTo>
                  <a:lnTo>
                    <a:pt x="50" y="100"/>
                  </a:lnTo>
                  <a:lnTo>
                    <a:pt x="73" y="94"/>
                  </a:lnTo>
                  <a:lnTo>
                    <a:pt x="98" y="86"/>
                  </a:lnTo>
                  <a:lnTo>
                    <a:pt x="115" y="79"/>
                  </a:lnTo>
                  <a:lnTo>
                    <a:pt x="144" y="77"/>
                  </a:lnTo>
                  <a:lnTo>
                    <a:pt x="146" y="77"/>
                  </a:lnTo>
                  <a:lnTo>
                    <a:pt x="174" y="61"/>
                  </a:lnTo>
                  <a:lnTo>
                    <a:pt x="176" y="59"/>
                  </a:lnTo>
                  <a:lnTo>
                    <a:pt x="194" y="38"/>
                  </a:lnTo>
                  <a:lnTo>
                    <a:pt x="221" y="34"/>
                  </a:lnTo>
                  <a:lnTo>
                    <a:pt x="222" y="34"/>
                  </a:lnTo>
                  <a:lnTo>
                    <a:pt x="238" y="25"/>
                  </a:lnTo>
                  <a:lnTo>
                    <a:pt x="253" y="23"/>
                  </a:lnTo>
                  <a:lnTo>
                    <a:pt x="255" y="23"/>
                  </a:lnTo>
                  <a:lnTo>
                    <a:pt x="255" y="21"/>
                  </a:lnTo>
                  <a:lnTo>
                    <a:pt x="261" y="17"/>
                  </a:lnTo>
                  <a:lnTo>
                    <a:pt x="278" y="11"/>
                  </a:lnTo>
                  <a:lnTo>
                    <a:pt x="288" y="11"/>
                  </a:lnTo>
                  <a:lnTo>
                    <a:pt x="303" y="7"/>
                  </a:lnTo>
                  <a:lnTo>
                    <a:pt x="320" y="9"/>
                  </a:lnTo>
                  <a:lnTo>
                    <a:pt x="328" y="9"/>
                  </a:lnTo>
                  <a:lnTo>
                    <a:pt x="332" y="13"/>
                  </a:lnTo>
                  <a:lnTo>
                    <a:pt x="334" y="15"/>
                  </a:lnTo>
                  <a:lnTo>
                    <a:pt x="332" y="15"/>
                  </a:lnTo>
                  <a:lnTo>
                    <a:pt x="328" y="13"/>
                  </a:lnTo>
                  <a:lnTo>
                    <a:pt x="324" y="13"/>
                  </a:lnTo>
                  <a:lnTo>
                    <a:pt x="322" y="15"/>
                  </a:lnTo>
                  <a:lnTo>
                    <a:pt x="322" y="17"/>
                  </a:lnTo>
                  <a:lnTo>
                    <a:pt x="326" y="44"/>
                  </a:lnTo>
                  <a:lnTo>
                    <a:pt x="326" y="46"/>
                  </a:lnTo>
                  <a:lnTo>
                    <a:pt x="328" y="46"/>
                  </a:lnTo>
                  <a:lnTo>
                    <a:pt x="349" y="67"/>
                  </a:lnTo>
                  <a:lnTo>
                    <a:pt x="349" y="69"/>
                  </a:lnTo>
                  <a:lnTo>
                    <a:pt x="353" y="69"/>
                  </a:lnTo>
                  <a:lnTo>
                    <a:pt x="376" y="59"/>
                  </a:lnTo>
                  <a:lnTo>
                    <a:pt x="401" y="44"/>
                  </a:lnTo>
                  <a:lnTo>
                    <a:pt x="414" y="32"/>
                  </a:lnTo>
                  <a:lnTo>
                    <a:pt x="420" y="32"/>
                  </a:lnTo>
                  <a:lnTo>
                    <a:pt x="418" y="36"/>
                  </a:lnTo>
                  <a:lnTo>
                    <a:pt x="391" y="54"/>
                  </a:lnTo>
                  <a:lnTo>
                    <a:pt x="382" y="61"/>
                  </a:lnTo>
                  <a:lnTo>
                    <a:pt x="380" y="63"/>
                  </a:lnTo>
                  <a:lnTo>
                    <a:pt x="376" y="73"/>
                  </a:lnTo>
                  <a:lnTo>
                    <a:pt x="376" y="77"/>
                  </a:lnTo>
                  <a:lnTo>
                    <a:pt x="378" y="79"/>
                  </a:lnTo>
                  <a:lnTo>
                    <a:pt x="380" y="79"/>
                  </a:lnTo>
                  <a:lnTo>
                    <a:pt x="393" y="77"/>
                  </a:lnTo>
                  <a:lnTo>
                    <a:pt x="395" y="77"/>
                  </a:lnTo>
                  <a:lnTo>
                    <a:pt x="395" y="75"/>
                  </a:lnTo>
                  <a:lnTo>
                    <a:pt x="418" y="54"/>
                  </a:lnTo>
                  <a:lnTo>
                    <a:pt x="451" y="54"/>
                  </a:lnTo>
                  <a:lnTo>
                    <a:pt x="495" y="50"/>
                  </a:lnTo>
                  <a:lnTo>
                    <a:pt x="582" y="50"/>
                  </a:lnTo>
                  <a:lnTo>
                    <a:pt x="610" y="52"/>
                  </a:lnTo>
                  <a:lnTo>
                    <a:pt x="633" y="50"/>
                  </a:lnTo>
                  <a:lnTo>
                    <a:pt x="658" y="57"/>
                  </a:lnTo>
                  <a:lnTo>
                    <a:pt x="666" y="59"/>
                  </a:lnTo>
                  <a:lnTo>
                    <a:pt x="674" y="63"/>
                  </a:lnTo>
                  <a:lnTo>
                    <a:pt x="693" y="107"/>
                  </a:lnTo>
                  <a:lnTo>
                    <a:pt x="702" y="138"/>
                  </a:lnTo>
                  <a:lnTo>
                    <a:pt x="712" y="159"/>
                  </a:lnTo>
                  <a:lnTo>
                    <a:pt x="727" y="182"/>
                  </a:lnTo>
                  <a:lnTo>
                    <a:pt x="731" y="192"/>
                  </a:lnTo>
                  <a:lnTo>
                    <a:pt x="735" y="213"/>
                  </a:lnTo>
                  <a:lnTo>
                    <a:pt x="731" y="232"/>
                  </a:lnTo>
                  <a:lnTo>
                    <a:pt x="724" y="246"/>
                  </a:lnTo>
                  <a:lnTo>
                    <a:pt x="710" y="251"/>
                  </a:lnTo>
                  <a:lnTo>
                    <a:pt x="708" y="253"/>
                  </a:lnTo>
                  <a:lnTo>
                    <a:pt x="693" y="274"/>
                  </a:lnTo>
                  <a:lnTo>
                    <a:pt x="689" y="288"/>
                  </a:lnTo>
                  <a:lnTo>
                    <a:pt x="689" y="290"/>
                  </a:lnTo>
                  <a:lnTo>
                    <a:pt x="691" y="305"/>
                  </a:lnTo>
                  <a:lnTo>
                    <a:pt x="691" y="307"/>
                  </a:lnTo>
                  <a:lnTo>
                    <a:pt x="693" y="309"/>
                  </a:lnTo>
                  <a:lnTo>
                    <a:pt x="712" y="319"/>
                  </a:lnTo>
                  <a:lnTo>
                    <a:pt x="722" y="324"/>
                  </a:lnTo>
                  <a:lnTo>
                    <a:pt x="726" y="336"/>
                  </a:lnTo>
                  <a:lnTo>
                    <a:pt x="726" y="357"/>
                  </a:lnTo>
                  <a:lnTo>
                    <a:pt x="722" y="386"/>
                  </a:lnTo>
                  <a:lnTo>
                    <a:pt x="722" y="388"/>
                  </a:lnTo>
                  <a:lnTo>
                    <a:pt x="729" y="403"/>
                  </a:lnTo>
                  <a:lnTo>
                    <a:pt x="731" y="434"/>
                  </a:lnTo>
                  <a:lnTo>
                    <a:pt x="731" y="436"/>
                  </a:lnTo>
                  <a:lnTo>
                    <a:pt x="749" y="466"/>
                  </a:lnTo>
                  <a:lnTo>
                    <a:pt x="766" y="484"/>
                  </a:lnTo>
                  <a:lnTo>
                    <a:pt x="766" y="486"/>
                  </a:lnTo>
                  <a:lnTo>
                    <a:pt x="770" y="486"/>
                  </a:lnTo>
                  <a:lnTo>
                    <a:pt x="766" y="509"/>
                  </a:lnTo>
                  <a:lnTo>
                    <a:pt x="766" y="511"/>
                  </a:lnTo>
                  <a:lnTo>
                    <a:pt x="768" y="511"/>
                  </a:lnTo>
                  <a:lnTo>
                    <a:pt x="774" y="518"/>
                  </a:lnTo>
                  <a:lnTo>
                    <a:pt x="774" y="530"/>
                  </a:lnTo>
                  <a:lnTo>
                    <a:pt x="772" y="532"/>
                  </a:lnTo>
                  <a:lnTo>
                    <a:pt x="758" y="539"/>
                  </a:lnTo>
                  <a:lnTo>
                    <a:pt x="758" y="541"/>
                  </a:lnTo>
                  <a:lnTo>
                    <a:pt x="756" y="541"/>
                  </a:lnTo>
                  <a:lnTo>
                    <a:pt x="745" y="564"/>
                  </a:lnTo>
                  <a:lnTo>
                    <a:pt x="737" y="572"/>
                  </a:lnTo>
                  <a:lnTo>
                    <a:pt x="702" y="630"/>
                  </a:lnTo>
                  <a:lnTo>
                    <a:pt x="710" y="6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66" name="Freeform 54"/>
            <p:cNvSpPr>
              <a:spLocks/>
            </p:cNvSpPr>
            <p:nvPr/>
          </p:nvSpPr>
          <p:spPr bwMode="auto">
            <a:xfrm>
              <a:off x="4818" y="1551"/>
              <a:ext cx="791" cy="622"/>
            </a:xfrm>
            <a:custGeom>
              <a:avLst/>
              <a:gdLst>
                <a:gd name="T0" fmla="*/ 711 w 703"/>
                <a:gd name="T1" fmla="*/ 499 h 620"/>
                <a:gd name="T2" fmla="*/ 660 w 703"/>
                <a:gd name="T3" fmla="*/ 508 h 620"/>
                <a:gd name="T4" fmla="*/ 646 w 703"/>
                <a:gd name="T5" fmla="*/ 551 h 620"/>
                <a:gd name="T6" fmla="*/ 635 w 703"/>
                <a:gd name="T7" fmla="*/ 599 h 620"/>
                <a:gd name="T8" fmla="*/ 603 w 703"/>
                <a:gd name="T9" fmla="*/ 606 h 620"/>
                <a:gd name="T10" fmla="*/ 549 w 703"/>
                <a:gd name="T11" fmla="*/ 612 h 620"/>
                <a:gd name="T12" fmla="*/ 516 w 703"/>
                <a:gd name="T13" fmla="*/ 593 h 620"/>
                <a:gd name="T14" fmla="*/ 482 w 703"/>
                <a:gd name="T15" fmla="*/ 614 h 620"/>
                <a:gd name="T16" fmla="*/ 444 w 703"/>
                <a:gd name="T17" fmla="*/ 597 h 620"/>
                <a:gd name="T18" fmla="*/ 390 w 703"/>
                <a:gd name="T19" fmla="*/ 622 h 620"/>
                <a:gd name="T20" fmla="*/ 359 w 703"/>
                <a:gd name="T21" fmla="*/ 612 h 620"/>
                <a:gd name="T22" fmla="*/ 336 w 703"/>
                <a:gd name="T23" fmla="*/ 581 h 620"/>
                <a:gd name="T24" fmla="*/ 266 w 703"/>
                <a:gd name="T25" fmla="*/ 572 h 620"/>
                <a:gd name="T26" fmla="*/ 164 w 703"/>
                <a:gd name="T27" fmla="*/ 554 h 620"/>
                <a:gd name="T28" fmla="*/ 66 w 703"/>
                <a:gd name="T29" fmla="*/ 604 h 620"/>
                <a:gd name="T30" fmla="*/ 38 w 703"/>
                <a:gd name="T31" fmla="*/ 570 h 620"/>
                <a:gd name="T32" fmla="*/ 21 w 703"/>
                <a:gd name="T33" fmla="*/ 526 h 620"/>
                <a:gd name="T34" fmla="*/ 2 w 703"/>
                <a:gd name="T35" fmla="*/ 489 h 620"/>
                <a:gd name="T36" fmla="*/ 45 w 703"/>
                <a:gd name="T37" fmla="*/ 444 h 620"/>
                <a:gd name="T38" fmla="*/ 41 w 703"/>
                <a:gd name="T39" fmla="*/ 392 h 620"/>
                <a:gd name="T40" fmla="*/ 2 w 703"/>
                <a:gd name="T41" fmla="*/ 317 h 620"/>
                <a:gd name="T42" fmla="*/ 104 w 703"/>
                <a:gd name="T43" fmla="*/ 333 h 620"/>
                <a:gd name="T44" fmla="*/ 132 w 703"/>
                <a:gd name="T45" fmla="*/ 321 h 620"/>
                <a:gd name="T46" fmla="*/ 136 w 703"/>
                <a:gd name="T47" fmla="*/ 298 h 620"/>
                <a:gd name="T48" fmla="*/ 186 w 703"/>
                <a:gd name="T49" fmla="*/ 275 h 620"/>
                <a:gd name="T50" fmla="*/ 207 w 703"/>
                <a:gd name="T51" fmla="*/ 265 h 620"/>
                <a:gd name="T52" fmla="*/ 216 w 703"/>
                <a:gd name="T53" fmla="*/ 194 h 620"/>
                <a:gd name="T54" fmla="*/ 246 w 703"/>
                <a:gd name="T55" fmla="*/ 145 h 620"/>
                <a:gd name="T56" fmla="*/ 268 w 703"/>
                <a:gd name="T57" fmla="*/ 107 h 620"/>
                <a:gd name="T58" fmla="*/ 251 w 703"/>
                <a:gd name="T59" fmla="*/ 94 h 620"/>
                <a:gd name="T60" fmla="*/ 272 w 703"/>
                <a:gd name="T61" fmla="*/ 55 h 620"/>
                <a:gd name="T62" fmla="*/ 320 w 703"/>
                <a:gd name="T63" fmla="*/ 40 h 620"/>
                <a:gd name="T64" fmla="*/ 365 w 703"/>
                <a:gd name="T65" fmla="*/ 9 h 620"/>
                <a:gd name="T66" fmla="*/ 441 w 703"/>
                <a:gd name="T67" fmla="*/ 13 h 620"/>
                <a:gd name="T68" fmla="*/ 484 w 703"/>
                <a:gd name="T69" fmla="*/ 44 h 620"/>
                <a:gd name="T70" fmla="*/ 531 w 703"/>
                <a:gd name="T71" fmla="*/ 17 h 620"/>
                <a:gd name="T72" fmla="*/ 590 w 703"/>
                <a:gd name="T73" fmla="*/ 48 h 620"/>
                <a:gd name="T74" fmla="*/ 603 w 703"/>
                <a:gd name="T75" fmla="*/ 122 h 620"/>
                <a:gd name="T76" fmla="*/ 629 w 703"/>
                <a:gd name="T77" fmla="*/ 175 h 620"/>
                <a:gd name="T78" fmla="*/ 667 w 703"/>
                <a:gd name="T79" fmla="*/ 214 h 620"/>
                <a:gd name="T80" fmla="*/ 714 w 703"/>
                <a:gd name="T81" fmla="*/ 235 h 620"/>
                <a:gd name="T82" fmla="*/ 737 w 703"/>
                <a:gd name="T83" fmla="*/ 252 h 620"/>
                <a:gd name="T84" fmla="*/ 754 w 703"/>
                <a:gd name="T85" fmla="*/ 281 h 620"/>
                <a:gd name="T86" fmla="*/ 784 w 703"/>
                <a:gd name="T87" fmla="*/ 302 h 620"/>
                <a:gd name="T88" fmla="*/ 775 w 703"/>
                <a:gd name="T89" fmla="*/ 317 h 620"/>
                <a:gd name="T90" fmla="*/ 763 w 703"/>
                <a:gd name="T91" fmla="*/ 335 h 620"/>
                <a:gd name="T92" fmla="*/ 704 w 703"/>
                <a:gd name="T93" fmla="*/ 348 h 620"/>
                <a:gd name="T94" fmla="*/ 683 w 703"/>
                <a:gd name="T95" fmla="*/ 350 h 620"/>
                <a:gd name="T96" fmla="*/ 693 w 703"/>
                <a:gd name="T97" fmla="*/ 388 h 620"/>
                <a:gd name="T98" fmla="*/ 732 w 703"/>
                <a:gd name="T99" fmla="*/ 474 h 62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703"/>
                <a:gd name="T151" fmla="*/ 0 h 620"/>
                <a:gd name="T152" fmla="*/ 703 w 703"/>
                <a:gd name="T153" fmla="*/ 620 h 62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703" h="620">
                  <a:moveTo>
                    <a:pt x="651" y="485"/>
                  </a:moveTo>
                  <a:lnTo>
                    <a:pt x="651" y="487"/>
                  </a:lnTo>
                  <a:lnTo>
                    <a:pt x="632" y="497"/>
                  </a:lnTo>
                  <a:lnTo>
                    <a:pt x="610" y="499"/>
                  </a:lnTo>
                  <a:lnTo>
                    <a:pt x="597" y="503"/>
                  </a:lnTo>
                  <a:lnTo>
                    <a:pt x="587" y="506"/>
                  </a:lnTo>
                  <a:lnTo>
                    <a:pt x="584" y="516"/>
                  </a:lnTo>
                  <a:lnTo>
                    <a:pt x="582" y="537"/>
                  </a:lnTo>
                  <a:lnTo>
                    <a:pt x="574" y="549"/>
                  </a:lnTo>
                  <a:lnTo>
                    <a:pt x="564" y="572"/>
                  </a:lnTo>
                  <a:lnTo>
                    <a:pt x="564" y="589"/>
                  </a:lnTo>
                  <a:lnTo>
                    <a:pt x="564" y="597"/>
                  </a:lnTo>
                  <a:lnTo>
                    <a:pt x="553" y="606"/>
                  </a:lnTo>
                  <a:lnTo>
                    <a:pt x="549" y="608"/>
                  </a:lnTo>
                  <a:lnTo>
                    <a:pt x="536" y="604"/>
                  </a:lnTo>
                  <a:lnTo>
                    <a:pt x="511" y="606"/>
                  </a:lnTo>
                  <a:lnTo>
                    <a:pt x="497" y="610"/>
                  </a:lnTo>
                  <a:lnTo>
                    <a:pt x="488" y="610"/>
                  </a:lnTo>
                  <a:lnTo>
                    <a:pt x="482" y="597"/>
                  </a:lnTo>
                  <a:lnTo>
                    <a:pt x="472" y="591"/>
                  </a:lnTo>
                  <a:lnTo>
                    <a:pt x="459" y="591"/>
                  </a:lnTo>
                  <a:lnTo>
                    <a:pt x="449" y="600"/>
                  </a:lnTo>
                  <a:lnTo>
                    <a:pt x="434" y="610"/>
                  </a:lnTo>
                  <a:lnTo>
                    <a:pt x="428" y="612"/>
                  </a:lnTo>
                  <a:lnTo>
                    <a:pt x="418" y="599"/>
                  </a:lnTo>
                  <a:lnTo>
                    <a:pt x="409" y="595"/>
                  </a:lnTo>
                  <a:lnTo>
                    <a:pt x="395" y="595"/>
                  </a:lnTo>
                  <a:lnTo>
                    <a:pt x="376" y="612"/>
                  </a:lnTo>
                  <a:lnTo>
                    <a:pt x="363" y="614"/>
                  </a:lnTo>
                  <a:lnTo>
                    <a:pt x="347" y="620"/>
                  </a:lnTo>
                  <a:lnTo>
                    <a:pt x="344" y="608"/>
                  </a:lnTo>
                  <a:lnTo>
                    <a:pt x="334" y="606"/>
                  </a:lnTo>
                  <a:lnTo>
                    <a:pt x="319" y="610"/>
                  </a:lnTo>
                  <a:lnTo>
                    <a:pt x="313" y="606"/>
                  </a:lnTo>
                  <a:lnTo>
                    <a:pt x="313" y="585"/>
                  </a:lnTo>
                  <a:lnTo>
                    <a:pt x="299" y="579"/>
                  </a:lnTo>
                  <a:lnTo>
                    <a:pt x="278" y="583"/>
                  </a:lnTo>
                  <a:lnTo>
                    <a:pt x="267" y="572"/>
                  </a:lnTo>
                  <a:lnTo>
                    <a:pt x="236" y="570"/>
                  </a:lnTo>
                  <a:lnTo>
                    <a:pt x="223" y="562"/>
                  </a:lnTo>
                  <a:lnTo>
                    <a:pt x="194" y="556"/>
                  </a:lnTo>
                  <a:lnTo>
                    <a:pt x="146" y="552"/>
                  </a:lnTo>
                  <a:lnTo>
                    <a:pt x="115" y="556"/>
                  </a:lnTo>
                  <a:lnTo>
                    <a:pt x="96" y="568"/>
                  </a:lnTo>
                  <a:lnTo>
                    <a:pt x="59" y="602"/>
                  </a:lnTo>
                  <a:lnTo>
                    <a:pt x="38" y="614"/>
                  </a:lnTo>
                  <a:lnTo>
                    <a:pt x="31" y="597"/>
                  </a:lnTo>
                  <a:lnTo>
                    <a:pt x="34" y="568"/>
                  </a:lnTo>
                  <a:lnTo>
                    <a:pt x="34" y="547"/>
                  </a:lnTo>
                  <a:lnTo>
                    <a:pt x="31" y="533"/>
                  </a:lnTo>
                  <a:lnTo>
                    <a:pt x="19" y="524"/>
                  </a:lnTo>
                  <a:lnTo>
                    <a:pt x="0" y="516"/>
                  </a:lnTo>
                  <a:lnTo>
                    <a:pt x="0" y="501"/>
                  </a:lnTo>
                  <a:lnTo>
                    <a:pt x="2" y="487"/>
                  </a:lnTo>
                  <a:lnTo>
                    <a:pt x="17" y="464"/>
                  </a:lnTo>
                  <a:lnTo>
                    <a:pt x="31" y="460"/>
                  </a:lnTo>
                  <a:lnTo>
                    <a:pt x="40" y="443"/>
                  </a:lnTo>
                  <a:lnTo>
                    <a:pt x="44" y="424"/>
                  </a:lnTo>
                  <a:lnTo>
                    <a:pt x="40" y="403"/>
                  </a:lnTo>
                  <a:lnTo>
                    <a:pt x="36" y="391"/>
                  </a:lnTo>
                  <a:lnTo>
                    <a:pt x="21" y="368"/>
                  </a:lnTo>
                  <a:lnTo>
                    <a:pt x="11" y="345"/>
                  </a:lnTo>
                  <a:lnTo>
                    <a:pt x="2" y="316"/>
                  </a:lnTo>
                  <a:lnTo>
                    <a:pt x="31" y="314"/>
                  </a:lnTo>
                  <a:lnTo>
                    <a:pt x="75" y="324"/>
                  </a:lnTo>
                  <a:lnTo>
                    <a:pt x="92" y="332"/>
                  </a:lnTo>
                  <a:lnTo>
                    <a:pt x="107" y="311"/>
                  </a:lnTo>
                  <a:lnTo>
                    <a:pt x="113" y="311"/>
                  </a:lnTo>
                  <a:lnTo>
                    <a:pt x="117" y="320"/>
                  </a:lnTo>
                  <a:lnTo>
                    <a:pt x="125" y="320"/>
                  </a:lnTo>
                  <a:lnTo>
                    <a:pt x="130" y="305"/>
                  </a:lnTo>
                  <a:lnTo>
                    <a:pt x="121" y="297"/>
                  </a:lnTo>
                  <a:lnTo>
                    <a:pt x="123" y="291"/>
                  </a:lnTo>
                  <a:lnTo>
                    <a:pt x="127" y="286"/>
                  </a:lnTo>
                  <a:lnTo>
                    <a:pt x="165" y="274"/>
                  </a:lnTo>
                  <a:lnTo>
                    <a:pt x="180" y="289"/>
                  </a:lnTo>
                  <a:lnTo>
                    <a:pt x="182" y="288"/>
                  </a:lnTo>
                  <a:lnTo>
                    <a:pt x="184" y="264"/>
                  </a:lnTo>
                  <a:lnTo>
                    <a:pt x="175" y="253"/>
                  </a:lnTo>
                  <a:lnTo>
                    <a:pt x="180" y="236"/>
                  </a:lnTo>
                  <a:lnTo>
                    <a:pt x="192" y="193"/>
                  </a:lnTo>
                  <a:lnTo>
                    <a:pt x="203" y="165"/>
                  </a:lnTo>
                  <a:lnTo>
                    <a:pt x="213" y="161"/>
                  </a:lnTo>
                  <a:lnTo>
                    <a:pt x="219" y="145"/>
                  </a:lnTo>
                  <a:lnTo>
                    <a:pt x="228" y="145"/>
                  </a:lnTo>
                  <a:lnTo>
                    <a:pt x="232" y="124"/>
                  </a:lnTo>
                  <a:lnTo>
                    <a:pt x="238" y="107"/>
                  </a:lnTo>
                  <a:lnTo>
                    <a:pt x="232" y="101"/>
                  </a:lnTo>
                  <a:lnTo>
                    <a:pt x="226" y="99"/>
                  </a:lnTo>
                  <a:lnTo>
                    <a:pt x="223" y="94"/>
                  </a:lnTo>
                  <a:lnTo>
                    <a:pt x="223" y="88"/>
                  </a:lnTo>
                  <a:lnTo>
                    <a:pt x="223" y="74"/>
                  </a:lnTo>
                  <a:lnTo>
                    <a:pt x="242" y="55"/>
                  </a:lnTo>
                  <a:lnTo>
                    <a:pt x="261" y="55"/>
                  </a:lnTo>
                  <a:lnTo>
                    <a:pt x="271" y="48"/>
                  </a:lnTo>
                  <a:lnTo>
                    <a:pt x="284" y="40"/>
                  </a:lnTo>
                  <a:lnTo>
                    <a:pt x="299" y="21"/>
                  </a:lnTo>
                  <a:lnTo>
                    <a:pt x="319" y="0"/>
                  </a:lnTo>
                  <a:lnTo>
                    <a:pt x="324" y="9"/>
                  </a:lnTo>
                  <a:lnTo>
                    <a:pt x="351" y="11"/>
                  </a:lnTo>
                  <a:lnTo>
                    <a:pt x="376" y="5"/>
                  </a:lnTo>
                  <a:lnTo>
                    <a:pt x="392" y="13"/>
                  </a:lnTo>
                  <a:lnTo>
                    <a:pt x="405" y="34"/>
                  </a:lnTo>
                  <a:lnTo>
                    <a:pt x="418" y="44"/>
                  </a:lnTo>
                  <a:lnTo>
                    <a:pt x="430" y="44"/>
                  </a:lnTo>
                  <a:lnTo>
                    <a:pt x="440" y="36"/>
                  </a:lnTo>
                  <a:lnTo>
                    <a:pt x="463" y="21"/>
                  </a:lnTo>
                  <a:lnTo>
                    <a:pt x="472" y="17"/>
                  </a:lnTo>
                  <a:lnTo>
                    <a:pt x="495" y="24"/>
                  </a:lnTo>
                  <a:lnTo>
                    <a:pt x="511" y="34"/>
                  </a:lnTo>
                  <a:lnTo>
                    <a:pt x="524" y="48"/>
                  </a:lnTo>
                  <a:lnTo>
                    <a:pt x="530" y="61"/>
                  </a:lnTo>
                  <a:lnTo>
                    <a:pt x="530" y="92"/>
                  </a:lnTo>
                  <a:lnTo>
                    <a:pt x="536" y="122"/>
                  </a:lnTo>
                  <a:lnTo>
                    <a:pt x="545" y="149"/>
                  </a:lnTo>
                  <a:lnTo>
                    <a:pt x="555" y="163"/>
                  </a:lnTo>
                  <a:lnTo>
                    <a:pt x="559" y="174"/>
                  </a:lnTo>
                  <a:lnTo>
                    <a:pt x="572" y="180"/>
                  </a:lnTo>
                  <a:lnTo>
                    <a:pt x="578" y="197"/>
                  </a:lnTo>
                  <a:lnTo>
                    <a:pt x="593" y="213"/>
                  </a:lnTo>
                  <a:lnTo>
                    <a:pt x="607" y="226"/>
                  </a:lnTo>
                  <a:lnTo>
                    <a:pt x="626" y="226"/>
                  </a:lnTo>
                  <a:lnTo>
                    <a:pt x="635" y="234"/>
                  </a:lnTo>
                  <a:lnTo>
                    <a:pt x="632" y="249"/>
                  </a:lnTo>
                  <a:lnTo>
                    <a:pt x="639" y="255"/>
                  </a:lnTo>
                  <a:lnTo>
                    <a:pt x="655" y="251"/>
                  </a:lnTo>
                  <a:lnTo>
                    <a:pt x="668" y="255"/>
                  </a:lnTo>
                  <a:lnTo>
                    <a:pt x="674" y="263"/>
                  </a:lnTo>
                  <a:lnTo>
                    <a:pt x="670" y="280"/>
                  </a:lnTo>
                  <a:lnTo>
                    <a:pt x="670" y="288"/>
                  </a:lnTo>
                  <a:lnTo>
                    <a:pt x="683" y="299"/>
                  </a:lnTo>
                  <a:lnTo>
                    <a:pt x="697" y="301"/>
                  </a:lnTo>
                  <a:lnTo>
                    <a:pt x="703" y="309"/>
                  </a:lnTo>
                  <a:lnTo>
                    <a:pt x="703" y="316"/>
                  </a:lnTo>
                  <a:lnTo>
                    <a:pt x="689" y="316"/>
                  </a:lnTo>
                  <a:lnTo>
                    <a:pt x="683" y="312"/>
                  </a:lnTo>
                  <a:lnTo>
                    <a:pt x="678" y="314"/>
                  </a:lnTo>
                  <a:lnTo>
                    <a:pt x="678" y="334"/>
                  </a:lnTo>
                  <a:lnTo>
                    <a:pt x="674" y="345"/>
                  </a:lnTo>
                  <a:lnTo>
                    <a:pt x="645" y="349"/>
                  </a:lnTo>
                  <a:lnTo>
                    <a:pt x="626" y="347"/>
                  </a:lnTo>
                  <a:lnTo>
                    <a:pt x="622" y="353"/>
                  </a:lnTo>
                  <a:lnTo>
                    <a:pt x="612" y="353"/>
                  </a:lnTo>
                  <a:lnTo>
                    <a:pt x="607" y="349"/>
                  </a:lnTo>
                  <a:lnTo>
                    <a:pt x="601" y="357"/>
                  </a:lnTo>
                  <a:lnTo>
                    <a:pt x="603" y="368"/>
                  </a:lnTo>
                  <a:lnTo>
                    <a:pt x="616" y="387"/>
                  </a:lnTo>
                  <a:lnTo>
                    <a:pt x="622" y="405"/>
                  </a:lnTo>
                  <a:lnTo>
                    <a:pt x="635" y="441"/>
                  </a:lnTo>
                  <a:lnTo>
                    <a:pt x="651" y="472"/>
                  </a:lnTo>
                  <a:lnTo>
                    <a:pt x="655" y="480"/>
                  </a:lnTo>
                  <a:lnTo>
                    <a:pt x="651" y="48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67" name="Freeform 55"/>
            <p:cNvSpPr>
              <a:spLocks/>
            </p:cNvSpPr>
            <p:nvPr/>
          </p:nvSpPr>
          <p:spPr bwMode="auto">
            <a:xfrm>
              <a:off x="4814" y="1547"/>
              <a:ext cx="799" cy="630"/>
            </a:xfrm>
            <a:custGeom>
              <a:avLst/>
              <a:gdLst>
                <a:gd name="T0" fmla="*/ 663 w 710"/>
                <a:gd name="T1" fmla="*/ 509 h 628"/>
                <a:gd name="T2" fmla="*/ 635 w 710"/>
                <a:gd name="T3" fmla="*/ 601 h 628"/>
                <a:gd name="T4" fmla="*/ 555 w 710"/>
                <a:gd name="T5" fmla="*/ 612 h 628"/>
                <a:gd name="T6" fmla="*/ 491 w 710"/>
                <a:gd name="T7" fmla="*/ 612 h 628"/>
                <a:gd name="T8" fmla="*/ 425 w 710"/>
                <a:gd name="T9" fmla="*/ 614 h 628"/>
                <a:gd name="T10" fmla="*/ 380 w 710"/>
                <a:gd name="T11" fmla="*/ 608 h 628"/>
                <a:gd name="T12" fmla="*/ 341 w 710"/>
                <a:gd name="T13" fmla="*/ 582 h 628"/>
                <a:gd name="T14" fmla="*/ 255 w 710"/>
                <a:gd name="T15" fmla="*/ 564 h 628"/>
                <a:gd name="T16" fmla="*/ 50 w 710"/>
                <a:gd name="T17" fmla="*/ 614 h 628"/>
                <a:gd name="T18" fmla="*/ 28 w 710"/>
                <a:gd name="T19" fmla="*/ 526 h 628"/>
                <a:gd name="T20" fmla="*/ 43 w 710"/>
                <a:gd name="T21" fmla="*/ 467 h 628"/>
                <a:gd name="T22" fmla="*/ 21 w 710"/>
                <a:gd name="T23" fmla="*/ 348 h 628"/>
                <a:gd name="T24" fmla="*/ 127 w 710"/>
                <a:gd name="T25" fmla="*/ 319 h 628"/>
                <a:gd name="T26" fmla="*/ 155 w 710"/>
                <a:gd name="T27" fmla="*/ 312 h 628"/>
                <a:gd name="T28" fmla="*/ 205 w 710"/>
                <a:gd name="T29" fmla="*/ 296 h 628"/>
                <a:gd name="T30" fmla="*/ 216 w 710"/>
                <a:gd name="T31" fmla="*/ 269 h 628"/>
                <a:gd name="T32" fmla="*/ 249 w 710"/>
                <a:gd name="T33" fmla="*/ 168 h 628"/>
                <a:gd name="T34" fmla="*/ 277 w 710"/>
                <a:gd name="T35" fmla="*/ 113 h 628"/>
                <a:gd name="T36" fmla="*/ 259 w 710"/>
                <a:gd name="T37" fmla="*/ 80 h 628"/>
                <a:gd name="T38" fmla="*/ 345 w 710"/>
                <a:gd name="T39" fmla="*/ 27 h 628"/>
                <a:gd name="T40" fmla="*/ 428 w 710"/>
                <a:gd name="T41" fmla="*/ 13 h 628"/>
                <a:gd name="T42" fmla="*/ 501 w 710"/>
                <a:gd name="T43" fmla="*/ 44 h 628"/>
                <a:gd name="T44" fmla="*/ 596 w 710"/>
                <a:gd name="T45" fmla="*/ 96 h 628"/>
                <a:gd name="T46" fmla="*/ 650 w 710"/>
                <a:gd name="T47" fmla="*/ 204 h 628"/>
                <a:gd name="T48" fmla="*/ 711 w 710"/>
                <a:gd name="T49" fmla="*/ 256 h 628"/>
                <a:gd name="T50" fmla="*/ 758 w 710"/>
                <a:gd name="T51" fmla="*/ 268 h 628"/>
                <a:gd name="T52" fmla="*/ 787 w 710"/>
                <a:gd name="T53" fmla="*/ 310 h 628"/>
                <a:gd name="T54" fmla="*/ 765 w 710"/>
                <a:gd name="T55" fmla="*/ 317 h 628"/>
                <a:gd name="T56" fmla="*/ 704 w 710"/>
                <a:gd name="T57" fmla="*/ 350 h 628"/>
                <a:gd name="T58" fmla="*/ 676 w 710"/>
                <a:gd name="T59" fmla="*/ 360 h 628"/>
                <a:gd name="T60" fmla="*/ 737 w 710"/>
                <a:gd name="T61" fmla="*/ 486 h 628"/>
                <a:gd name="T62" fmla="*/ 702 w 710"/>
                <a:gd name="T63" fmla="*/ 390 h 628"/>
                <a:gd name="T64" fmla="*/ 711 w 710"/>
                <a:gd name="T65" fmla="*/ 356 h 628"/>
                <a:gd name="T66" fmla="*/ 773 w 710"/>
                <a:gd name="T67" fmla="*/ 321 h 628"/>
                <a:gd name="T68" fmla="*/ 791 w 710"/>
                <a:gd name="T69" fmla="*/ 302 h 628"/>
                <a:gd name="T70" fmla="*/ 761 w 710"/>
                <a:gd name="T71" fmla="*/ 258 h 628"/>
                <a:gd name="T72" fmla="*/ 724 w 710"/>
                <a:gd name="T73" fmla="*/ 239 h 628"/>
                <a:gd name="T74" fmla="*/ 650 w 710"/>
                <a:gd name="T75" fmla="*/ 181 h 628"/>
                <a:gd name="T76" fmla="*/ 599 w 710"/>
                <a:gd name="T77" fmla="*/ 50 h 628"/>
                <a:gd name="T78" fmla="*/ 497 w 710"/>
                <a:gd name="T79" fmla="*/ 36 h 628"/>
                <a:gd name="T80" fmla="*/ 430 w 710"/>
                <a:gd name="T81" fmla="*/ 5 h 628"/>
                <a:gd name="T82" fmla="*/ 361 w 710"/>
                <a:gd name="T83" fmla="*/ 0 h 628"/>
                <a:gd name="T84" fmla="*/ 275 w 710"/>
                <a:gd name="T85" fmla="*/ 57 h 628"/>
                <a:gd name="T86" fmla="*/ 263 w 710"/>
                <a:gd name="T87" fmla="*/ 109 h 628"/>
                <a:gd name="T88" fmla="*/ 231 w 710"/>
                <a:gd name="T89" fmla="*/ 166 h 628"/>
                <a:gd name="T90" fmla="*/ 205 w 710"/>
                <a:gd name="T91" fmla="*/ 291 h 628"/>
                <a:gd name="T92" fmla="*/ 143 w 710"/>
                <a:gd name="T93" fmla="*/ 289 h 628"/>
                <a:gd name="T94" fmla="*/ 138 w 710"/>
                <a:gd name="T95" fmla="*/ 321 h 628"/>
                <a:gd name="T96" fmla="*/ 91 w 710"/>
                <a:gd name="T97" fmla="*/ 325 h 628"/>
                <a:gd name="T98" fmla="*/ 12 w 710"/>
                <a:gd name="T99" fmla="*/ 352 h 628"/>
                <a:gd name="T100" fmla="*/ 21 w 710"/>
                <a:gd name="T101" fmla="*/ 465 h 628"/>
                <a:gd name="T102" fmla="*/ 2 w 710"/>
                <a:gd name="T103" fmla="*/ 526 h 628"/>
                <a:gd name="T104" fmla="*/ 43 w 710"/>
                <a:gd name="T105" fmla="*/ 622 h 628"/>
                <a:gd name="T106" fmla="*/ 169 w 710"/>
                <a:gd name="T107" fmla="*/ 562 h 628"/>
                <a:gd name="T108" fmla="*/ 315 w 710"/>
                <a:gd name="T109" fmla="*/ 593 h 628"/>
                <a:gd name="T110" fmla="*/ 361 w 710"/>
                <a:gd name="T111" fmla="*/ 620 h 628"/>
                <a:gd name="T112" fmla="*/ 413 w 710"/>
                <a:gd name="T113" fmla="*/ 624 h 628"/>
                <a:gd name="T114" fmla="*/ 482 w 710"/>
                <a:gd name="T115" fmla="*/ 620 h 628"/>
                <a:gd name="T116" fmla="*/ 542 w 710"/>
                <a:gd name="T117" fmla="*/ 605 h 628"/>
                <a:gd name="T118" fmla="*/ 620 w 710"/>
                <a:gd name="T119" fmla="*/ 618 h 628"/>
                <a:gd name="T120" fmla="*/ 655 w 710"/>
                <a:gd name="T121" fmla="*/ 557 h 628"/>
                <a:gd name="T122" fmla="*/ 716 w 710"/>
                <a:gd name="T123" fmla="*/ 507 h 6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10"/>
                <a:gd name="T187" fmla="*/ 0 h 628"/>
                <a:gd name="T188" fmla="*/ 710 w 710"/>
                <a:gd name="T189" fmla="*/ 628 h 6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10" h="628">
                  <a:moveTo>
                    <a:pt x="651" y="487"/>
                  </a:moveTo>
                  <a:lnTo>
                    <a:pt x="651" y="489"/>
                  </a:lnTo>
                  <a:lnTo>
                    <a:pt x="653" y="489"/>
                  </a:lnTo>
                  <a:lnTo>
                    <a:pt x="634" y="497"/>
                  </a:lnTo>
                  <a:lnTo>
                    <a:pt x="614" y="499"/>
                  </a:lnTo>
                  <a:lnTo>
                    <a:pt x="599" y="503"/>
                  </a:lnTo>
                  <a:lnTo>
                    <a:pt x="589" y="507"/>
                  </a:lnTo>
                  <a:lnTo>
                    <a:pt x="588" y="508"/>
                  </a:lnTo>
                  <a:lnTo>
                    <a:pt x="584" y="518"/>
                  </a:lnTo>
                  <a:lnTo>
                    <a:pt x="584" y="520"/>
                  </a:lnTo>
                  <a:lnTo>
                    <a:pt x="582" y="539"/>
                  </a:lnTo>
                  <a:lnTo>
                    <a:pt x="574" y="551"/>
                  </a:lnTo>
                  <a:lnTo>
                    <a:pt x="564" y="574"/>
                  </a:lnTo>
                  <a:lnTo>
                    <a:pt x="564" y="599"/>
                  </a:lnTo>
                  <a:lnTo>
                    <a:pt x="555" y="606"/>
                  </a:lnTo>
                  <a:lnTo>
                    <a:pt x="553" y="608"/>
                  </a:lnTo>
                  <a:lnTo>
                    <a:pt x="541" y="604"/>
                  </a:lnTo>
                  <a:lnTo>
                    <a:pt x="540" y="604"/>
                  </a:lnTo>
                  <a:lnTo>
                    <a:pt x="515" y="606"/>
                  </a:lnTo>
                  <a:lnTo>
                    <a:pt x="501" y="610"/>
                  </a:lnTo>
                  <a:lnTo>
                    <a:pt x="493" y="610"/>
                  </a:lnTo>
                  <a:lnTo>
                    <a:pt x="490" y="599"/>
                  </a:lnTo>
                  <a:lnTo>
                    <a:pt x="488" y="597"/>
                  </a:lnTo>
                  <a:lnTo>
                    <a:pt x="478" y="591"/>
                  </a:lnTo>
                  <a:lnTo>
                    <a:pt x="461" y="591"/>
                  </a:lnTo>
                  <a:lnTo>
                    <a:pt x="461" y="593"/>
                  </a:lnTo>
                  <a:lnTo>
                    <a:pt x="451" y="601"/>
                  </a:lnTo>
                  <a:lnTo>
                    <a:pt x="436" y="610"/>
                  </a:lnTo>
                  <a:lnTo>
                    <a:pt x="434" y="612"/>
                  </a:lnTo>
                  <a:lnTo>
                    <a:pt x="426" y="601"/>
                  </a:lnTo>
                  <a:lnTo>
                    <a:pt x="424" y="599"/>
                  </a:lnTo>
                  <a:lnTo>
                    <a:pt x="415" y="595"/>
                  </a:lnTo>
                  <a:lnTo>
                    <a:pt x="397" y="595"/>
                  </a:lnTo>
                  <a:lnTo>
                    <a:pt x="397" y="597"/>
                  </a:lnTo>
                  <a:lnTo>
                    <a:pt x="378" y="612"/>
                  </a:lnTo>
                  <a:lnTo>
                    <a:pt x="367" y="614"/>
                  </a:lnTo>
                  <a:lnTo>
                    <a:pt x="353" y="618"/>
                  </a:lnTo>
                  <a:lnTo>
                    <a:pt x="351" y="610"/>
                  </a:lnTo>
                  <a:lnTo>
                    <a:pt x="349" y="610"/>
                  </a:lnTo>
                  <a:lnTo>
                    <a:pt x="349" y="608"/>
                  </a:lnTo>
                  <a:lnTo>
                    <a:pt x="348" y="608"/>
                  </a:lnTo>
                  <a:lnTo>
                    <a:pt x="338" y="606"/>
                  </a:lnTo>
                  <a:lnTo>
                    <a:pt x="323" y="610"/>
                  </a:lnTo>
                  <a:lnTo>
                    <a:pt x="321" y="608"/>
                  </a:lnTo>
                  <a:lnTo>
                    <a:pt x="321" y="587"/>
                  </a:lnTo>
                  <a:lnTo>
                    <a:pt x="319" y="587"/>
                  </a:lnTo>
                  <a:lnTo>
                    <a:pt x="319" y="585"/>
                  </a:lnTo>
                  <a:lnTo>
                    <a:pt x="305" y="580"/>
                  </a:lnTo>
                  <a:lnTo>
                    <a:pt x="303" y="580"/>
                  </a:lnTo>
                  <a:lnTo>
                    <a:pt x="284" y="583"/>
                  </a:lnTo>
                  <a:lnTo>
                    <a:pt x="273" y="574"/>
                  </a:lnTo>
                  <a:lnTo>
                    <a:pt x="273" y="572"/>
                  </a:lnTo>
                  <a:lnTo>
                    <a:pt x="271" y="572"/>
                  </a:lnTo>
                  <a:lnTo>
                    <a:pt x="242" y="570"/>
                  </a:lnTo>
                  <a:lnTo>
                    <a:pt x="228" y="562"/>
                  </a:lnTo>
                  <a:lnTo>
                    <a:pt x="227" y="562"/>
                  </a:lnTo>
                  <a:lnTo>
                    <a:pt x="198" y="556"/>
                  </a:lnTo>
                  <a:lnTo>
                    <a:pt x="150" y="553"/>
                  </a:lnTo>
                  <a:lnTo>
                    <a:pt x="119" y="556"/>
                  </a:lnTo>
                  <a:lnTo>
                    <a:pt x="117" y="556"/>
                  </a:lnTo>
                  <a:lnTo>
                    <a:pt x="98" y="568"/>
                  </a:lnTo>
                  <a:lnTo>
                    <a:pt x="61" y="603"/>
                  </a:lnTo>
                  <a:lnTo>
                    <a:pt x="44" y="612"/>
                  </a:lnTo>
                  <a:lnTo>
                    <a:pt x="38" y="601"/>
                  </a:lnTo>
                  <a:lnTo>
                    <a:pt x="42" y="572"/>
                  </a:lnTo>
                  <a:lnTo>
                    <a:pt x="42" y="549"/>
                  </a:lnTo>
                  <a:lnTo>
                    <a:pt x="38" y="535"/>
                  </a:lnTo>
                  <a:lnTo>
                    <a:pt x="36" y="535"/>
                  </a:lnTo>
                  <a:lnTo>
                    <a:pt x="36" y="533"/>
                  </a:lnTo>
                  <a:lnTo>
                    <a:pt x="25" y="524"/>
                  </a:lnTo>
                  <a:lnTo>
                    <a:pt x="8" y="518"/>
                  </a:lnTo>
                  <a:lnTo>
                    <a:pt x="8" y="505"/>
                  </a:lnTo>
                  <a:lnTo>
                    <a:pt x="10" y="493"/>
                  </a:lnTo>
                  <a:lnTo>
                    <a:pt x="23" y="472"/>
                  </a:lnTo>
                  <a:lnTo>
                    <a:pt x="36" y="468"/>
                  </a:lnTo>
                  <a:lnTo>
                    <a:pt x="36" y="466"/>
                  </a:lnTo>
                  <a:lnTo>
                    <a:pt x="38" y="466"/>
                  </a:lnTo>
                  <a:lnTo>
                    <a:pt x="48" y="449"/>
                  </a:lnTo>
                  <a:lnTo>
                    <a:pt x="48" y="447"/>
                  </a:lnTo>
                  <a:lnTo>
                    <a:pt x="52" y="428"/>
                  </a:lnTo>
                  <a:lnTo>
                    <a:pt x="48" y="407"/>
                  </a:lnTo>
                  <a:lnTo>
                    <a:pt x="44" y="393"/>
                  </a:lnTo>
                  <a:lnTo>
                    <a:pt x="29" y="370"/>
                  </a:lnTo>
                  <a:lnTo>
                    <a:pt x="19" y="347"/>
                  </a:lnTo>
                  <a:lnTo>
                    <a:pt x="11" y="324"/>
                  </a:lnTo>
                  <a:lnTo>
                    <a:pt x="35" y="322"/>
                  </a:lnTo>
                  <a:lnTo>
                    <a:pt x="77" y="332"/>
                  </a:lnTo>
                  <a:lnTo>
                    <a:pt x="94" y="340"/>
                  </a:lnTo>
                  <a:lnTo>
                    <a:pt x="98" y="340"/>
                  </a:lnTo>
                  <a:lnTo>
                    <a:pt x="100" y="338"/>
                  </a:lnTo>
                  <a:lnTo>
                    <a:pt x="113" y="318"/>
                  </a:lnTo>
                  <a:lnTo>
                    <a:pt x="115" y="316"/>
                  </a:lnTo>
                  <a:lnTo>
                    <a:pt x="117" y="326"/>
                  </a:lnTo>
                  <a:lnTo>
                    <a:pt x="119" y="328"/>
                  </a:lnTo>
                  <a:lnTo>
                    <a:pt x="131" y="328"/>
                  </a:lnTo>
                  <a:lnTo>
                    <a:pt x="131" y="326"/>
                  </a:lnTo>
                  <a:lnTo>
                    <a:pt x="132" y="326"/>
                  </a:lnTo>
                  <a:lnTo>
                    <a:pt x="138" y="311"/>
                  </a:lnTo>
                  <a:lnTo>
                    <a:pt x="138" y="307"/>
                  </a:lnTo>
                  <a:lnTo>
                    <a:pt x="136" y="305"/>
                  </a:lnTo>
                  <a:lnTo>
                    <a:pt x="129" y="299"/>
                  </a:lnTo>
                  <a:lnTo>
                    <a:pt x="131" y="297"/>
                  </a:lnTo>
                  <a:lnTo>
                    <a:pt x="132" y="293"/>
                  </a:lnTo>
                  <a:lnTo>
                    <a:pt x="167" y="282"/>
                  </a:lnTo>
                  <a:lnTo>
                    <a:pt x="182" y="295"/>
                  </a:lnTo>
                  <a:lnTo>
                    <a:pt x="182" y="297"/>
                  </a:lnTo>
                  <a:lnTo>
                    <a:pt x="186" y="297"/>
                  </a:lnTo>
                  <a:lnTo>
                    <a:pt x="186" y="295"/>
                  </a:lnTo>
                  <a:lnTo>
                    <a:pt x="188" y="293"/>
                  </a:lnTo>
                  <a:lnTo>
                    <a:pt x="190" y="293"/>
                  </a:lnTo>
                  <a:lnTo>
                    <a:pt x="190" y="292"/>
                  </a:lnTo>
                  <a:lnTo>
                    <a:pt x="192" y="268"/>
                  </a:lnTo>
                  <a:lnTo>
                    <a:pt x="192" y="267"/>
                  </a:lnTo>
                  <a:lnTo>
                    <a:pt x="182" y="257"/>
                  </a:lnTo>
                  <a:lnTo>
                    <a:pt x="188" y="242"/>
                  </a:lnTo>
                  <a:lnTo>
                    <a:pt x="200" y="199"/>
                  </a:lnTo>
                  <a:lnTo>
                    <a:pt x="211" y="172"/>
                  </a:lnTo>
                  <a:lnTo>
                    <a:pt x="219" y="169"/>
                  </a:lnTo>
                  <a:lnTo>
                    <a:pt x="221" y="167"/>
                  </a:lnTo>
                  <a:lnTo>
                    <a:pt x="225" y="153"/>
                  </a:lnTo>
                  <a:lnTo>
                    <a:pt x="234" y="153"/>
                  </a:lnTo>
                  <a:lnTo>
                    <a:pt x="234" y="151"/>
                  </a:lnTo>
                  <a:lnTo>
                    <a:pt x="236" y="151"/>
                  </a:lnTo>
                  <a:lnTo>
                    <a:pt x="236" y="149"/>
                  </a:lnTo>
                  <a:lnTo>
                    <a:pt x="240" y="128"/>
                  </a:lnTo>
                  <a:lnTo>
                    <a:pt x="246" y="113"/>
                  </a:lnTo>
                  <a:lnTo>
                    <a:pt x="246" y="109"/>
                  </a:lnTo>
                  <a:lnTo>
                    <a:pt x="244" y="109"/>
                  </a:lnTo>
                  <a:lnTo>
                    <a:pt x="238" y="103"/>
                  </a:lnTo>
                  <a:lnTo>
                    <a:pt x="238" y="101"/>
                  </a:lnTo>
                  <a:lnTo>
                    <a:pt x="232" y="100"/>
                  </a:lnTo>
                  <a:lnTo>
                    <a:pt x="230" y="96"/>
                  </a:lnTo>
                  <a:lnTo>
                    <a:pt x="230" y="80"/>
                  </a:lnTo>
                  <a:lnTo>
                    <a:pt x="248" y="63"/>
                  </a:lnTo>
                  <a:lnTo>
                    <a:pt x="267" y="63"/>
                  </a:lnTo>
                  <a:lnTo>
                    <a:pt x="276" y="55"/>
                  </a:lnTo>
                  <a:lnTo>
                    <a:pt x="290" y="48"/>
                  </a:lnTo>
                  <a:lnTo>
                    <a:pt x="290" y="46"/>
                  </a:lnTo>
                  <a:lnTo>
                    <a:pt x="292" y="46"/>
                  </a:lnTo>
                  <a:lnTo>
                    <a:pt x="307" y="27"/>
                  </a:lnTo>
                  <a:lnTo>
                    <a:pt x="323" y="9"/>
                  </a:lnTo>
                  <a:lnTo>
                    <a:pt x="324" y="15"/>
                  </a:lnTo>
                  <a:lnTo>
                    <a:pt x="326" y="15"/>
                  </a:lnTo>
                  <a:lnTo>
                    <a:pt x="326" y="17"/>
                  </a:lnTo>
                  <a:lnTo>
                    <a:pt x="328" y="17"/>
                  </a:lnTo>
                  <a:lnTo>
                    <a:pt x="355" y="19"/>
                  </a:lnTo>
                  <a:lnTo>
                    <a:pt x="380" y="13"/>
                  </a:lnTo>
                  <a:lnTo>
                    <a:pt x="394" y="21"/>
                  </a:lnTo>
                  <a:lnTo>
                    <a:pt x="405" y="40"/>
                  </a:lnTo>
                  <a:lnTo>
                    <a:pt x="407" y="40"/>
                  </a:lnTo>
                  <a:lnTo>
                    <a:pt x="407" y="42"/>
                  </a:lnTo>
                  <a:lnTo>
                    <a:pt x="420" y="52"/>
                  </a:lnTo>
                  <a:lnTo>
                    <a:pt x="436" y="52"/>
                  </a:lnTo>
                  <a:lnTo>
                    <a:pt x="445" y="44"/>
                  </a:lnTo>
                  <a:lnTo>
                    <a:pt x="468" y="28"/>
                  </a:lnTo>
                  <a:lnTo>
                    <a:pt x="476" y="25"/>
                  </a:lnTo>
                  <a:lnTo>
                    <a:pt x="497" y="32"/>
                  </a:lnTo>
                  <a:lnTo>
                    <a:pt x="513" y="42"/>
                  </a:lnTo>
                  <a:lnTo>
                    <a:pt x="524" y="53"/>
                  </a:lnTo>
                  <a:lnTo>
                    <a:pt x="530" y="65"/>
                  </a:lnTo>
                  <a:lnTo>
                    <a:pt x="530" y="96"/>
                  </a:lnTo>
                  <a:lnTo>
                    <a:pt x="536" y="128"/>
                  </a:lnTo>
                  <a:lnTo>
                    <a:pt x="545" y="155"/>
                  </a:lnTo>
                  <a:lnTo>
                    <a:pt x="555" y="169"/>
                  </a:lnTo>
                  <a:lnTo>
                    <a:pt x="559" y="180"/>
                  </a:lnTo>
                  <a:lnTo>
                    <a:pt x="561" y="182"/>
                  </a:lnTo>
                  <a:lnTo>
                    <a:pt x="572" y="186"/>
                  </a:lnTo>
                  <a:lnTo>
                    <a:pt x="578" y="203"/>
                  </a:lnTo>
                  <a:lnTo>
                    <a:pt x="580" y="203"/>
                  </a:lnTo>
                  <a:lnTo>
                    <a:pt x="609" y="232"/>
                  </a:lnTo>
                  <a:lnTo>
                    <a:pt x="609" y="234"/>
                  </a:lnTo>
                  <a:lnTo>
                    <a:pt x="628" y="234"/>
                  </a:lnTo>
                  <a:lnTo>
                    <a:pt x="636" y="240"/>
                  </a:lnTo>
                  <a:lnTo>
                    <a:pt x="632" y="253"/>
                  </a:lnTo>
                  <a:lnTo>
                    <a:pt x="632" y="255"/>
                  </a:lnTo>
                  <a:lnTo>
                    <a:pt x="634" y="255"/>
                  </a:lnTo>
                  <a:lnTo>
                    <a:pt x="634" y="257"/>
                  </a:lnTo>
                  <a:lnTo>
                    <a:pt x="641" y="263"/>
                  </a:lnTo>
                  <a:lnTo>
                    <a:pt x="643" y="263"/>
                  </a:lnTo>
                  <a:lnTo>
                    <a:pt x="659" y="259"/>
                  </a:lnTo>
                  <a:lnTo>
                    <a:pt x="670" y="263"/>
                  </a:lnTo>
                  <a:lnTo>
                    <a:pt x="674" y="267"/>
                  </a:lnTo>
                  <a:lnTo>
                    <a:pt x="670" y="284"/>
                  </a:lnTo>
                  <a:lnTo>
                    <a:pt x="670" y="293"/>
                  </a:lnTo>
                  <a:lnTo>
                    <a:pt x="672" y="293"/>
                  </a:lnTo>
                  <a:lnTo>
                    <a:pt x="672" y="295"/>
                  </a:lnTo>
                  <a:lnTo>
                    <a:pt x="685" y="307"/>
                  </a:lnTo>
                  <a:lnTo>
                    <a:pt x="687" y="307"/>
                  </a:lnTo>
                  <a:lnTo>
                    <a:pt x="699" y="309"/>
                  </a:lnTo>
                  <a:lnTo>
                    <a:pt x="703" y="315"/>
                  </a:lnTo>
                  <a:lnTo>
                    <a:pt x="703" y="316"/>
                  </a:lnTo>
                  <a:lnTo>
                    <a:pt x="695" y="316"/>
                  </a:lnTo>
                  <a:lnTo>
                    <a:pt x="689" y="313"/>
                  </a:lnTo>
                  <a:lnTo>
                    <a:pt x="685" y="313"/>
                  </a:lnTo>
                  <a:lnTo>
                    <a:pt x="680" y="315"/>
                  </a:lnTo>
                  <a:lnTo>
                    <a:pt x="680" y="316"/>
                  </a:lnTo>
                  <a:lnTo>
                    <a:pt x="678" y="316"/>
                  </a:lnTo>
                  <a:lnTo>
                    <a:pt x="678" y="338"/>
                  </a:lnTo>
                  <a:lnTo>
                    <a:pt x="676" y="345"/>
                  </a:lnTo>
                  <a:lnTo>
                    <a:pt x="649" y="349"/>
                  </a:lnTo>
                  <a:lnTo>
                    <a:pt x="630" y="347"/>
                  </a:lnTo>
                  <a:lnTo>
                    <a:pt x="628" y="347"/>
                  </a:lnTo>
                  <a:lnTo>
                    <a:pt x="626" y="349"/>
                  </a:lnTo>
                  <a:lnTo>
                    <a:pt x="624" y="353"/>
                  </a:lnTo>
                  <a:lnTo>
                    <a:pt x="618" y="353"/>
                  </a:lnTo>
                  <a:lnTo>
                    <a:pt x="613" y="349"/>
                  </a:lnTo>
                  <a:lnTo>
                    <a:pt x="609" y="349"/>
                  </a:lnTo>
                  <a:lnTo>
                    <a:pt x="609" y="351"/>
                  </a:lnTo>
                  <a:lnTo>
                    <a:pt x="607" y="351"/>
                  </a:lnTo>
                  <a:lnTo>
                    <a:pt x="601" y="359"/>
                  </a:lnTo>
                  <a:lnTo>
                    <a:pt x="601" y="361"/>
                  </a:lnTo>
                  <a:lnTo>
                    <a:pt x="603" y="372"/>
                  </a:lnTo>
                  <a:lnTo>
                    <a:pt x="603" y="374"/>
                  </a:lnTo>
                  <a:lnTo>
                    <a:pt x="616" y="393"/>
                  </a:lnTo>
                  <a:lnTo>
                    <a:pt x="622" y="411"/>
                  </a:lnTo>
                  <a:lnTo>
                    <a:pt x="636" y="447"/>
                  </a:lnTo>
                  <a:lnTo>
                    <a:pt x="655" y="484"/>
                  </a:lnTo>
                  <a:lnTo>
                    <a:pt x="651" y="487"/>
                  </a:lnTo>
                  <a:lnTo>
                    <a:pt x="659" y="491"/>
                  </a:lnTo>
                  <a:lnTo>
                    <a:pt x="662" y="485"/>
                  </a:lnTo>
                  <a:lnTo>
                    <a:pt x="662" y="482"/>
                  </a:lnTo>
                  <a:lnTo>
                    <a:pt x="643" y="443"/>
                  </a:lnTo>
                  <a:lnTo>
                    <a:pt x="630" y="407"/>
                  </a:lnTo>
                  <a:lnTo>
                    <a:pt x="624" y="389"/>
                  </a:lnTo>
                  <a:lnTo>
                    <a:pt x="611" y="370"/>
                  </a:lnTo>
                  <a:lnTo>
                    <a:pt x="609" y="363"/>
                  </a:lnTo>
                  <a:lnTo>
                    <a:pt x="611" y="359"/>
                  </a:lnTo>
                  <a:lnTo>
                    <a:pt x="614" y="361"/>
                  </a:lnTo>
                  <a:lnTo>
                    <a:pt x="628" y="361"/>
                  </a:lnTo>
                  <a:lnTo>
                    <a:pt x="630" y="359"/>
                  </a:lnTo>
                  <a:lnTo>
                    <a:pt x="632" y="355"/>
                  </a:lnTo>
                  <a:lnTo>
                    <a:pt x="649" y="357"/>
                  </a:lnTo>
                  <a:lnTo>
                    <a:pt x="678" y="353"/>
                  </a:lnTo>
                  <a:lnTo>
                    <a:pt x="680" y="353"/>
                  </a:lnTo>
                  <a:lnTo>
                    <a:pt x="682" y="351"/>
                  </a:lnTo>
                  <a:lnTo>
                    <a:pt x="685" y="340"/>
                  </a:lnTo>
                  <a:lnTo>
                    <a:pt x="685" y="320"/>
                  </a:lnTo>
                  <a:lnTo>
                    <a:pt x="687" y="320"/>
                  </a:lnTo>
                  <a:lnTo>
                    <a:pt x="691" y="324"/>
                  </a:lnTo>
                  <a:lnTo>
                    <a:pt x="709" y="324"/>
                  </a:lnTo>
                  <a:lnTo>
                    <a:pt x="709" y="322"/>
                  </a:lnTo>
                  <a:lnTo>
                    <a:pt x="710" y="322"/>
                  </a:lnTo>
                  <a:lnTo>
                    <a:pt x="710" y="311"/>
                  </a:lnTo>
                  <a:lnTo>
                    <a:pt x="705" y="303"/>
                  </a:lnTo>
                  <a:lnTo>
                    <a:pt x="703" y="301"/>
                  </a:lnTo>
                  <a:lnTo>
                    <a:pt x="701" y="301"/>
                  </a:lnTo>
                  <a:lnTo>
                    <a:pt x="689" y="299"/>
                  </a:lnTo>
                  <a:lnTo>
                    <a:pt x="678" y="290"/>
                  </a:lnTo>
                  <a:lnTo>
                    <a:pt x="678" y="284"/>
                  </a:lnTo>
                  <a:lnTo>
                    <a:pt x="682" y="267"/>
                  </a:lnTo>
                  <a:lnTo>
                    <a:pt x="682" y="265"/>
                  </a:lnTo>
                  <a:lnTo>
                    <a:pt x="676" y="257"/>
                  </a:lnTo>
                  <a:lnTo>
                    <a:pt x="674" y="257"/>
                  </a:lnTo>
                  <a:lnTo>
                    <a:pt x="674" y="255"/>
                  </a:lnTo>
                  <a:lnTo>
                    <a:pt x="661" y="251"/>
                  </a:lnTo>
                  <a:lnTo>
                    <a:pt x="659" y="251"/>
                  </a:lnTo>
                  <a:lnTo>
                    <a:pt x="643" y="255"/>
                  </a:lnTo>
                  <a:lnTo>
                    <a:pt x="639" y="251"/>
                  </a:lnTo>
                  <a:lnTo>
                    <a:pt x="643" y="238"/>
                  </a:lnTo>
                  <a:lnTo>
                    <a:pt x="643" y="236"/>
                  </a:lnTo>
                  <a:lnTo>
                    <a:pt x="641" y="234"/>
                  </a:lnTo>
                  <a:lnTo>
                    <a:pt x="632" y="226"/>
                  </a:lnTo>
                  <a:lnTo>
                    <a:pt x="613" y="226"/>
                  </a:lnTo>
                  <a:lnTo>
                    <a:pt x="586" y="199"/>
                  </a:lnTo>
                  <a:lnTo>
                    <a:pt x="580" y="182"/>
                  </a:lnTo>
                  <a:lnTo>
                    <a:pt x="578" y="180"/>
                  </a:lnTo>
                  <a:lnTo>
                    <a:pt x="566" y="176"/>
                  </a:lnTo>
                  <a:lnTo>
                    <a:pt x="563" y="165"/>
                  </a:lnTo>
                  <a:lnTo>
                    <a:pt x="553" y="151"/>
                  </a:lnTo>
                  <a:lnTo>
                    <a:pt x="543" y="126"/>
                  </a:lnTo>
                  <a:lnTo>
                    <a:pt x="538" y="96"/>
                  </a:lnTo>
                  <a:lnTo>
                    <a:pt x="538" y="63"/>
                  </a:lnTo>
                  <a:lnTo>
                    <a:pt x="532" y="50"/>
                  </a:lnTo>
                  <a:lnTo>
                    <a:pt x="530" y="50"/>
                  </a:lnTo>
                  <a:lnTo>
                    <a:pt x="516" y="34"/>
                  </a:lnTo>
                  <a:lnTo>
                    <a:pt x="501" y="25"/>
                  </a:lnTo>
                  <a:lnTo>
                    <a:pt x="478" y="17"/>
                  </a:lnTo>
                  <a:lnTo>
                    <a:pt x="474" y="17"/>
                  </a:lnTo>
                  <a:lnTo>
                    <a:pt x="465" y="21"/>
                  </a:lnTo>
                  <a:lnTo>
                    <a:pt x="442" y="36"/>
                  </a:lnTo>
                  <a:lnTo>
                    <a:pt x="432" y="44"/>
                  </a:lnTo>
                  <a:lnTo>
                    <a:pt x="424" y="44"/>
                  </a:lnTo>
                  <a:lnTo>
                    <a:pt x="411" y="36"/>
                  </a:lnTo>
                  <a:lnTo>
                    <a:pt x="399" y="15"/>
                  </a:lnTo>
                  <a:lnTo>
                    <a:pt x="397" y="15"/>
                  </a:lnTo>
                  <a:lnTo>
                    <a:pt x="397" y="13"/>
                  </a:lnTo>
                  <a:lnTo>
                    <a:pt x="382" y="5"/>
                  </a:lnTo>
                  <a:lnTo>
                    <a:pt x="380" y="5"/>
                  </a:lnTo>
                  <a:lnTo>
                    <a:pt x="355" y="11"/>
                  </a:lnTo>
                  <a:lnTo>
                    <a:pt x="330" y="9"/>
                  </a:lnTo>
                  <a:lnTo>
                    <a:pt x="326" y="2"/>
                  </a:lnTo>
                  <a:lnTo>
                    <a:pt x="324" y="2"/>
                  </a:lnTo>
                  <a:lnTo>
                    <a:pt x="324" y="0"/>
                  </a:lnTo>
                  <a:lnTo>
                    <a:pt x="321" y="0"/>
                  </a:lnTo>
                  <a:lnTo>
                    <a:pt x="321" y="2"/>
                  </a:lnTo>
                  <a:lnTo>
                    <a:pt x="300" y="23"/>
                  </a:lnTo>
                  <a:lnTo>
                    <a:pt x="286" y="40"/>
                  </a:lnTo>
                  <a:lnTo>
                    <a:pt x="273" y="48"/>
                  </a:lnTo>
                  <a:lnTo>
                    <a:pt x="263" y="55"/>
                  </a:lnTo>
                  <a:lnTo>
                    <a:pt x="244" y="55"/>
                  </a:lnTo>
                  <a:lnTo>
                    <a:pt x="244" y="57"/>
                  </a:lnTo>
                  <a:lnTo>
                    <a:pt x="225" y="76"/>
                  </a:lnTo>
                  <a:lnTo>
                    <a:pt x="223" y="76"/>
                  </a:lnTo>
                  <a:lnTo>
                    <a:pt x="223" y="100"/>
                  </a:lnTo>
                  <a:lnTo>
                    <a:pt x="227" y="105"/>
                  </a:lnTo>
                  <a:lnTo>
                    <a:pt x="228" y="105"/>
                  </a:lnTo>
                  <a:lnTo>
                    <a:pt x="228" y="107"/>
                  </a:lnTo>
                  <a:lnTo>
                    <a:pt x="234" y="109"/>
                  </a:lnTo>
                  <a:lnTo>
                    <a:pt x="238" y="113"/>
                  </a:lnTo>
                  <a:lnTo>
                    <a:pt x="232" y="128"/>
                  </a:lnTo>
                  <a:lnTo>
                    <a:pt x="228" y="146"/>
                  </a:lnTo>
                  <a:lnTo>
                    <a:pt x="221" y="146"/>
                  </a:lnTo>
                  <a:lnTo>
                    <a:pt x="219" y="148"/>
                  </a:lnTo>
                  <a:lnTo>
                    <a:pt x="213" y="161"/>
                  </a:lnTo>
                  <a:lnTo>
                    <a:pt x="205" y="165"/>
                  </a:lnTo>
                  <a:lnTo>
                    <a:pt x="204" y="167"/>
                  </a:lnTo>
                  <a:lnTo>
                    <a:pt x="192" y="196"/>
                  </a:lnTo>
                  <a:lnTo>
                    <a:pt x="180" y="238"/>
                  </a:lnTo>
                  <a:lnTo>
                    <a:pt x="175" y="255"/>
                  </a:lnTo>
                  <a:lnTo>
                    <a:pt x="175" y="259"/>
                  </a:lnTo>
                  <a:lnTo>
                    <a:pt x="184" y="270"/>
                  </a:lnTo>
                  <a:lnTo>
                    <a:pt x="182" y="290"/>
                  </a:lnTo>
                  <a:lnTo>
                    <a:pt x="184" y="292"/>
                  </a:lnTo>
                  <a:lnTo>
                    <a:pt x="171" y="276"/>
                  </a:lnTo>
                  <a:lnTo>
                    <a:pt x="171" y="274"/>
                  </a:lnTo>
                  <a:lnTo>
                    <a:pt x="167" y="274"/>
                  </a:lnTo>
                  <a:lnTo>
                    <a:pt x="129" y="286"/>
                  </a:lnTo>
                  <a:lnTo>
                    <a:pt x="129" y="288"/>
                  </a:lnTo>
                  <a:lnTo>
                    <a:pt x="127" y="288"/>
                  </a:lnTo>
                  <a:lnTo>
                    <a:pt x="123" y="293"/>
                  </a:lnTo>
                  <a:lnTo>
                    <a:pt x="121" y="299"/>
                  </a:lnTo>
                  <a:lnTo>
                    <a:pt x="121" y="303"/>
                  </a:lnTo>
                  <a:lnTo>
                    <a:pt x="123" y="305"/>
                  </a:lnTo>
                  <a:lnTo>
                    <a:pt x="131" y="311"/>
                  </a:lnTo>
                  <a:lnTo>
                    <a:pt x="127" y="320"/>
                  </a:lnTo>
                  <a:lnTo>
                    <a:pt x="123" y="320"/>
                  </a:lnTo>
                  <a:lnTo>
                    <a:pt x="121" y="313"/>
                  </a:lnTo>
                  <a:lnTo>
                    <a:pt x="119" y="313"/>
                  </a:lnTo>
                  <a:lnTo>
                    <a:pt x="119" y="311"/>
                  </a:lnTo>
                  <a:lnTo>
                    <a:pt x="109" y="311"/>
                  </a:lnTo>
                  <a:lnTo>
                    <a:pt x="107" y="313"/>
                  </a:lnTo>
                  <a:lnTo>
                    <a:pt x="94" y="332"/>
                  </a:lnTo>
                  <a:lnTo>
                    <a:pt x="81" y="324"/>
                  </a:lnTo>
                  <a:lnTo>
                    <a:pt x="35" y="315"/>
                  </a:lnTo>
                  <a:lnTo>
                    <a:pt x="6" y="316"/>
                  </a:lnTo>
                  <a:lnTo>
                    <a:pt x="4" y="316"/>
                  </a:lnTo>
                  <a:lnTo>
                    <a:pt x="4" y="318"/>
                  </a:lnTo>
                  <a:lnTo>
                    <a:pt x="2" y="318"/>
                  </a:lnTo>
                  <a:lnTo>
                    <a:pt x="2" y="322"/>
                  </a:lnTo>
                  <a:lnTo>
                    <a:pt x="11" y="351"/>
                  </a:lnTo>
                  <a:lnTo>
                    <a:pt x="21" y="374"/>
                  </a:lnTo>
                  <a:lnTo>
                    <a:pt x="36" y="397"/>
                  </a:lnTo>
                  <a:lnTo>
                    <a:pt x="40" y="407"/>
                  </a:lnTo>
                  <a:lnTo>
                    <a:pt x="44" y="428"/>
                  </a:lnTo>
                  <a:lnTo>
                    <a:pt x="40" y="445"/>
                  </a:lnTo>
                  <a:lnTo>
                    <a:pt x="33" y="460"/>
                  </a:lnTo>
                  <a:lnTo>
                    <a:pt x="19" y="464"/>
                  </a:lnTo>
                  <a:lnTo>
                    <a:pt x="19" y="466"/>
                  </a:lnTo>
                  <a:lnTo>
                    <a:pt x="17" y="466"/>
                  </a:lnTo>
                  <a:lnTo>
                    <a:pt x="2" y="489"/>
                  </a:lnTo>
                  <a:lnTo>
                    <a:pt x="2" y="491"/>
                  </a:lnTo>
                  <a:lnTo>
                    <a:pt x="0" y="505"/>
                  </a:lnTo>
                  <a:lnTo>
                    <a:pt x="0" y="522"/>
                  </a:lnTo>
                  <a:lnTo>
                    <a:pt x="2" y="524"/>
                  </a:lnTo>
                  <a:lnTo>
                    <a:pt x="21" y="532"/>
                  </a:lnTo>
                  <a:lnTo>
                    <a:pt x="31" y="539"/>
                  </a:lnTo>
                  <a:lnTo>
                    <a:pt x="35" y="551"/>
                  </a:lnTo>
                  <a:lnTo>
                    <a:pt x="35" y="572"/>
                  </a:lnTo>
                  <a:lnTo>
                    <a:pt x="31" y="601"/>
                  </a:lnTo>
                  <a:lnTo>
                    <a:pt x="31" y="603"/>
                  </a:lnTo>
                  <a:lnTo>
                    <a:pt x="38" y="620"/>
                  </a:lnTo>
                  <a:lnTo>
                    <a:pt x="40" y="620"/>
                  </a:lnTo>
                  <a:lnTo>
                    <a:pt x="40" y="622"/>
                  </a:lnTo>
                  <a:lnTo>
                    <a:pt x="44" y="622"/>
                  </a:lnTo>
                  <a:lnTo>
                    <a:pt x="65" y="610"/>
                  </a:lnTo>
                  <a:lnTo>
                    <a:pt x="102" y="576"/>
                  </a:lnTo>
                  <a:lnTo>
                    <a:pt x="121" y="564"/>
                  </a:lnTo>
                  <a:lnTo>
                    <a:pt x="150" y="560"/>
                  </a:lnTo>
                  <a:lnTo>
                    <a:pt x="198" y="564"/>
                  </a:lnTo>
                  <a:lnTo>
                    <a:pt x="225" y="570"/>
                  </a:lnTo>
                  <a:lnTo>
                    <a:pt x="238" y="578"/>
                  </a:lnTo>
                  <a:lnTo>
                    <a:pt x="240" y="578"/>
                  </a:lnTo>
                  <a:lnTo>
                    <a:pt x="269" y="580"/>
                  </a:lnTo>
                  <a:lnTo>
                    <a:pt x="280" y="589"/>
                  </a:lnTo>
                  <a:lnTo>
                    <a:pt x="280" y="591"/>
                  </a:lnTo>
                  <a:lnTo>
                    <a:pt x="282" y="591"/>
                  </a:lnTo>
                  <a:lnTo>
                    <a:pt x="303" y="587"/>
                  </a:lnTo>
                  <a:lnTo>
                    <a:pt x="313" y="591"/>
                  </a:lnTo>
                  <a:lnTo>
                    <a:pt x="313" y="612"/>
                  </a:lnTo>
                  <a:lnTo>
                    <a:pt x="315" y="612"/>
                  </a:lnTo>
                  <a:lnTo>
                    <a:pt x="315" y="614"/>
                  </a:lnTo>
                  <a:lnTo>
                    <a:pt x="321" y="618"/>
                  </a:lnTo>
                  <a:lnTo>
                    <a:pt x="323" y="618"/>
                  </a:lnTo>
                  <a:lnTo>
                    <a:pt x="338" y="614"/>
                  </a:lnTo>
                  <a:lnTo>
                    <a:pt x="344" y="616"/>
                  </a:lnTo>
                  <a:lnTo>
                    <a:pt x="348" y="626"/>
                  </a:lnTo>
                  <a:lnTo>
                    <a:pt x="349" y="628"/>
                  </a:lnTo>
                  <a:lnTo>
                    <a:pt x="353" y="628"/>
                  </a:lnTo>
                  <a:lnTo>
                    <a:pt x="367" y="622"/>
                  </a:lnTo>
                  <a:lnTo>
                    <a:pt x="380" y="620"/>
                  </a:lnTo>
                  <a:lnTo>
                    <a:pt x="382" y="620"/>
                  </a:lnTo>
                  <a:lnTo>
                    <a:pt x="382" y="618"/>
                  </a:lnTo>
                  <a:lnTo>
                    <a:pt x="401" y="603"/>
                  </a:lnTo>
                  <a:lnTo>
                    <a:pt x="413" y="603"/>
                  </a:lnTo>
                  <a:lnTo>
                    <a:pt x="420" y="606"/>
                  </a:lnTo>
                  <a:lnTo>
                    <a:pt x="428" y="618"/>
                  </a:lnTo>
                  <a:lnTo>
                    <a:pt x="430" y="620"/>
                  </a:lnTo>
                  <a:lnTo>
                    <a:pt x="434" y="620"/>
                  </a:lnTo>
                  <a:lnTo>
                    <a:pt x="440" y="618"/>
                  </a:lnTo>
                  <a:lnTo>
                    <a:pt x="455" y="608"/>
                  </a:lnTo>
                  <a:lnTo>
                    <a:pt x="465" y="599"/>
                  </a:lnTo>
                  <a:lnTo>
                    <a:pt x="474" y="599"/>
                  </a:lnTo>
                  <a:lnTo>
                    <a:pt x="482" y="603"/>
                  </a:lnTo>
                  <a:lnTo>
                    <a:pt x="488" y="616"/>
                  </a:lnTo>
                  <a:lnTo>
                    <a:pt x="490" y="616"/>
                  </a:lnTo>
                  <a:lnTo>
                    <a:pt x="490" y="618"/>
                  </a:lnTo>
                  <a:lnTo>
                    <a:pt x="503" y="618"/>
                  </a:lnTo>
                  <a:lnTo>
                    <a:pt x="515" y="614"/>
                  </a:lnTo>
                  <a:lnTo>
                    <a:pt x="540" y="612"/>
                  </a:lnTo>
                  <a:lnTo>
                    <a:pt x="551" y="616"/>
                  </a:lnTo>
                  <a:lnTo>
                    <a:pt x="555" y="616"/>
                  </a:lnTo>
                  <a:lnTo>
                    <a:pt x="559" y="614"/>
                  </a:lnTo>
                  <a:lnTo>
                    <a:pt x="570" y="604"/>
                  </a:lnTo>
                  <a:lnTo>
                    <a:pt x="570" y="603"/>
                  </a:lnTo>
                  <a:lnTo>
                    <a:pt x="572" y="603"/>
                  </a:lnTo>
                  <a:lnTo>
                    <a:pt x="572" y="576"/>
                  </a:lnTo>
                  <a:lnTo>
                    <a:pt x="582" y="555"/>
                  </a:lnTo>
                  <a:lnTo>
                    <a:pt x="589" y="543"/>
                  </a:lnTo>
                  <a:lnTo>
                    <a:pt x="589" y="541"/>
                  </a:lnTo>
                  <a:lnTo>
                    <a:pt x="591" y="520"/>
                  </a:lnTo>
                  <a:lnTo>
                    <a:pt x="595" y="514"/>
                  </a:lnTo>
                  <a:lnTo>
                    <a:pt x="603" y="510"/>
                  </a:lnTo>
                  <a:lnTo>
                    <a:pt x="614" y="507"/>
                  </a:lnTo>
                  <a:lnTo>
                    <a:pt x="636" y="505"/>
                  </a:lnTo>
                  <a:lnTo>
                    <a:pt x="637" y="505"/>
                  </a:lnTo>
                  <a:lnTo>
                    <a:pt x="657" y="495"/>
                  </a:lnTo>
                  <a:lnTo>
                    <a:pt x="657" y="493"/>
                  </a:lnTo>
                  <a:lnTo>
                    <a:pt x="659" y="493"/>
                  </a:lnTo>
                  <a:lnTo>
                    <a:pt x="659" y="491"/>
                  </a:lnTo>
                  <a:lnTo>
                    <a:pt x="651" y="48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68" name="Freeform 56"/>
            <p:cNvSpPr>
              <a:spLocks/>
            </p:cNvSpPr>
            <p:nvPr/>
          </p:nvSpPr>
          <p:spPr bwMode="auto">
            <a:xfrm>
              <a:off x="5187" y="2572"/>
              <a:ext cx="325" cy="393"/>
            </a:xfrm>
            <a:custGeom>
              <a:avLst/>
              <a:gdLst>
                <a:gd name="T0" fmla="*/ 188 w 288"/>
                <a:gd name="T1" fmla="*/ 383 h 392"/>
                <a:gd name="T2" fmla="*/ 184 w 288"/>
                <a:gd name="T3" fmla="*/ 372 h 392"/>
                <a:gd name="T4" fmla="*/ 181 w 288"/>
                <a:gd name="T5" fmla="*/ 354 h 392"/>
                <a:gd name="T6" fmla="*/ 178 w 288"/>
                <a:gd name="T7" fmla="*/ 351 h 392"/>
                <a:gd name="T8" fmla="*/ 169 w 288"/>
                <a:gd name="T9" fmla="*/ 327 h 392"/>
                <a:gd name="T10" fmla="*/ 158 w 288"/>
                <a:gd name="T11" fmla="*/ 295 h 392"/>
                <a:gd name="T12" fmla="*/ 163 w 288"/>
                <a:gd name="T13" fmla="*/ 264 h 392"/>
                <a:gd name="T14" fmla="*/ 158 w 288"/>
                <a:gd name="T15" fmla="*/ 245 h 392"/>
                <a:gd name="T16" fmla="*/ 163 w 288"/>
                <a:gd name="T17" fmla="*/ 205 h 392"/>
                <a:gd name="T18" fmla="*/ 146 w 288"/>
                <a:gd name="T19" fmla="*/ 175 h 392"/>
                <a:gd name="T20" fmla="*/ 126 w 288"/>
                <a:gd name="T21" fmla="*/ 146 h 392"/>
                <a:gd name="T22" fmla="*/ 102 w 288"/>
                <a:gd name="T23" fmla="*/ 111 h 392"/>
                <a:gd name="T24" fmla="*/ 87 w 288"/>
                <a:gd name="T25" fmla="*/ 106 h 392"/>
                <a:gd name="T26" fmla="*/ 72 w 288"/>
                <a:gd name="T27" fmla="*/ 92 h 392"/>
                <a:gd name="T28" fmla="*/ 61 w 288"/>
                <a:gd name="T29" fmla="*/ 75 h 392"/>
                <a:gd name="T30" fmla="*/ 50 w 288"/>
                <a:gd name="T31" fmla="*/ 62 h 392"/>
                <a:gd name="T32" fmla="*/ 39 w 288"/>
                <a:gd name="T33" fmla="*/ 27 h 392"/>
                <a:gd name="T34" fmla="*/ 0 w 288"/>
                <a:gd name="T35" fmla="*/ 8 h 392"/>
                <a:gd name="T36" fmla="*/ 5 w 288"/>
                <a:gd name="T37" fmla="*/ 4 h 392"/>
                <a:gd name="T38" fmla="*/ 18 w 288"/>
                <a:gd name="T39" fmla="*/ 2 h 392"/>
                <a:gd name="T40" fmla="*/ 44 w 288"/>
                <a:gd name="T41" fmla="*/ 4 h 392"/>
                <a:gd name="T42" fmla="*/ 65 w 288"/>
                <a:gd name="T43" fmla="*/ 0 h 392"/>
                <a:gd name="T44" fmla="*/ 82 w 288"/>
                <a:gd name="T45" fmla="*/ 4 h 392"/>
                <a:gd name="T46" fmla="*/ 102 w 288"/>
                <a:gd name="T47" fmla="*/ 14 h 392"/>
                <a:gd name="T48" fmla="*/ 134 w 288"/>
                <a:gd name="T49" fmla="*/ 29 h 392"/>
                <a:gd name="T50" fmla="*/ 152 w 288"/>
                <a:gd name="T51" fmla="*/ 29 h 392"/>
                <a:gd name="T52" fmla="*/ 181 w 288"/>
                <a:gd name="T53" fmla="*/ 27 h 392"/>
                <a:gd name="T54" fmla="*/ 195 w 288"/>
                <a:gd name="T55" fmla="*/ 29 h 392"/>
                <a:gd name="T56" fmla="*/ 217 w 288"/>
                <a:gd name="T57" fmla="*/ 44 h 392"/>
                <a:gd name="T58" fmla="*/ 238 w 288"/>
                <a:gd name="T59" fmla="*/ 65 h 392"/>
                <a:gd name="T60" fmla="*/ 235 w 288"/>
                <a:gd name="T61" fmla="*/ 75 h 392"/>
                <a:gd name="T62" fmla="*/ 228 w 288"/>
                <a:gd name="T63" fmla="*/ 86 h 392"/>
                <a:gd name="T64" fmla="*/ 228 w 288"/>
                <a:gd name="T65" fmla="*/ 102 h 392"/>
                <a:gd name="T66" fmla="*/ 243 w 288"/>
                <a:gd name="T67" fmla="*/ 111 h 392"/>
                <a:gd name="T68" fmla="*/ 256 w 288"/>
                <a:gd name="T69" fmla="*/ 119 h 392"/>
                <a:gd name="T70" fmla="*/ 266 w 288"/>
                <a:gd name="T71" fmla="*/ 119 h 392"/>
                <a:gd name="T72" fmla="*/ 271 w 288"/>
                <a:gd name="T73" fmla="*/ 131 h 392"/>
                <a:gd name="T74" fmla="*/ 266 w 288"/>
                <a:gd name="T75" fmla="*/ 152 h 392"/>
                <a:gd name="T76" fmla="*/ 266 w 288"/>
                <a:gd name="T77" fmla="*/ 161 h 392"/>
                <a:gd name="T78" fmla="*/ 299 w 288"/>
                <a:gd name="T79" fmla="*/ 158 h 392"/>
                <a:gd name="T80" fmla="*/ 310 w 288"/>
                <a:gd name="T81" fmla="*/ 175 h 392"/>
                <a:gd name="T82" fmla="*/ 315 w 288"/>
                <a:gd name="T83" fmla="*/ 208 h 392"/>
                <a:gd name="T84" fmla="*/ 325 w 288"/>
                <a:gd name="T85" fmla="*/ 226 h 392"/>
                <a:gd name="T86" fmla="*/ 315 w 288"/>
                <a:gd name="T87" fmla="*/ 235 h 392"/>
                <a:gd name="T88" fmla="*/ 292 w 288"/>
                <a:gd name="T89" fmla="*/ 237 h 392"/>
                <a:gd name="T90" fmla="*/ 261 w 288"/>
                <a:gd name="T91" fmla="*/ 239 h 392"/>
                <a:gd name="T92" fmla="*/ 249 w 288"/>
                <a:gd name="T93" fmla="*/ 235 h 392"/>
                <a:gd name="T94" fmla="*/ 249 w 288"/>
                <a:gd name="T95" fmla="*/ 212 h 392"/>
                <a:gd name="T96" fmla="*/ 238 w 288"/>
                <a:gd name="T97" fmla="*/ 210 h 392"/>
                <a:gd name="T98" fmla="*/ 228 w 288"/>
                <a:gd name="T99" fmla="*/ 228 h 392"/>
                <a:gd name="T100" fmla="*/ 223 w 288"/>
                <a:gd name="T101" fmla="*/ 249 h 392"/>
                <a:gd name="T102" fmla="*/ 223 w 288"/>
                <a:gd name="T103" fmla="*/ 287 h 392"/>
                <a:gd name="T104" fmla="*/ 207 w 288"/>
                <a:gd name="T105" fmla="*/ 329 h 392"/>
                <a:gd name="T106" fmla="*/ 202 w 288"/>
                <a:gd name="T107" fmla="*/ 343 h 392"/>
                <a:gd name="T108" fmla="*/ 195 w 288"/>
                <a:gd name="T109" fmla="*/ 351 h 392"/>
                <a:gd name="T110" fmla="*/ 207 w 288"/>
                <a:gd name="T111" fmla="*/ 381 h 392"/>
                <a:gd name="T112" fmla="*/ 202 w 288"/>
                <a:gd name="T113" fmla="*/ 393 h 392"/>
                <a:gd name="T114" fmla="*/ 188 w 288"/>
                <a:gd name="T115" fmla="*/ 383 h 39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88"/>
                <a:gd name="T175" fmla="*/ 0 h 392"/>
                <a:gd name="T176" fmla="*/ 288 w 288"/>
                <a:gd name="T177" fmla="*/ 392 h 39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88" h="392">
                  <a:moveTo>
                    <a:pt x="167" y="382"/>
                  </a:moveTo>
                  <a:lnTo>
                    <a:pt x="163" y="371"/>
                  </a:lnTo>
                  <a:lnTo>
                    <a:pt x="160" y="353"/>
                  </a:lnTo>
                  <a:lnTo>
                    <a:pt x="158" y="350"/>
                  </a:lnTo>
                  <a:lnTo>
                    <a:pt x="150" y="326"/>
                  </a:lnTo>
                  <a:lnTo>
                    <a:pt x="140" y="294"/>
                  </a:lnTo>
                  <a:lnTo>
                    <a:pt x="144" y="263"/>
                  </a:lnTo>
                  <a:lnTo>
                    <a:pt x="140" y="244"/>
                  </a:lnTo>
                  <a:lnTo>
                    <a:pt x="144" y="204"/>
                  </a:lnTo>
                  <a:lnTo>
                    <a:pt x="129" y="175"/>
                  </a:lnTo>
                  <a:lnTo>
                    <a:pt x="112" y="146"/>
                  </a:lnTo>
                  <a:lnTo>
                    <a:pt x="90" y="111"/>
                  </a:lnTo>
                  <a:lnTo>
                    <a:pt x="77" y="106"/>
                  </a:lnTo>
                  <a:lnTo>
                    <a:pt x="64" y="92"/>
                  </a:lnTo>
                  <a:lnTo>
                    <a:pt x="54" y="75"/>
                  </a:lnTo>
                  <a:lnTo>
                    <a:pt x="44" y="62"/>
                  </a:lnTo>
                  <a:lnTo>
                    <a:pt x="35" y="27"/>
                  </a:lnTo>
                  <a:lnTo>
                    <a:pt x="0" y="8"/>
                  </a:lnTo>
                  <a:lnTo>
                    <a:pt x="4" y="4"/>
                  </a:lnTo>
                  <a:lnTo>
                    <a:pt x="16" y="2"/>
                  </a:lnTo>
                  <a:lnTo>
                    <a:pt x="39" y="4"/>
                  </a:lnTo>
                  <a:lnTo>
                    <a:pt x="58" y="0"/>
                  </a:lnTo>
                  <a:lnTo>
                    <a:pt x="73" y="4"/>
                  </a:lnTo>
                  <a:lnTo>
                    <a:pt x="90" y="14"/>
                  </a:lnTo>
                  <a:lnTo>
                    <a:pt x="119" y="29"/>
                  </a:lnTo>
                  <a:lnTo>
                    <a:pt x="135" y="29"/>
                  </a:lnTo>
                  <a:lnTo>
                    <a:pt x="160" y="27"/>
                  </a:lnTo>
                  <a:lnTo>
                    <a:pt x="173" y="29"/>
                  </a:lnTo>
                  <a:lnTo>
                    <a:pt x="192" y="44"/>
                  </a:lnTo>
                  <a:lnTo>
                    <a:pt x="211" y="65"/>
                  </a:lnTo>
                  <a:lnTo>
                    <a:pt x="208" y="75"/>
                  </a:lnTo>
                  <a:lnTo>
                    <a:pt x="202" y="86"/>
                  </a:lnTo>
                  <a:lnTo>
                    <a:pt x="202" y="102"/>
                  </a:lnTo>
                  <a:lnTo>
                    <a:pt x="215" y="111"/>
                  </a:lnTo>
                  <a:lnTo>
                    <a:pt x="227" y="119"/>
                  </a:lnTo>
                  <a:lnTo>
                    <a:pt x="236" y="119"/>
                  </a:lnTo>
                  <a:lnTo>
                    <a:pt x="240" y="131"/>
                  </a:lnTo>
                  <a:lnTo>
                    <a:pt x="236" y="152"/>
                  </a:lnTo>
                  <a:lnTo>
                    <a:pt x="236" y="161"/>
                  </a:lnTo>
                  <a:lnTo>
                    <a:pt x="265" y="158"/>
                  </a:lnTo>
                  <a:lnTo>
                    <a:pt x="275" y="175"/>
                  </a:lnTo>
                  <a:lnTo>
                    <a:pt x="279" y="207"/>
                  </a:lnTo>
                  <a:lnTo>
                    <a:pt x="288" y="225"/>
                  </a:lnTo>
                  <a:lnTo>
                    <a:pt x="279" y="234"/>
                  </a:lnTo>
                  <a:lnTo>
                    <a:pt x="259" y="236"/>
                  </a:lnTo>
                  <a:lnTo>
                    <a:pt x="231" y="238"/>
                  </a:lnTo>
                  <a:lnTo>
                    <a:pt x="221" y="234"/>
                  </a:lnTo>
                  <a:lnTo>
                    <a:pt x="221" y="211"/>
                  </a:lnTo>
                  <a:lnTo>
                    <a:pt x="211" y="209"/>
                  </a:lnTo>
                  <a:lnTo>
                    <a:pt x="202" y="227"/>
                  </a:lnTo>
                  <a:lnTo>
                    <a:pt x="198" y="248"/>
                  </a:lnTo>
                  <a:lnTo>
                    <a:pt x="198" y="286"/>
                  </a:lnTo>
                  <a:lnTo>
                    <a:pt x="183" y="328"/>
                  </a:lnTo>
                  <a:lnTo>
                    <a:pt x="179" y="342"/>
                  </a:lnTo>
                  <a:lnTo>
                    <a:pt x="173" y="350"/>
                  </a:lnTo>
                  <a:lnTo>
                    <a:pt x="183" y="380"/>
                  </a:lnTo>
                  <a:lnTo>
                    <a:pt x="179" y="392"/>
                  </a:lnTo>
                  <a:lnTo>
                    <a:pt x="167" y="38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69" name="Freeform 57"/>
            <p:cNvSpPr>
              <a:spLocks/>
            </p:cNvSpPr>
            <p:nvPr/>
          </p:nvSpPr>
          <p:spPr bwMode="auto">
            <a:xfrm>
              <a:off x="5183" y="2568"/>
              <a:ext cx="333" cy="401"/>
            </a:xfrm>
            <a:custGeom>
              <a:avLst/>
              <a:gdLst>
                <a:gd name="T0" fmla="*/ 188 w 296"/>
                <a:gd name="T1" fmla="*/ 356 h 400"/>
                <a:gd name="T2" fmla="*/ 167 w 296"/>
                <a:gd name="T3" fmla="*/ 299 h 400"/>
                <a:gd name="T4" fmla="*/ 171 w 296"/>
                <a:gd name="T5" fmla="*/ 209 h 400"/>
                <a:gd name="T6" fmla="*/ 134 w 296"/>
                <a:gd name="T7" fmla="*/ 148 h 400"/>
                <a:gd name="T8" fmla="*/ 108 w 296"/>
                <a:gd name="T9" fmla="*/ 112 h 400"/>
                <a:gd name="T10" fmla="*/ 70 w 296"/>
                <a:gd name="T11" fmla="*/ 77 h 400"/>
                <a:gd name="T12" fmla="*/ 46 w 296"/>
                <a:gd name="T13" fmla="*/ 29 h 400"/>
                <a:gd name="T14" fmla="*/ 11 w 296"/>
                <a:gd name="T15" fmla="*/ 12 h 400"/>
                <a:gd name="T16" fmla="*/ 70 w 296"/>
                <a:gd name="T17" fmla="*/ 8 h 400"/>
                <a:gd name="T18" fmla="*/ 136 w 296"/>
                <a:gd name="T19" fmla="*/ 37 h 400"/>
                <a:gd name="T20" fmla="*/ 197 w 296"/>
                <a:gd name="T21" fmla="*/ 37 h 400"/>
                <a:gd name="T22" fmla="*/ 234 w 296"/>
                <a:gd name="T23" fmla="*/ 77 h 400"/>
                <a:gd name="T24" fmla="*/ 229 w 296"/>
                <a:gd name="T25" fmla="*/ 108 h 400"/>
                <a:gd name="T26" fmla="*/ 258 w 296"/>
                <a:gd name="T27" fmla="*/ 127 h 400"/>
                <a:gd name="T28" fmla="*/ 265 w 296"/>
                <a:gd name="T29" fmla="*/ 156 h 400"/>
                <a:gd name="T30" fmla="*/ 268 w 296"/>
                <a:gd name="T31" fmla="*/ 169 h 400"/>
                <a:gd name="T32" fmla="*/ 309 w 296"/>
                <a:gd name="T33" fmla="*/ 181 h 400"/>
                <a:gd name="T34" fmla="*/ 324 w 296"/>
                <a:gd name="T35" fmla="*/ 230 h 400"/>
                <a:gd name="T36" fmla="*/ 264 w 296"/>
                <a:gd name="T37" fmla="*/ 239 h 400"/>
                <a:gd name="T38" fmla="*/ 255 w 296"/>
                <a:gd name="T39" fmla="*/ 214 h 400"/>
                <a:gd name="T40" fmla="*/ 242 w 296"/>
                <a:gd name="T41" fmla="*/ 211 h 400"/>
                <a:gd name="T42" fmla="*/ 238 w 296"/>
                <a:gd name="T43" fmla="*/ 212 h 400"/>
                <a:gd name="T44" fmla="*/ 223 w 296"/>
                <a:gd name="T45" fmla="*/ 253 h 400"/>
                <a:gd name="T46" fmla="*/ 201 w 296"/>
                <a:gd name="T47" fmla="*/ 345 h 400"/>
                <a:gd name="T48" fmla="*/ 206 w 296"/>
                <a:gd name="T49" fmla="*/ 385 h 400"/>
                <a:gd name="T50" fmla="*/ 190 w 296"/>
                <a:gd name="T51" fmla="*/ 391 h 400"/>
                <a:gd name="T52" fmla="*/ 210 w 296"/>
                <a:gd name="T53" fmla="*/ 399 h 400"/>
                <a:gd name="T54" fmla="*/ 204 w 296"/>
                <a:gd name="T55" fmla="*/ 355 h 400"/>
                <a:gd name="T56" fmla="*/ 232 w 296"/>
                <a:gd name="T57" fmla="*/ 293 h 400"/>
                <a:gd name="T58" fmla="*/ 244 w 296"/>
                <a:gd name="T59" fmla="*/ 218 h 400"/>
                <a:gd name="T60" fmla="*/ 251 w 296"/>
                <a:gd name="T61" fmla="*/ 243 h 400"/>
                <a:gd name="T62" fmla="*/ 296 w 296"/>
                <a:gd name="T63" fmla="*/ 245 h 400"/>
                <a:gd name="T64" fmla="*/ 321 w 296"/>
                <a:gd name="T65" fmla="*/ 241 h 400"/>
                <a:gd name="T66" fmla="*/ 333 w 296"/>
                <a:gd name="T67" fmla="*/ 228 h 400"/>
                <a:gd name="T68" fmla="*/ 318 w 296"/>
                <a:gd name="T69" fmla="*/ 177 h 400"/>
                <a:gd name="T70" fmla="*/ 303 w 296"/>
                <a:gd name="T71" fmla="*/ 158 h 400"/>
                <a:gd name="T72" fmla="*/ 279 w 296"/>
                <a:gd name="T73" fmla="*/ 135 h 400"/>
                <a:gd name="T74" fmla="*/ 272 w 296"/>
                <a:gd name="T75" fmla="*/ 121 h 400"/>
                <a:gd name="T76" fmla="*/ 236 w 296"/>
                <a:gd name="T77" fmla="*/ 104 h 400"/>
                <a:gd name="T78" fmla="*/ 246 w 296"/>
                <a:gd name="T79" fmla="*/ 71 h 400"/>
                <a:gd name="T80" fmla="*/ 223 w 296"/>
                <a:gd name="T81" fmla="*/ 46 h 400"/>
                <a:gd name="T82" fmla="*/ 184 w 296"/>
                <a:gd name="T83" fmla="*/ 27 h 400"/>
                <a:gd name="T84" fmla="*/ 108 w 296"/>
                <a:gd name="T85" fmla="*/ 14 h 400"/>
                <a:gd name="T86" fmla="*/ 70 w 296"/>
                <a:gd name="T87" fmla="*/ 0 h 400"/>
                <a:gd name="T88" fmla="*/ 9 w 296"/>
                <a:gd name="T89" fmla="*/ 4 h 400"/>
                <a:gd name="T90" fmla="*/ 2 w 296"/>
                <a:gd name="T91" fmla="*/ 10 h 400"/>
                <a:gd name="T92" fmla="*/ 2 w 296"/>
                <a:gd name="T93" fmla="*/ 14 h 400"/>
                <a:gd name="T94" fmla="*/ 49 w 296"/>
                <a:gd name="T95" fmla="*/ 67 h 400"/>
                <a:gd name="T96" fmla="*/ 74 w 296"/>
                <a:gd name="T97" fmla="*/ 98 h 400"/>
                <a:gd name="T98" fmla="*/ 103 w 296"/>
                <a:gd name="T99" fmla="*/ 119 h 400"/>
                <a:gd name="T100" fmla="*/ 162 w 296"/>
                <a:gd name="T101" fmla="*/ 209 h 400"/>
                <a:gd name="T102" fmla="*/ 158 w 296"/>
                <a:gd name="T103" fmla="*/ 299 h 400"/>
                <a:gd name="T104" fmla="*/ 178 w 296"/>
                <a:gd name="T105" fmla="*/ 356 h 400"/>
                <a:gd name="T106" fmla="*/ 188 w 296"/>
                <a:gd name="T107" fmla="*/ 389 h 40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96"/>
                <a:gd name="T163" fmla="*/ 0 h 400"/>
                <a:gd name="T164" fmla="*/ 296 w 296"/>
                <a:gd name="T165" fmla="*/ 400 h 40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96" h="400">
                  <a:moveTo>
                    <a:pt x="175" y="384"/>
                  </a:moveTo>
                  <a:lnTo>
                    <a:pt x="171" y="373"/>
                  </a:lnTo>
                  <a:lnTo>
                    <a:pt x="167" y="355"/>
                  </a:lnTo>
                  <a:lnTo>
                    <a:pt x="165" y="352"/>
                  </a:lnTo>
                  <a:lnTo>
                    <a:pt x="158" y="329"/>
                  </a:lnTo>
                  <a:lnTo>
                    <a:pt x="148" y="298"/>
                  </a:lnTo>
                  <a:lnTo>
                    <a:pt x="152" y="267"/>
                  </a:lnTo>
                  <a:lnTo>
                    <a:pt x="148" y="248"/>
                  </a:lnTo>
                  <a:lnTo>
                    <a:pt x="152" y="208"/>
                  </a:lnTo>
                  <a:lnTo>
                    <a:pt x="152" y="206"/>
                  </a:lnTo>
                  <a:lnTo>
                    <a:pt x="137" y="177"/>
                  </a:lnTo>
                  <a:lnTo>
                    <a:pt x="119" y="148"/>
                  </a:lnTo>
                  <a:lnTo>
                    <a:pt x="98" y="114"/>
                  </a:lnTo>
                  <a:lnTo>
                    <a:pt x="96" y="114"/>
                  </a:lnTo>
                  <a:lnTo>
                    <a:pt x="96" y="112"/>
                  </a:lnTo>
                  <a:lnTo>
                    <a:pt x="83" y="106"/>
                  </a:lnTo>
                  <a:lnTo>
                    <a:pt x="71" y="94"/>
                  </a:lnTo>
                  <a:lnTo>
                    <a:pt x="62" y="77"/>
                  </a:lnTo>
                  <a:lnTo>
                    <a:pt x="52" y="64"/>
                  </a:lnTo>
                  <a:lnTo>
                    <a:pt x="43" y="29"/>
                  </a:lnTo>
                  <a:lnTo>
                    <a:pt x="41" y="29"/>
                  </a:lnTo>
                  <a:lnTo>
                    <a:pt x="41" y="27"/>
                  </a:lnTo>
                  <a:lnTo>
                    <a:pt x="6" y="12"/>
                  </a:lnTo>
                  <a:lnTo>
                    <a:pt x="10" y="12"/>
                  </a:lnTo>
                  <a:lnTo>
                    <a:pt x="20" y="10"/>
                  </a:lnTo>
                  <a:lnTo>
                    <a:pt x="43" y="12"/>
                  </a:lnTo>
                  <a:lnTo>
                    <a:pt x="62" y="8"/>
                  </a:lnTo>
                  <a:lnTo>
                    <a:pt x="75" y="12"/>
                  </a:lnTo>
                  <a:lnTo>
                    <a:pt x="92" y="21"/>
                  </a:lnTo>
                  <a:lnTo>
                    <a:pt x="121" y="37"/>
                  </a:lnTo>
                  <a:lnTo>
                    <a:pt x="139" y="37"/>
                  </a:lnTo>
                  <a:lnTo>
                    <a:pt x="164" y="35"/>
                  </a:lnTo>
                  <a:lnTo>
                    <a:pt x="175" y="37"/>
                  </a:lnTo>
                  <a:lnTo>
                    <a:pt x="194" y="50"/>
                  </a:lnTo>
                  <a:lnTo>
                    <a:pt x="212" y="69"/>
                  </a:lnTo>
                  <a:lnTo>
                    <a:pt x="208" y="77"/>
                  </a:lnTo>
                  <a:lnTo>
                    <a:pt x="202" y="89"/>
                  </a:lnTo>
                  <a:lnTo>
                    <a:pt x="202" y="108"/>
                  </a:lnTo>
                  <a:lnTo>
                    <a:pt x="204" y="108"/>
                  </a:lnTo>
                  <a:lnTo>
                    <a:pt x="204" y="110"/>
                  </a:lnTo>
                  <a:lnTo>
                    <a:pt x="217" y="119"/>
                  </a:lnTo>
                  <a:lnTo>
                    <a:pt x="229" y="127"/>
                  </a:lnTo>
                  <a:lnTo>
                    <a:pt x="238" y="127"/>
                  </a:lnTo>
                  <a:lnTo>
                    <a:pt x="240" y="135"/>
                  </a:lnTo>
                  <a:lnTo>
                    <a:pt x="236" y="156"/>
                  </a:lnTo>
                  <a:lnTo>
                    <a:pt x="236" y="167"/>
                  </a:lnTo>
                  <a:lnTo>
                    <a:pt x="238" y="167"/>
                  </a:lnTo>
                  <a:lnTo>
                    <a:pt x="238" y="169"/>
                  </a:lnTo>
                  <a:lnTo>
                    <a:pt x="240" y="169"/>
                  </a:lnTo>
                  <a:lnTo>
                    <a:pt x="267" y="165"/>
                  </a:lnTo>
                  <a:lnTo>
                    <a:pt x="275" y="181"/>
                  </a:lnTo>
                  <a:lnTo>
                    <a:pt x="279" y="211"/>
                  </a:lnTo>
                  <a:lnTo>
                    <a:pt x="279" y="213"/>
                  </a:lnTo>
                  <a:lnTo>
                    <a:pt x="288" y="229"/>
                  </a:lnTo>
                  <a:lnTo>
                    <a:pt x="281" y="234"/>
                  </a:lnTo>
                  <a:lnTo>
                    <a:pt x="263" y="236"/>
                  </a:lnTo>
                  <a:lnTo>
                    <a:pt x="235" y="238"/>
                  </a:lnTo>
                  <a:lnTo>
                    <a:pt x="229" y="236"/>
                  </a:lnTo>
                  <a:lnTo>
                    <a:pt x="229" y="213"/>
                  </a:lnTo>
                  <a:lnTo>
                    <a:pt x="227" y="213"/>
                  </a:lnTo>
                  <a:lnTo>
                    <a:pt x="227" y="211"/>
                  </a:lnTo>
                  <a:lnTo>
                    <a:pt x="225" y="211"/>
                  </a:lnTo>
                  <a:lnTo>
                    <a:pt x="215" y="210"/>
                  </a:lnTo>
                  <a:lnTo>
                    <a:pt x="213" y="210"/>
                  </a:lnTo>
                  <a:lnTo>
                    <a:pt x="213" y="211"/>
                  </a:lnTo>
                  <a:lnTo>
                    <a:pt x="212" y="211"/>
                  </a:lnTo>
                  <a:lnTo>
                    <a:pt x="202" y="229"/>
                  </a:lnTo>
                  <a:lnTo>
                    <a:pt x="202" y="231"/>
                  </a:lnTo>
                  <a:lnTo>
                    <a:pt x="198" y="252"/>
                  </a:lnTo>
                  <a:lnTo>
                    <a:pt x="198" y="290"/>
                  </a:lnTo>
                  <a:lnTo>
                    <a:pt x="183" y="330"/>
                  </a:lnTo>
                  <a:lnTo>
                    <a:pt x="179" y="344"/>
                  </a:lnTo>
                  <a:lnTo>
                    <a:pt x="173" y="352"/>
                  </a:lnTo>
                  <a:lnTo>
                    <a:pt x="173" y="355"/>
                  </a:lnTo>
                  <a:lnTo>
                    <a:pt x="183" y="384"/>
                  </a:lnTo>
                  <a:lnTo>
                    <a:pt x="181" y="390"/>
                  </a:lnTo>
                  <a:lnTo>
                    <a:pt x="175" y="384"/>
                  </a:lnTo>
                  <a:lnTo>
                    <a:pt x="169" y="390"/>
                  </a:lnTo>
                  <a:lnTo>
                    <a:pt x="181" y="400"/>
                  </a:lnTo>
                  <a:lnTo>
                    <a:pt x="185" y="400"/>
                  </a:lnTo>
                  <a:lnTo>
                    <a:pt x="187" y="398"/>
                  </a:lnTo>
                  <a:lnTo>
                    <a:pt x="190" y="386"/>
                  </a:lnTo>
                  <a:lnTo>
                    <a:pt x="190" y="382"/>
                  </a:lnTo>
                  <a:lnTo>
                    <a:pt x="181" y="354"/>
                  </a:lnTo>
                  <a:lnTo>
                    <a:pt x="187" y="348"/>
                  </a:lnTo>
                  <a:lnTo>
                    <a:pt x="190" y="334"/>
                  </a:lnTo>
                  <a:lnTo>
                    <a:pt x="206" y="292"/>
                  </a:lnTo>
                  <a:lnTo>
                    <a:pt x="206" y="252"/>
                  </a:lnTo>
                  <a:lnTo>
                    <a:pt x="210" y="233"/>
                  </a:lnTo>
                  <a:lnTo>
                    <a:pt x="217" y="217"/>
                  </a:lnTo>
                  <a:lnTo>
                    <a:pt x="221" y="219"/>
                  </a:lnTo>
                  <a:lnTo>
                    <a:pt x="221" y="240"/>
                  </a:lnTo>
                  <a:lnTo>
                    <a:pt x="223" y="242"/>
                  </a:lnTo>
                  <a:lnTo>
                    <a:pt x="233" y="246"/>
                  </a:lnTo>
                  <a:lnTo>
                    <a:pt x="235" y="246"/>
                  </a:lnTo>
                  <a:lnTo>
                    <a:pt x="263" y="244"/>
                  </a:lnTo>
                  <a:lnTo>
                    <a:pt x="283" y="242"/>
                  </a:lnTo>
                  <a:lnTo>
                    <a:pt x="285" y="242"/>
                  </a:lnTo>
                  <a:lnTo>
                    <a:pt x="285" y="240"/>
                  </a:lnTo>
                  <a:lnTo>
                    <a:pt x="294" y="231"/>
                  </a:lnTo>
                  <a:lnTo>
                    <a:pt x="296" y="231"/>
                  </a:lnTo>
                  <a:lnTo>
                    <a:pt x="296" y="227"/>
                  </a:lnTo>
                  <a:lnTo>
                    <a:pt x="286" y="210"/>
                  </a:lnTo>
                  <a:lnTo>
                    <a:pt x="283" y="179"/>
                  </a:lnTo>
                  <a:lnTo>
                    <a:pt x="283" y="177"/>
                  </a:lnTo>
                  <a:lnTo>
                    <a:pt x="273" y="160"/>
                  </a:lnTo>
                  <a:lnTo>
                    <a:pt x="271" y="158"/>
                  </a:lnTo>
                  <a:lnTo>
                    <a:pt x="269" y="158"/>
                  </a:lnTo>
                  <a:lnTo>
                    <a:pt x="244" y="162"/>
                  </a:lnTo>
                  <a:lnTo>
                    <a:pt x="244" y="156"/>
                  </a:lnTo>
                  <a:lnTo>
                    <a:pt x="248" y="135"/>
                  </a:lnTo>
                  <a:lnTo>
                    <a:pt x="248" y="133"/>
                  </a:lnTo>
                  <a:lnTo>
                    <a:pt x="244" y="121"/>
                  </a:lnTo>
                  <a:lnTo>
                    <a:pt x="242" y="121"/>
                  </a:lnTo>
                  <a:lnTo>
                    <a:pt x="242" y="119"/>
                  </a:lnTo>
                  <a:lnTo>
                    <a:pt x="233" y="119"/>
                  </a:lnTo>
                  <a:lnTo>
                    <a:pt x="210" y="104"/>
                  </a:lnTo>
                  <a:lnTo>
                    <a:pt x="210" y="90"/>
                  </a:lnTo>
                  <a:lnTo>
                    <a:pt x="215" y="81"/>
                  </a:lnTo>
                  <a:lnTo>
                    <a:pt x="219" y="71"/>
                  </a:lnTo>
                  <a:lnTo>
                    <a:pt x="219" y="67"/>
                  </a:lnTo>
                  <a:lnTo>
                    <a:pt x="217" y="67"/>
                  </a:lnTo>
                  <a:lnTo>
                    <a:pt x="198" y="46"/>
                  </a:lnTo>
                  <a:lnTo>
                    <a:pt x="179" y="29"/>
                  </a:lnTo>
                  <a:lnTo>
                    <a:pt x="177" y="29"/>
                  </a:lnTo>
                  <a:lnTo>
                    <a:pt x="164" y="27"/>
                  </a:lnTo>
                  <a:lnTo>
                    <a:pt x="139" y="29"/>
                  </a:lnTo>
                  <a:lnTo>
                    <a:pt x="123" y="29"/>
                  </a:lnTo>
                  <a:lnTo>
                    <a:pt x="96" y="14"/>
                  </a:lnTo>
                  <a:lnTo>
                    <a:pt x="79" y="4"/>
                  </a:lnTo>
                  <a:lnTo>
                    <a:pt x="77" y="4"/>
                  </a:lnTo>
                  <a:lnTo>
                    <a:pt x="62" y="0"/>
                  </a:lnTo>
                  <a:lnTo>
                    <a:pt x="43" y="4"/>
                  </a:lnTo>
                  <a:lnTo>
                    <a:pt x="20" y="2"/>
                  </a:lnTo>
                  <a:lnTo>
                    <a:pt x="8" y="4"/>
                  </a:lnTo>
                  <a:lnTo>
                    <a:pt x="6" y="4"/>
                  </a:lnTo>
                  <a:lnTo>
                    <a:pt x="6" y="6"/>
                  </a:lnTo>
                  <a:lnTo>
                    <a:pt x="2" y="10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35" y="33"/>
                  </a:lnTo>
                  <a:lnTo>
                    <a:pt x="44" y="67"/>
                  </a:lnTo>
                  <a:lnTo>
                    <a:pt x="54" y="81"/>
                  </a:lnTo>
                  <a:lnTo>
                    <a:pt x="64" y="98"/>
                  </a:lnTo>
                  <a:lnTo>
                    <a:pt x="66" y="98"/>
                  </a:lnTo>
                  <a:lnTo>
                    <a:pt x="79" y="112"/>
                  </a:lnTo>
                  <a:lnTo>
                    <a:pt x="79" y="114"/>
                  </a:lnTo>
                  <a:lnTo>
                    <a:pt x="92" y="119"/>
                  </a:lnTo>
                  <a:lnTo>
                    <a:pt x="112" y="152"/>
                  </a:lnTo>
                  <a:lnTo>
                    <a:pt x="129" y="181"/>
                  </a:lnTo>
                  <a:lnTo>
                    <a:pt x="144" y="208"/>
                  </a:lnTo>
                  <a:lnTo>
                    <a:pt x="140" y="248"/>
                  </a:lnTo>
                  <a:lnTo>
                    <a:pt x="144" y="267"/>
                  </a:lnTo>
                  <a:lnTo>
                    <a:pt x="140" y="298"/>
                  </a:lnTo>
                  <a:lnTo>
                    <a:pt x="140" y="300"/>
                  </a:lnTo>
                  <a:lnTo>
                    <a:pt x="150" y="332"/>
                  </a:lnTo>
                  <a:lnTo>
                    <a:pt x="158" y="355"/>
                  </a:lnTo>
                  <a:lnTo>
                    <a:pt x="160" y="359"/>
                  </a:lnTo>
                  <a:lnTo>
                    <a:pt x="164" y="377"/>
                  </a:lnTo>
                  <a:lnTo>
                    <a:pt x="167" y="388"/>
                  </a:lnTo>
                  <a:lnTo>
                    <a:pt x="169" y="390"/>
                  </a:lnTo>
                  <a:lnTo>
                    <a:pt x="175" y="38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70" name="Freeform 58"/>
            <p:cNvSpPr>
              <a:spLocks/>
            </p:cNvSpPr>
            <p:nvPr/>
          </p:nvSpPr>
          <p:spPr bwMode="auto">
            <a:xfrm>
              <a:off x="4583" y="2580"/>
              <a:ext cx="929" cy="631"/>
            </a:xfrm>
            <a:custGeom>
              <a:avLst/>
              <a:gdLst>
                <a:gd name="T0" fmla="*/ 922 w 825"/>
                <a:gd name="T1" fmla="*/ 439 h 630"/>
                <a:gd name="T2" fmla="*/ 875 w 825"/>
                <a:gd name="T3" fmla="*/ 467 h 630"/>
                <a:gd name="T4" fmla="*/ 875 w 825"/>
                <a:gd name="T5" fmla="*/ 442 h 630"/>
                <a:gd name="T6" fmla="*/ 849 w 825"/>
                <a:gd name="T7" fmla="*/ 435 h 630"/>
                <a:gd name="T8" fmla="*/ 849 w 825"/>
                <a:gd name="T9" fmla="*/ 471 h 630"/>
                <a:gd name="T10" fmla="*/ 860 w 825"/>
                <a:gd name="T11" fmla="*/ 496 h 630"/>
                <a:gd name="T12" fmla="*/ 842 w 825"/>
                <a:gd name="T13" fmla="*/ 517 h 630"/>
                <a:gd name="T14" fmla="*/ 795 w 825"/>
                <a:gd name="T15" fmla="*/ 542 h 630"/>
                <a:gd name="T16" fmla="*/ 774 w 825"/>
                <a:gd name="T17" fmla="*/ 542 h 630"/>
                <a:gd name="T18" fmla="*/ 663 w 825"/>
                <a:gd name="T19" fmla="*/ 554 h 630"/>
                <a:gd name="T20" fmla="*/ 590 w 825"/>
                <a:gd name="T21" fmla="*/ 583 h 630"/>
                <a:gd name="T22" fmla="*/ 512 w 825"/>
                <a:gd name="T23" fmla="*/ 631 h 630"/>
                <a:gd name="T24" fmla="*/ 410 w 825"/>
                <a:gd name="T25" fmla="*/ 623 h 630"/>
                <a:gd name="T26" fmla="*/ 351 w 825"/>
                <a:gd name="T27" fmla="*/ 611 h 630"/>
                <a:gd name="T28" fmla="*/ 276 w 825"/>
                <a:gd name="T29" fmla="*/ 613 h 630"/>
                <a:gd name="T30" fmla="*/ 266 w 825"/>
                <a:gd name="T31" fmla="*/ 592 h 630"/>
                <a:gd name="T32" fmla="*/ 259 w 825"/>
                <a:gd name="T33" fmla="*/ 569 h 630"/>
                <a:gd name="T34" fmla="*/ 220 w 825"/>
                <a:gd name="T35" fmla="*/ 558 h 630"/>
                <a:gd name="T36" fmla="*/ 224 w 825"/>
                <a:gd name="T37" fmla="*/ 523 h 630"/>
                <a:gd name="T38" fmla="*/ 209 w 825"/>
                <a:gd name="T39" fmla="*/ 494 h 630"/>
                <a:gd name="T40" fmla="*/ 155 w 825"/>
                <a:gd name="T41" fmla="*/ 508 h 630"/>
                <a:gd name="T42" fmla="*/ 111 w 825"/>
                <a:gd name="T43" fmla="*/ 465 h 630"/>
                <a:gd name="T44" fmla="*/ 111 w 825"/>
                <a:gd name="T45" fmla="*/ 431 h 630"/>
                <a:gd name="T46" fmla="*/ 57 w 825"/>
                <a:gd name="T47" fmla="*/ 412 h 630"/>
                <a:gd name="T48" fmla="*/ 47 w 825"/>
                <a:gd name="T49" fmla="*/ 369 h 630"/>
                <a:gd name="T50" fmla="*/ 8 w 825"/>
                <a:gd name="T51" fmla="*/ 333 h 630"/>
                <a:gd name="T52" fmla="*/ 3 w 825"/>
                <a:gd name="T53" fmla="*/ 307 h 630"/>
                <a:gd name="T54" fmla="*/ 43 w 825"/>
                <a:gd name="T55" fmla="*/ 284 h 630"/>
                <a:gd name="T56" fmla="*/ 90 w 825"/>
                <a:gd name="T57" fmla="*/ 234 h 630"/>
                <a:gd name="T58" fmla="*/ 127 w 825"/>
                <a:gd name="T59" fmla="*/ 186 h 630"/>
                <a:gd name="T60" fmla="*/ 149 w 825"/>
                <a:gd name="T61" fmla="*/ 136 h 630"/>
                <a:gd name="T62" fmla="*/ 177 w 825"/>
                <a:gd name="T63" fmla="*/ 88 h 630"/>
                <a:gd name="T64" fmla="*/ 226 w 825"/>
                <a:gd name="T65" fmla="*/ 50 h 630"/>
                <a:gd name="T66" fmla="*/ 302 w 825"/>
                <a:gd name="T67" fmla="*/ 40 h 630"/>
                <a:gd name="T68" fmla="*/ 367 w 825"/>
                <a:gd name="T69" fmla="*/ 50 h 630"/>
                <a:gd name="T70" fmla="*/ 404 w 825"/>
                <a:gd name="T71" fmla="*/ 38 h 630"/>
                <a:gd name="T72" fmla="*/ 443 w 825"/>
                <a:gd name="T73" fmla="*/ 57 h 630"/>
                <a:gd name="T74" fmla="*/ 516 w 825"/>
                <a:gd name="T75" fmla="*/ 42 h 630"/>
                <a:gd name="T76" fmla="*/ 562 w 825"/>
                <a:gd name="T77" fmla="*/ 21 h 630"/>
                <a:gd name="T78" fmla="*/ 605 w 825"/>
                <a:gd name="T79" fmla="*/ 0 h 630"/>
                <a:gd name="T80" fmla="*/ 666 w 825"/>
                <a:gd name="T81" fmla="*/ 67 h 630"/>
                <a:gd name="T82" fmla="*/ 706 w 825"/>
                <a:gd name="T83" fmla="*/ 103 h 630"/>
                <a:gd name="T84" fmla="*/ 767 w 825"/>
                <a:gd name="T85" fmla="*/ 196 h 630"/>
                <a:gd name="T86" fmla="*/ 767 w 825"/>
                <a:gd name="T87" fmla="*/ 286 h 630"/>
                <a:gd name="T88" fmla="*/ 785 w 825"/>
                <a:gd name="T89" fmla="*/ 346 h 630"/>
                <a:gd name="T90" fmla="*/ 806 w 825"/>
                <a:gd name="T91" fmla="*/ 385 h 630"/>
                <a:gd name="T92" fmla="*/ 842 w 825"/>
                <a:gd name="T93" fmla="*/ 398 h 630"/>
                <a:gd name="T94" fmla="*/ 893 w 825"/>
                <a:gd name="T95" fmla="*/ 371 h 630"/>
                <a:gd name="T96" fmla="*/ 929 w 825"/>
                <a:gd name="T97" fmla="*/ 377 h 63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825"/>
                <a:gd name="T148" fmla="*/ 0 h 630"/>
                <a:gd name="T149" fmla="*/ 825 w 825"/>
                <a:gd name="T150" fmla="*/ 630 h 63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825" h="630">
                  <a:moveTo>
                    <a:pt x="821" y="393"/>
                  </a:moveTo>
                  <a:lnTo>
                    <a:pt x="825" y="416"/>
                  </a:lnTo>
                  <a:lnTo>
                    <a:pt x="819" y="438"/>
                  </a:lnTo>
                  <a:lnTo>
                    <a:pt x="806" y="445"/>
                  </a:lnTo>
                  <a:lnTo>
                    <a:pt x="793" y="457"/>
                  </a:lnTo>
                  <a:lnTo>
                    <a:pt x="777" y="466"/>
                  </a:lnTo>
                  <a:lnTo>
                    <a:pt x="773" y="453"/>
                  </a:lnTo>
                  <a:lnTo>
                    <a:pt x="777" y="449"/>
                  </a:lnTo>
                  <a:lnTo>
                    <a:pt x="777" y="441"/>
                  </a:lnTo>
                  <a:lnTo>
                    <a:pt x="773" y="434"/>
                  </a:lnTo>
                  <a:lnTo>
                    <a:pt x="764" y="426"/>
                  </a:lnTo>
                  <a:lnTo>
                    <a:pt x="754" y="434"/>
                  </a:lnTo>
                  <a:lnTo>
                    <a:pt x="764" y="445"/>
                  </a:lnTo>
                  <a:lnTo>
                    <a:pt x="762" y="461"/>
                  </a:lnTo>
                  <a:lnTo>
                    <a:pt x="754" y="470"/>
                  </a:lnTo>
                  <a:lnTo>
                    <a:pt x="758" y="478"/>
                  </a:lnTo>
                  <a:lnTo>
                    <a:pt x="768" y="484"/>
                  </a:lnTo>
                  <a:lnTo>
                    <a:pt x="764" y="495"/>
                  </a:lnTo>
                  <a:lnTo>
                    <a:pt x="762" y="509"/>
                  </a:lnTo>
                  <a:lnTo>
                    <a:pt x="748" y="509"/>
                  </a:lnTo>
                  <a:lnTo>
                    <a:pt x="748" y="516"/>
                  </a:lnTo>
                  <a:lnTo>
                    <a:pt x="748" y="535"/>
                  </a:lnTo>
                  <a:lnTo>
                    <a:pt x="723" y="539"/>
                  </a:lnTo>
                  <a:lnTo>
                    <a:pt x="706" y="541"/>
                  </a:lnTo>
                  <a:lnTo>
                    <a:pt x="700" y="534"/>
                  </a:lnTo>
                  <a:lnTo>
                    <a:pt x="697" y="532"/>
                  </a:lnTo>
                  <a:lnTo>
                    <a:pt x="687" y="541"/>
                  </a:lnTo>
                  <a:lnTo>
                    <a:pt x="658" y="551"/>
                  </a:lnTo>
                  <a:lnTo>
                    <a:pt x="624" y="549"/>
                  </a:lnTo>
                  <a:lnTo>
                    <a:pt x="589" y="553"/>
                  </a:lnTo>
                  <a:lnTo>
                    <a:pt x="566" y="557"/>
                  </a:lnTo>
                  <a:lnTo>
                    <a:pt x="547" y="566"/>
                  </a:lnTo>
                  <a:lnTo>
                    <a:pt x="524" y="582"/>
                  </a:lnTo>
                  <a:lnTo>
                    <a:pt x="499" y="616"/>
                  </a:lnTo>
                  <a:lnTo>
                    <a:pt x="480" y="630"/>
                  </a:lnTo>
                  <a:lnTo>
                    <a:pt x="455" y="630"/>
                  </a:lnTo>
                  <a:lnTo>
                    <a:pt x="441" y="618"/>
                  </a:lnTo>
                  <a:lnTo>
                    <a:pt x="380" y="618"/>
                  </a:lnTo>
                  <a:lnTo>
                    <a:pt x="364" y="622"/>
                  </a:lnTo>
                  <a:lnTo>
                    <a:pt x="336" y="622"/>
                  </a:lnTo>
                  <a:lnTo>
                    <a:pt x="326" y="612"/>
                  </a:lnTo>
                  <a:lnTo>
                    <a:pt x="312" y="610"/>
                  </a:lnTo>
                  <a:lnTo>
                    <a:pt x="288" y="610"/>
                  </a:lnTo>
                  <a:lnTo>
                    <a:pt x="272" y="608"/>
                  </a:lnTo>
                  <a:lnTo>
                    <a:pt x="245" y="612"/>
                  </a:lnTo>
                  <a:lnTo>
                    <a:pt x="238" y="606"/>
                  </a:lnTo>
                  <a:lnTo>
                    <a:pt x="234" y="601"/>
                  </a:lnTo>
                  <a:lnTo>
                    <a:pt x="236" y="591"/>
                  </a:lnTo>
                  <a:lnTo>
                    <a:pt x="238" y="583"/>
                  </a:lnTo>
                  <a:lnTo>
                    <a:pt x="238" y="574"/>
                  </a:lnTo>
                  <a:lnTo>
                    <a:pt x="230" y="568"/>
                  </a:lnTo>
                  <a:lnTo>
                    <a:pt x="216" y="566"/>
                  </a:lnTo>
                  <a:lnTo>
                    <a:pt x="211" y="555"/>
                  </a:lnTo>
                  <a:lnTo>
                    <a:pt x="195" y="557"/>
                  </a:lnTo>
                  <a:lnTo>
                    <a:pt x="190" y="539"/>
                  </a:lnTo>
                  <a:lnTo>
                    <a:pt x="192" y="528"/>
                  </a:lnTo>
                  <a:lnTo>
                    <a:pt x="199" y="522"/>
                  </a:lnTo>
                  <a:lnTo>
                    <a:pt x="201" y="507"/>
                  </a:lnTo>
                  <a:lnTo>
                    <a:pt x="197" y="499"/>
                  </a:lnTo>
                  <a:lnTo>
                    <a:pt x="186" y="493"/>
                  </a:lnTo>
                  <a:lnTo>
                    <a:pt x="167" y="501"/>
                  </a:lnTo>
                  <a:lnTo>
                    <a:pt x="157" y="512"/>
                  </a:lnTo>
                  <a:lnTo>
                    <a:pt x="138" y="507"/>
                  </a:lnTo>
                  <a:lnTo>
                    <a:pt x="122" y="497"/>
                  </a:lnTo>
                  <a:lnTo>
                    <a:pt x="103" y="482"/>
                  </a:lnTo>
                  <a:lnTo>
                    <a:pt x="99" y="464"/>
                  </a:lnTo>
                  <a:lnTo>
                    <a:pt x="103" y="451"/>
                  </a:lnTo>
                  <a:lnTo>
                    <a:pt x="105" y="439"/>
                  </a:lnTo>
                  <a:lnTo>
                    <a:pt x="99" y="430"/>
                  </a:lnTo>
                  <a:lnTo>
                    <a:pt x="86" y="424"/>
                  </a:lnTo>
                  <a:lnTo>
                    <a:pt x="67" y="420"/>
                  </a:lnTo>
                  <a:lnTo>
                    <a:pt x="51" y="411"/>
                  </a:lnTo>
                  <a:lnTo>
                    <a:pt x="46" y="401"/>
                  </a:lnTo>
                  <a:lnTo>
                    <a:pt x="42" y="386"/>
                  </a:lnTo>
                  <a:lnTo>
                    <a:pt x="42" y="368"/>
                  </a:lnTo>
                  <a:lnTo>
                    <a:pt x="32" y="355"/>
                  </a:lnTo>
                  <a:lnTo>
                    <a:pt x="17" y="345"/>
                  </a:lnTo>
                  <a:lnTo>
                    <a:pt x="7" y="332"/>
                  </a:lnTo>
                  <a:lnTo>
                    <a:pt x="3" y="324"/>
                  </a:lnTo>
                  <a:lnTo>
                    <a:pt x="0" y="307"/>
                  </a:lnTo>
                  <a:lnTo>
                    <a:pt x="3" y="307"/>
                  </a:lnTo>
                  <a:lnTo>
                    <a:pt x="13" y="297"/>
                  </a:lnTo>
                  <a:lnTo>
                    <a:pt x="19" y="286"/>
                  </a:lnTo>
                  <a:lnTo>
                    <a:pt x="38" y="284"/>
                  </a:lnTo>
                  <a:lnTo>
                    <a:pt x="57" y="272"/>
                  </a:lnTo>
                  <a:lnTo>
                    <a:pt x="67" y="257"/>
                  </a:lnTo>
                  <a:lnTo>
                    <a:pt x="80" y="234"/>
                  </a:lnTo>
                  <a:lnTo>
                    <a:pt x="105" y="213"/>
                  </a:lnTo>
                  <a:lnTo>
                    <a:pt x="109" y="203"/>
                  </a:lnTo>
                  <a:lnTo>
                    <a:pt x="113" y="186"/>
                  </a:lnTo>
                  <a:lnTo>
                    <a:pt x="122" y="176"/>
                  </a:lnTo>
                  <a:lnTo>
                    <a:pt x="124" y="157"/>
                  </a:lnTo>
                  <a:lnTo>
                    <a:pt x="132" y="136"/>
                  </a:lnTo>
                  <a:lnTo>
                    <a:pt x="138" y="123"/>
                  </a:lnTo>
                  <a:lnTo>
                    <a:pt x="147" y="103"/>
                  </a:lnTo>
                  <a:lnTo>
                    <a:pt x="157" y="88"/>
                  </a:lnTo>
                  <a:lnTo>
                    <a:pt x="163" y="80"/>
                  </a:lnTo>
                  <a:lnTo>
                    <a:pt x="190" y="63"/>
                  </a:lnTo>
                  <a:lnTo>
                    <a:pt x="201" y="50"/>
                  </a:lnTo>
                  <a:lnTo>
                    <a:pt x="216" y="48"/>
                  </a:lnTo>
                  <a:lnTo>
                    <a:pt x="240" y="36"/>
                  </a:lnTo>
                  <a:lnTo>
                    <a:pt x="268" y="40"/>
                  </a:lnTo>
                  <a:lnTo>
                    <a:pt x="278" y="44"/>
                  </a:lnTo>
                  <a:lnTo>
                    <a:pt x="303" y="48"/>
                  </a:lnTo>
                  <a:lnTo>
                    <a:pt x="326" y="50"/>
                  </a:lnTo>
                  <a:lnTo>
                    <a:pt x="339" y="44"/>
                  </a:lnTo>
                  <a:lnTo>
                    <a:pt x="349" y="38"/>
                  </a:lnTo>
                  <a:lnTo>
                    <a:pt x="359" y="38"/>
                  </a:lnTo>
                  <a:lnTo>
                    <a:pt x="372" y="48"/>
                  </a:lnTo>
                  <a:lnTo>
                    <a:pt x="382" y="55"/>
                  </a:lnTo>
                  <a:lnTo>
                    <a:pt x="393" y="57"/>
                  </a:lnTo>
                  <a:lnTo>
                    <a:pt x="407" y="57"/>
                  </a:lnTo>
                  <a:lnTo>
                    <a:pt x="435" y="44"/>
                  </a:lnTo>
                  <a:lnTo>
                    <a:pt x="458" y="42"/>
                  </a:lnTo>
                  <a:lnTo>
                    <a:pt x="489" y="40"/>
                  </a:lnTo>
                  <a:lnTo>
                    <a:pt x="495" y="30"/>
                  </a:lnTo>
                  <a:lnTo>
                    <a:pt x="499" y="21"/>
                  </a:lnTo>
                  <a:lnTo>
                    <a:pt x="508" y="17"/>
                  </a:lnTo>
                  <a:lnTo>
                    <a:pt x="533" y="0"/>
                  </a:lnTo>
                  <a:lnTo>
                    <a:pt x="537" y="0"/>
                  </a:lnTo>
                  <a:lnTo>
                    <a:pt x="572" y="19"/>
                  </a:lnTo>
                  <a:lnTo>
                    <a:pt x="581" y="54"/>
                  </a:lnTo>
                  <a:lnTo>
                    <a:pt x="591" y="67"/>
                  </a:lnTo>
                  <a:lnTo>
                    <a:pt x="601" y="84"/>
                  </a:lnTo>
                  <a:lnTo>
                    <a:pt x="614" y="98"/>
                  </a:lnTo>
                  <a:lnTo>
                    <a:pt x="627" y="103"/>
                  </a:lnTo>
                  <a:lnTo>
                    <a:pt x="652" y="138"/>
                  </a:lnTo>
                  <a:lnTo>
                    <a:pt x="666" y="167"/>
                  </a:lnTo>
                  <a:lnTo>
                    <a:pt x="681" y="196"/>
                  </a:lnTo>
                  <a:lnTo>
                    <a:pt x="681" y="236"/>
                  </a:lnTo>
                  <a:lnTo>
                    <a:pt x="681" y="255"/>
                  </a:lnTo>
                  <a:lnTo>
                    <a:pt x="681" y="286"/>
                  </a:lnTo>
                  <a:lnTo>
                    <a:pt x="691" y="318"/>
                  </a:lnTo>
                  <a:lnTo>
                    <a:pt x="695" y="342"/>
                  </a:lnTo>
                  <a:lnTo>
                    <a:pt x="697" y="345"/>
                  </a:lnTo>
                  <a:lnTo>
                    <a:pt x="700" y="363"/>
                  </a:lnTo>
                  <a:lnTo>
                    <a:pt x="704" y="374"/>
                  </a:lnTo>
                  <a:lnTo>
                    <a:pt x="716" y="384"/>
                  </a:lnTo>
                  <a:lnTo>
                    <a:pt x="729" y="391"/>
                  </a:lnTo>
                  <a:lnTo>
                    <a:pt x="739" y="399"/>
                  </a:lnTo>
                  <a:lnTo>
                    <a:pt x="748" y="397"/>
                  </a:lnTo>
                  <a:lnTo>
                    <a:pt x="768" y="388"/>
                  </a:lnTo>
                  <a:lnTo>
                    <a:pt x="773" y="386"/>
                  </a:lnTo>
                  <a:lnTo>
                    <a:pt x="793" y="370"/>
                  </a:lnTo>
                  <a:lnTo>
                    <a:pt x="802" y="366"/>
                  </a:lnTo>
                  <a:lnTo>
                    <a:pt x="816" y="370"/>
                  </a:lnTo>
                  <a:lnTo>
                    <a:pt x="825" y="376"/>
                  </a:lnTo>
                  <a:lnTo>
                    <a:pt x="821" y="393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71" name="Freeform 59"/>
            <p:cNvSpPr>
              <a:spLocks/>
            </p:cNvSpPr>
            <p:nvPr/>
          </p:nvSpPr>
          <p:spPr bwMode="auto">
            <a:xfrm>
              <a:off x="4578" y="2576"/>
              <a:ext cx="938" cy="638"/>
            </a:xfrm>
            <a:custGeom>
              <a:avLst/>
              <a:gdLst>
                <a:gd name="T0" fmla="*/ 879 w 833"/>
                <a:gd name="T1" fmla="*/ 458 h 637"/>
                <a:gd name="T2" fmla="*/ 863 w 833"/>
                <a:gd name="T3" fmla="*/ 427 h 637"/>
                <a:gd name="T4" fmla="*/ 849 w 833"/>
                <a:gd name="T5" fmla="*/ 477 h 637"/>
                <a:gd name="T6" fmla="*/ 845 w 833"/>
                <a:gd name="T7" fmla="*/ 510 h 637"/>
                <a:gd name="T8" fmla="*/ 795 w 833"/>
                <a:gd name="T9" fmla="*/ 535 h 637"/>
                <a:gd name="T10" fmla="*/ 668 w 833"/>
                <a:gd name="T11" fmla="*/ 554 h 637"/>
                <a:gd name="T12" fmla="*/ 564 w 833"/>
                <a:gd name="T13" fmla="*/ 619 h 637"/>
                <a:gd name="T14" fmla="*/ 374 w 833"/>
                <a:gd name="T15" fmla="*/ 615 h 637"/>
                <a:gd name="T16" fmla="*/ 275 w 833"/>
                <a:gd name="T17" fmla="*/ 610 h 637"/>
                <a:gd name="T18" fmla="*/ 266 w 833"/>
                <a:gd name="T19" fmla="*/ 569 h 637"/>
                <a:gd name="T20" fmla="*/ 222 w 833"/>
                <a:gd name="T21" fmla="*/ 544 h 637"/>
                <a:gd name="T22" fmla="*/ 231 w 833"/>
                <a:gd name="T23" fmla="*/ 502 h 637"/>
                <a:gd name="T24" fmla="*/ 162 w 833"/>
                <a:gd name="T25" fmla="*/ 508 h 637"/>
                <a:gd name="T26" fmla="*/ 120 w 833"/>
                <a:gd name="T27" fmla="*/ 433 h 637"/>
                <a:gd name="T28" fmla="*/ 56 w 833"/>
                <a:gd name="T29" fmla="*/ 391 h 637"/>
                <a:gd name="T30" fmla="*/ 6 w 833"/>
                <a:gd name="T31" fmla="*/ 313 h 637"/>
                <a:gd name="T32" fmla="*/ 47 w 833"/>
                <a:gd name="T33" fmla="*/ 292 h 637"/>
                <a:gd name="T34" fmla="*/ 125 w 833"/>
                <a:gd name="T35" fmla="*/ 221 h 637"/>
                <a:gd name="T36" fmla="*/ 149 w 833"/>
                <a:gd name="T37" fmla="*/ 161 h 637"/>
                <a:gd name="T38" fmla="*/ 221 w 833"/>
                <a:gd name="T39" fmla="*/ 69 h 637"/>
                <a:gd name="T40" fmla="*/ 315 w 833"/>
                <a:gd name="T41" fmla="*/ 52 h 637"/>
                <a:gd name="T42" fmla="*/ 421 w 833"/>
                <a:gd name="T43" fmla="*/ 56 h 637"/>
                <a:gd name="T44" fmla="*/ 555 w 833"/>
                <a:gd name="T45" fmla="*/ 48 h 637"/>
                <a:gd name="T46" fmla="*/ 609 w 833"/>
                <a:gd name="T47" fmla="*/ 8 h 637"/>
                <a:gd name="T48" fmla="*/ 694 w 833"/>
                <a:gd name="T49" fmla="*/ 106 h 637"/>
                <a:gd name="T50" fmla="*/ 783 w 833"/>
                <a:gd name="T51" fmla="*/ 347 h 637"/>
                <a:gd name="T52" fmla="*/ 823 w 833"/>
                <a:gd name="T53" fmla="*/ 400 h 637"/>
                <a:gd name="T54" fmla="*/ 899 w 833"/>
                <a:gd name="T55" fmla="*/ 379 h 637"/>
                <a:gd name="T56" fmla="*/ 938 w 833"/>
                <a:gd name="T57" fmla="*/ 379 h 637"/>
                <a:gd name="T58" fmla="*/ 873 w 833"/>
                <a:gd name="T59" fmla="*/ 387 h 637"/>
                <a:gd name="T60" fmla="*/ 797 w 833"/>
                <a:gd name="T61" fmla="*/ 366 h 637"/>
                <a:gd name="T62" fmla="*/ 743 w 833"/>
                <a:gd name="T63" fmla="*/ 140 h 637"/>
                <a:gd name="T64" fmla="*/ 653 w 833"/>
                <a:gd name="T65" fmla="*/ 21 h 637"/>
                <a:gd name="T66" fmla="*/ 562 w 833"/>
                <a:gd name="T67" fmla="*/ 23 h 637"/>
                <a:gd name="T68" fmla="*/ 447 w 833"/>
                <a:gd name="T69" fmla="*/ 58 h 637"/>
                <a:gd name="T70" fmla="*/ 346 w 833"/>
                <a:gd name="T71" fmla="*/ 48 h 637"/>
                <a:gd name="T72" fmla="*/ 229 w 833"/>
                <a:gd name="T73" fmla="*/ 50 h 637"/>
                <a:gd name="T74" fmla="*/ 155 w 833"/>
                <a:gd name="T75" fmla="*/ 125 h 637"/>
                <a:gd name="T76" fmla="*/ 123 w 833"/>
                <a:gd name="T77" fmla="*/ 205 h 637"/>
                <a:gd name="T78" fmla="*/ 45 w 833"/>
                <a:gd name="T79" fmla="*/ 284 h 637"/>
                <a:gd name="T80" fmla="*/ 2 w 833"/>
                <a:gd name="T81" fmla="*/ 307 h 637"/>
                <a:gd name="T82" fmla="*/ 21 w 833"/>
                <a:gd name="T83" fmla="*/ 352 h 637"/>
                <a:gd name="T84" fmla="*/ 59 w 833"/>
                <a:gd name="T85" fmla="*/ 418 h 637"/>
                <a:gd name="T86" fmla="*/ 118 w 833"/>
                <a:gd name="T87" fmla="*/ 444 h 637"/>
                <a:gd name="T88" fmla="*/ 140 w 833"/>
                <a:gd name="T89" fmla="*/ 506 h 637"/>
                <a:gd name="T90" fmla="*/ 224 w 833"/>
                <a:gd name="T91" fmla="*/ 506 h 637"/>
                <a:gd name="T92" fmla="*/ 214 w 833"/>
                <a:gd name="T93" fmla="*/ 546 h 637"/>
                <a:gd name="T94" fmla="*/ 248 w 833"/>
                <a:gd name="T95" fmla="*/ 575 h 637"/>
                <a:gd name="T96" fmla="*/ 268 w 833"/>
                <a:gd name="T97" fmla="*/ 613 h 637"/>
                <a:gd name="T98" fmla="*/ 369 w 833"/>
                <a:gd name="T99" fmla="*/ 621 h 637"/>
                <a:gd name="T100" fmla="*/ 546 w 833"/>
                <a:gd name="T101" fmla="*/ 638 h 637"/>
                <a:gd name="T102" fmla="*/ 707 w 833"/>
                <a:gd name="T103" fmla="*/ 558 h 637"/>
                <a:gd name="T104" fmla="*/ 795 w 833"/>
                <a:gd name="T105" fmla="*/ 548 h 637"/>
                <a:gd name="T106" fmla="*/ 851 w 833"/>
                <a:gd name="T107" fmla="*/ 542 h 637"/>
                <a:gd name="T108" fmla="*/ 873 w 833"/>
                <a:gd name="T109" fmla="*/ 487 h 637"/>
                <a:gd name="T110" fmla="*/ 869 w 833"/>
                <a:gd name="T111" fmla="*/ 450 h 637"/>
                <a:gd name="T112" fmla="*/ 873 w 833"/>
                <a:gd name="T113" fmla="*/ 456 h 637"/>
                <a:gd name="T114" fmla="*/ 899 w 833"/>
                <a:gd name="T115" fmla="*/ 466 h 637"/>
                <a:gd name="T116" fmla="*/ 933 w 833"/>
                <a:gd name="T117" fmla="*/ 398 h 63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833"/>
                <a:gd name="T178" fmla="*/ 0 h 637"/>
                <a:gd name="T179" fmla="*/ 833 w 833"/>
                <a:gd name="T180" fmla="*/ 637 h 63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833" h="637">
                  <a:moveTo>
                    <a:pt x="822" y="397"/>
                  </a:moveTo>
                  <a:lnTo>
                    <a:pt x="825" y="420"/>
                  </a:lnTo>
                  <a:lnTo>
                    <a:pt x="820" y="440"/>
                  </a:lnTo>
                  <a:lnTo>
                    <a:pt x="808" y="445"/>
                  </a:lnTo>
                  <a:lnTo>
                    <a:pt x="795" y="457"/>
                  </a:lnTo>
                  <a:lnTo>
                    <a:pt x="783" y="465"/>
                  </a:lnTo>
                  <a:lnTo>
                    <a:pt x="781" y="457"/>
                  </a:lnTo>
                  <a:lnTo>
                    <a:pt x="783" y="455"/>
                  </a:lnTo>
                  <a:lnTo>
                    <a:pt x="785" y="455"/>
                  </a:lnTo>
                  <a:lnTo>
                    <a:pt x="785" y="443"/>
                  </a:lnTo>
                  <a:lnTo>
                    <a:pt x="781" y="436"/>
                  </a:lnTo>
                  <a:lnTo>
                    <a:pt x="779" y="434"/>
                  </a:lnTo>
                  <a:lnTo>
                    <a:pt x="770" y="426"/>
                  </a:lnTo>
                  <a:lnTo>
                    <a:pt x="766" y="426"/>
                  </a:lnTo>
                  <a:lnTo>
                    <a:pt x="756" y="434"/>
                  </a:lnTo>
                  <a:lnTo>
                    <a:pt x="754" y="436"/>
                  </a:lnTo>
                  <a:lnTo>
                    <a:pt x="754" y="440"/>
                  </a:lnTo>
                  <a:lnTo>
                    <a:pt x="764" y="451"/>
                  </a:lnTo>
                  <a:lnTo>
                    <a:pt x="762" y="463"/>
                  </a:lnTo>
                  <a:lnTo>
                    <a:pt x="754" y="472"/>
                  </a:lnTo>
                  <a:lnTo>
                    <a:pt x="754" y="476"/>
                  </a:lnTo>
                  <a:lnTo>
                    <a:pt x="758" y="484"/>
                  </a:lnTo>
                  <a:lnTo>
                    <a:pt x="760" y="484"/>
                  </a:lnTo>
                  <a:lnTo>
                    <a:pt x="760" y="486"/>
                  </a:lnTo>
                  <a:lnTo>
                    <a:pt x="768" y="490"/>
                  </a:lnTo>
                  <a:lnTo>
                    <a:pt x="764" y="499"/>
                  </a:lnTo>
                  <a:lnTo>
                    <a:pt x="762" y="509"/>
                  </a:lnTo>
                  <a:lnTo>
                    <a:pt x="750" y="509"/>
                  </a:lnTo>
                  <a:lnTo>
                    <a:pt x="750" y="511"/>
                  </a:lnTo>
                  <a:lnTo>
                    <a:pt x="749" y="511"/>
                  </a:lnTo>
                  <a:lnTo>
                    <a:pt x="749" y="536"/>
                  </a:lnTo>
                  <a:lnTo>
                    <a:pt x="727" y="539"/>
                  </a:lnTo>
                  <a:lnTo>
                    <a:pt x="712" y="541"/>
                  </a:lnTo>
                  <a:lnTo>
                    <a:pt x="708" y="536"/>
                  </a:lnTo>
                  <a:lnTo>
                    <a:pt x="706" y="534"/>
                  </a:lnTo>
                  <a:lnTo>
                    <a:pt x="702" y="532"/>
                  </a:lnTo>
                  <a:lnTo>
                    <a:pt x="699" y="532"/>
                  </a:lnTo>
                  <a:lnTo>
                    <a:pt x="699" y="534"/>
                  </a:lnTo>
                  <a:lnTo>
                    <a:pt x="689" y="541"/>
                  </a:lnTo>
                  <a:lnTo>
                    <a:pt x="662" y="551"/>
                  </a:lnTo>
                  <a:lnTo>
                    <a:pt x="628" y="549"/>
                  </a:lnTo>
                  <a:lnTo>
                    <a:pt x="593" y="553"/>
                  </a:lnTo>
                  <a:lnTo>
                    <a:pt x="570" y="557"/>
                  </a:lnTo>
                  <a:lnTo>
                    <a:pt x="568" y="557"/>
                  </a:lnTo>
                  <a:lnTo>
                    <a:pt x="549" y="566"/>
                  </a:lnTo>
                  <a:lnTo>
                    <a:pt x="526" y="582"/>
                  </a:lnTo>
                  <a:lnTo>
                    <a:pt x="526" y="584"/>
                  </a:lnTo>
                  <a:lnTo>
                    <a:pt x="524" y="584"/>
                  </a:lnTo>
                  <a:lnTo>
                    <a:pt x="501" y="618"/>
                  </a:lnTo>
                  <a:lnTo>
                    <a:pt x="482" y="630"/>
                  </a:lnTo>
                  <a:lnTo>
                    <a:pt x="461" y="630"/>
                  </a:lnTo>
                  <a:lnTo>
                    <a:pt x="447" y="618"/>
                  </a:lnTo>
                  <a:lnTo>
                    <a:pt x="384" y="618"/>
                  </a:lnTo>
                  <a:lnTo>
                    <a:pt x="368" y="622"/>
                  </a:lnTo>
                  <a:lnTo>
                    <a:pt x="341" y="622"/>
                  </a:lnTo>
                  <a:lnTo>
                    <a:pt x="332" y="614"/>
                  </a:lnTo>
                  <a:lnTo>
                    <a:pt x="332" y="612"/>
                  </a:lnTo>
                  <a:lnTo>
                    <a:pt x="330" y="612"/>
                  </a:lnTo>
                  <a:lnTo>
                    <a:pt x="316" y="610"/>
                  </a:lnTo>
                  <a:lnTo>
                    <a:pt x="292" y="610"/>
                  </a:lnTo>
                  <a:lnTo>
                    <a:pt x="276" y="609"/>
                  </a:lnTo>
                  <a:lnTo>
                    <a:pt x="251" y="612"/>
                  </a:lnTo>
                  <a:lnTo>
                    <a:pt x="244" y="609"/>
                  </a:lnTo>
                  <a:lnTo>
                    <a:pt x="242" y="605"/>
                  </a:lnTo>
                  <a:lnTo>
                    <a:pt x="244" y="595"/>
                  </a:lnTo>
                  <a:lnTo>
                    <a:pt x="245" y="587"/>
                  </a:lnTo>
                  <a:lnTo>
                    <a:pt x="245" y="576"/>
                  </a:lnTo>
                  <a:lnTo>
                    <a:pt x="244" y="576"/>
                  </a:lnTo>
                  <a:lnTo>
                    <a:pt x="244" y="574"/>
                  </a:lnTo>
                  <a:lnTo>
                    <a:pt x="236" y="568"/>
                  </a:lnTo>
                  <a:lnTo>
                    <a:pt x="234" y="568"/>
                  </a:lnTo>
                  <a:lnTo>
                    <a:pt x="222" y="566"/>
                  </a:lnTo>
                  <a:lnTo>
                    <a:pt x="219" y="557"/>
                  </a:lnTo>
                  <a:lnTo>
                    <a:pt x="217" y="555"/>
                  </a:lnTo>
                  <a:lnTo>
                    <a:pt x="215" y="555"/>
                  </a:lnTo>
                  <a:lnTo>
                    <a:pt x="201" y="557"/>
                  </a:lnTo>
                  <a:lnTo>
                    <a:pt x="197" y="543"/>
                  </a:lnTo>
                  <a:lnTo>
                    <a:pt x="199" y="534"/>
                  </a:lnTo>
                  <a:lnTo>
                    <a:pt x="205" y="530"/>
                  </a:lnTo>
                  <a:lnTo>
                    <a:pt x="207" y="528"/>
                  </a:lnTo>
                  <a:lnTo>
                    <a:pt x="207" y="526"/>
                  </a:lnTo>
                  <a:lnTo>
                    <a:pt x="209" y="511"/>
                  </a:lnTo>
                  <a:lnTo>
                    <a:pt x="209" y="509"/>
                  </a:lnTo>
                  <a:lnTo>
                    <a:pt x="205" y="501"/>
                  </a:lnTo>
                  <a:lnTo>
                    <a:pt x="203" y="499"/>
                  </a:lnTo>
                  <a:lnTo>
                    <a:pt x="192" y="493"/>
                  </a:lnTo>
                  <a:lnTo>
                    <a:pt x="188" y="493"/>
                  </a:lnTo>
                  <a:lnTo>
                    <a:pt x="169" y="501"/>
                  </a:lnTo>
                  <a:lnTo>
                    <a:pt x="167" y="503"/>
                  </a:lnTo>
                  <a:lnTo>
                    <a:pt x="159" y="513"/>
                  </a:lnTo>
                  <a:lnTo>
                    <a:pt x="144" y="507"/>
                  </a:lnTo>
                  <a:lnTo>
                    <a:pt x="128" y="497"/>
                  </a:lnTo>
                  <a:lnTo>
                    <a:pt x="111" y="484"/>
                  </a:lnTo>
                  <a:lnTo>
                    <a:pt x="107" y="468"/>
                  </a:lnTo>
                  <a:lnTo>
                    <a:pt x="111" y="455"/>
                  </a:lnTo>
                  <a:lnTo>
                    <a:pt x="113" y="443"/>
                  </a:lnTo>
                  <a:lnTo>
                    <a:pt x="113" y="442"/>
                  </a:lnTo>
                  <a:lnTo>
                    <a:pt x="107" y="432"/>
                  </a:lnTo>
                  <a:lnTo>
                    <a:pt x="105" y="432"/>
                  </a:lnTo>
                  <a:lnTo>
                    <a:pt x="105" y="430"/>
                  </a:lnTo>
                  <a:lnTo>
                    <a:pt x="92" y="424"/>
                  </a:lnTo>
                  <a:lnTo>
                    <a:pt x="73" y="420"/>
                  </a:lnTo>
                  <a:lnTo>
                    <a:pt x="57" y="413"/>
                  </a:lnTo>
                  <a:lnTo>
                    <a:pt x="53" y="403"/>
                  </a:lnTo>
                  <a:lnTo>
                    <a:pt x="50" y="390"/>
                  </a:lnTo>
                  <a:lnTo>
                    <a:pt x="50" y="370"/>
                  </a:lnTo>
                  <a:lnTo>
                    <a:pt x="40" y="357"/>
                  </a:lnTo>
                  <a:lnTo>
                    <a:pt x="38" y="355"/>
                  </a:lnTo>
                  <a:lnTo>
                    <a:pt x="23" y="347"/>
                  </a:lnTo>
                  <a:lnTo>
                    <a:pt x="15" y="334"/>
                  </a:lnTo>
                  <a:lnTo>
                    <a:pt x="11" y="326"/>
                  </a:lnTo>
                  <a:lnTo>
                    <a:pt x="5" y="313"/>
                  </a:lnTo>
                  <a:lnTo>
                    <a:pt x="7" y="315"/>
                  </a:lnTo>
                  <a:lnTo>
                    <a:pt x="9" y="315"/>
                  </a:lnTo>
                  <a:lnTo>
                    <a:pt x="9" y="313"/>
                  </a:lnTo>
                  <a:lnTo>
                    <a:pt x="19" y="303"/>
                  </a:lnTo>
                  <a:lnTo>
                    <a:pt x="21" y="303"/>
                  </a:lnTo>
                  <a:lnTo>
                    <a:pt x="25" y="294"/>
                  </a:lnTo>
                  <a:lnTo>
                    <a:pt x="42" y="292"/>
                  </a:lnTo>
                  <a:lnTo>
                    <a:pt x="44" y="292"/>
                  </a:lnTo>
                  <a:lnTo>
                    <a:pt x="63" y="280"/>
                  </a:lnTo>
                  <a:lnTo>
                    <a:pt x="63" y="278"/>
                  </a:lnTo>
                  <a:lnTo>
                    <a:pt x="65" y="278"/>
                  </a:lnTo>
                  <a:lnTo>
                    <a:pt x="75" y="263"/>
                  </a:lnTo>
                  <a:lnTo>
                    <a:pt x="88" y="240"/>
                  </a:lnTo>
                  <a:lnTo>
                    <a:pt x="111" y="221"/>
                  </a:lnTo>
                  <a:lnTo>
                    <a:pt x="113" y="219"/>
                  </a:lnTo>
                  <a:lnTo>
                    <a:pt x="117" y="209"/>
                  </a:lnTo>
                  <a:lnTo>
                    <a:pt x="121" y="192"/>
                  </a:lnTo>
                  <a:lnTo>
                    <a:pt x="128" y="182"/>
                  </a:lnTo>
                  <a:lnTo>
                    <a:pt x="130" y="182"/>
                  </a:lnTo>
                  <a:lnTo>
                    <a:pt x="130" y="180"/>
                  </a:lnTo>
                  <a:lnTo>
                    <a:pt x="132" y="161"/>
                  </a:lnTo>
                  <a:lnTo>
                    <a:pt x="140" y="142"/>
                  </a:lnTo>
                  <a:lnTo>
                    <a:pt x="146" y="129"/>
                  </a:lnTo>
                  <a:lnTo>
                    <a:pt x="155" y="109"/>
                  </a:lnTo>
                  <a:lnTo>
                    <a:pt x="165" y="94"/>
                  </a:lnTo>
                  <a:lnTo>
                    <a:pt x="169" y="86"/>
                  </a:lnTo>
                  <a:lnTo>
                    <a:pt x="196" y="71"/>
                  </a:lnTo>
                  <a:lnTo>
                    <a:pt x="196" y="69"/>
                  </a:lnTo>
                  <a:lnTo>
                    <a:pt x="197" y="69"/>
                  </a:lnTo>
                  <a:lnTo>
                    <a:pt x="207" y="58"/>
                  </a:lnTo>
                  <a:lnTo>
                    <a:pt x="220" y="56"/>
                  </a:lnTo>
                  <a:lnTo>
                    <a:pt x="222" y="56"/>
                  </a:lnTo>
                  <a:lnTo>
                    <a:pt x="244" y="44"/>
                  </a:lnTo>
                  <a:lnTo>
                    <a:pt x="270" y="48"/>
                  </a:lnTo>
                  <a:lnTo>
                    <a:pt x="280" y="52"/>
                  </a:lnTo>
                  <a:lnTo>
                    <a:pt x="307" y="56"/>
                  </a:lnTo>
                  <a:lnTo>
                    <a:pt x="330" y="58"/>
                  </a:lnTo>
                  <a:lnTo>
                    <a:pt x="332" y="58"/>
                  </a:lnTo>
                  <a:lnTo>
                    <a:pt x="345" y="52"/>
                  </a:lnTo>
                  <a:lnTo>
                    <a:pt x="355" y="46"/>
                  </a:lnTo>
                  <a:lnTo>
                    <a:pt x="361" y="46"/>
                  </a:lnTo>
                  <a:lnTo>
                    <a:pt x="374" y="56"/>
                  </a:lnTo>
                  <a:lnTo>
                    <a:pt x="384" y="63"/>
                  </a:lnTo>
                  <a:lnTo>
                    <a:pt x="386" y="63"/>
                  </a:lnTo>
                  <a:lnTo>
                    <a:pt x="397" y="65"/>
                  </a:lnTo>
                  <a:lnTo>
                    <a:pt x="413" y="65"/>
                  </a:lnTo>
                  <a:lnTo>
                    <a:pt x="441" y="52"/>
                  </a:lnTo>
                  <a:lnTo>
                    <a:pt x="462" y="50"/>
                  </a:lnTo>
                  <a:lnTo>
                    <a:pt x="493" y="48"/>
                  </a:lnTo>
                  <a:lnTo>
                    <a:pt x="495" y="48"/>
                  </a:lnTo>
                  <a:lnTo>
                    <a:pt x="497" y="46"/>
                  </a:lnTo>
                  <a:lnTo>
                    <a:pt x="503" y="36"/>
                  </a:lnTo>
                  <a:lnTo>
                    <a:pt x="507" y="29"/>
                  </a:lnTo>
                  <a:lnTo>
                    <a:pt x="514" y="25"/>
                  </a:lnTo>
                  <a:lnTo>
                    <a:pt x="539" y="8"/>
                  </a:lnTo>
                  <a:lnTo>
                    <a:pt x="541" y="8"/>
                  </a:lnTo>
                  <a:lnTo>
                    <a:pt x="572" y="25"/>
                  </a:lnTo>
                  <a:lnTo>
                    <a:pt x="581" y="59"/>
                  </a:lnTo>
                  <a:lnTo>
                    <a:pt x="591" y="73"/>
                  </a:lnTo>
                  <a:lnTo>
                    <a:pt x="601" y="90"/>
                  </a:lnTo>
                  <a:lnTo>
                    <a:pt x="603" y="90"/>
                  </a:lnTo>
                  <a:lnTo>
                    <a:pt x="616" y="104"/>
                  </a:lnTo>
                  <a:lnTo>
                    <a:pt x="616" y="106"/>
                  </a:lnTo>
                  <a:lnTo>
                    <a:pt x="629" y="111"/>
                  </a:lnTo>
                  <a:lnTo>
                    <a:pt x="653" y="144"/>
                  </a:lnTo>
                  <a:lnTo>
                    <a:pt x="666" y="173"/>
                  </a:lnTo>
                  <a:lnTo>
                    <a:pt x="681" y="200"/>
                  </a:lnTo>
                  <a:lnTo>
                    <a:pt x="681" y="292"/>
                  </a:lnTo>
                  <a:lnTo>
                    <a:pt x="691" y="322"/>
                  </a:lnTo>
                  <a:lnTo>
                    <a:pt x="695" y="346"/>
                  </a:lnTo>
                  <a:lnTo>
                    <a:pt x="695" y="347"/>
                  </a:lnTo>
                  <a:lnTo>
                    <a:pt x="697" y="351"/>
                  </a:lnTo>
                  <a:lnTo>
                    <a:pt x="701" y="369"/>
                  </a:lnTo>
                  <a:lnTo>
                    <a:pt x="704" y="380"/>
                  </a:lnTo>
                  <a:lnTo>
                    <a:pt x="706" y="382"/>
                  </a:lnTo>
                  <a:lnTo>
                    <a:pt x="718" y="392"/>
                  </a:lnTo>
                  <a:lnTo>
                    <a:pt x="731" y="399"/>
                  </a:lnTo>
                  <a:lnTo>
                    <a:pt x="741" y="407"/>
                  </a:lnTo>
                  <a:lnTo>
                    <a:pt x="743" y="407"/>
                  </a:lnTo>
                  <a:lnTo>
                    <a:pt x="752" y="405"/>
                  </a:lnTo>
                  <a:lnTo>
                    <a:pt x="754" y="405"/>
                  </a:lnTo>
                  <a:lnTo>
                    <a:pt x="773" y="395"/>
                  </a:lnTo>
                  <a:lnTo>
                    <a:pt x="779" y="394"/>
                  </a:lnTo>
                  <a:lnTo>
                    <a:pt x="798" y="378"/>
                  </a:lnTo>
                  <a:lnTo>
                    <a:pt x="806" y="374"/>
                  </a:lnTo>
                  <a:lnTo>
                    <a:pt x="818" y="378"/>
                  </a:lnTo>
                  <a:lnTo>
                    <a:pt x="825" y="382"/>
                  </a:lnTo>
                  <a:lnTo>
                    <a:pt x="822" y="397"/>
                  </a:lnTo>
                  <a:lnTo>
                    <a:pt x="829" y="397"/>
                  </a:lnTo>
                  <a:lnTo>
                    <a:pt x="833" y="380"/>
                  </a:lnTo>
                  <a:lnTo>
                    <a:pt x="833" y="378"/>
                  </a:lnTo>
                  <a:lnTo>
                    <a:pt x="831" y="378"/>
                  </a:lnTo>
                  <a:lnTo>
                    <a:pt x="831" y="376"/>
                  </a:lnTo>
                  <a:lnTo>
                    <a:pt x="822" y="370"/>
                  </a:lnTo>
                  <a:lnTo>
                    <a:pt x="808" y="367"/>
                  </a:lnTo>
                  <a:lnTo>
                    <a:pt x="804" y="367"/>
                  </a:lnTo>
                  <a:lnTo>
                    <a:pt x="795" y="370"/>
                  </a:lnTo>
                  <a:lnTo>
                    <a:pt x="775" y="386"/>
                  </a:lnTo>
                  <a:lnTo>
                    <a:pt x="770" y="388"/>
                  </a:lnTo>
                  <a:lnTo>
                    <a:pt x="750" y="397"/>
                  </a:lnTo>
                  <a:lnTo>
                    <a:pt x="745" y="399"/>
                  </a:lnTo>
                  <a:lnTo>
                    <a:pt x="735" y="392"/>
                  </a:lnTo>
                  <a:lnTo>
                    <a:pt x="722" y="384"/>
                  </a:lnTo>
                  <a:lnTo>
                    <a:pt x="712" y="376"/>
                  </a:lnTo>
                  <a:lnTo>
                    <a:pt x="708" y="365"/>
                  </a:lnTo>
                  <a:lnTo>
                    <a:pt x="704" y="347"/>
                  </a:lnTo>
                  <a:lnTo>
                    <a:pt x="702" y="344"/>
                  </a:lnTo>
                  <a:lnTo>
                    <a:pt x="699" y="322"/>
                  </a:lnTo>
                  <a:lnTo>
                    <a:pt x="689" y="290"/>
                  </a:lnTo>
                  <a:lnTo>
                    <a:pt x="689" y="198"/>
                  </a:lnTo>
                  <a:lnTo>
                    <a:pt x="674" y="169"/>
                  </a:lnTo>
                  <a:lnTo>
                    <a:pt x="660" y="140"/>
                  </a:lnTo>
                  <a:lnTo>
                    <a:pt x="635" y="106"/>
                  </a:lnTo>
                  <a:lnTo>
                    <a:pt x="633" y="104"/>
                  </a:lnTo>
                  <a:lnTo>
                    <a:pt x="620" y="98"/>
                  </a:lnTo>
                  <a:lnTo>
                    <a:pt x="608" y="86"/>
                  </a:lnTo>
                  <a:lnTo>
                    <a:pt x="599" y="69"/>
                  </a:lnTo>
                  <a:lnTo>
                    <a:pt x="589" y="56"/>
                  </a:lnTo>
                  <a:lnTo>
                    <a:pt x="580" y="21"/>
                  </a:lnTo>
                  <a:lnTo>
                    <a:pt x="578" y="21"/>
                  </a:lnTo>
                  <a:lnTo>
                    <a:pt x="578" y="19"/>
                  </a:lnTo>
                  <a:lnTo>
                    <a:pt x="543" y="0"/>
                  </a:lnTo>
                  <a:lnTo>
                    <a:pt x="535" y="0"/>
                  </a:lnTo>
                  <a:lnTo>
                    <a:pt x="510" y="17"/>
                  </a:lnTo>
                  <a:lnTo>
                    <a:pt x="501" y="21"/>
                  </a:lnTo>
                  <a:lnTo>
                    <a:pt x="499" y="23"/>
                  </a:lnTo>
                  <a:lnTo>
                    <a:pt x="495" y="33"/>
                  </a:lnTo>
                  <a:lnTo>
                    <a:pt x="491" y="40"/>
                  </a:lnTo>
                  <a:lnTo>
                    <a:pt x="462" y="42"/>
                  </a:lnTo>
                  <a:lnTo>
                    <a:pt x="439" y="44"/>
                  </a:lnTo>
                  <a:lnTo>
                    <a:pt x="437" y="44"/>
                  </a:lnTo>
                  <a:lnTo>
                    <a:pt x="411" y="58"/>
                  </a:lnTo>
                  <a:lnTo>
                    <a:pt x="397" y="58"/>
                  </a:lnTo>
                  <a:lnTo>
                    <a:pt x="388" y="56"/>
                  </a:lnTo>
                  <a:lnTo>
                    <a:pt x="378" y="48"/>
                  </a:lnTo>
                  <a:lnTo>
                    <a:pt x="365" y="38"/>
                  </a:lnTo>
                  <a:lnTo>
                    <a:pt x="351" y="38"/>
                  </a:lnTo>
                  <a:lnTo>
                    <a:pt x="341" y="44"/>
                  </a:lnTo>
                  <a:lnTo>
                    <a:pt x="330" y="50"/>
                  </a:lnTo>
                  <a:lnTo>
                    <a:pt x="307" y="48"/>
                  </a:lnTo>
                  <a:lnTo>
                    <a:pt x="284" y="44"/>
                  </a:lnTo>
                  <a:lnTo>
                    <a:pt x="274" y="40"/>
                  </a:lnTo>
                  <a:lnTo>
                    <a:pt x="244" y="36"/>
                  </a:lnTo>
                  <a:lnTo>
                    <a:pt x="242" y="36"/>
                  </a:lnTo>
                  <a:lnTo>
                    <a:pt x="219" y="48"/>
                  </a:lnTo>
                  <a:lnTo>
                    <a:pt x="205" y="50"/>
                  </a:lnTo>
                  <a:lnTo>
                    <a:pt x="203" y="50"/>
                  </a:lnTo>
                  <a:lnTo>
                    <a:pt x="201" y="52"/>
                  </a:lnTo>
                  <a:lnTo>
                    <a:pt x="192" y="63"/>
                  </a:lnTo>
                  <a:lnTo>
                    <a:pt x="165" y="81"/>
                  </a:lnTo>
                  <a:lnTo>
                    <a:pt x="163" y="82"/>
                  </a:lnTo>
                  <a:lnTo>
                    <a:pt x="157" y="90"/>
                  </a:lnTo>
                  <a:lnTo>
                    <a:pt x="148" y="106"/>
                  </a:lnTo>
                  <a:lnTo>
                    <a:pt x="138" y="125"/>
                  </a:lnTo>
                  <a:lnTo>
                    <a:pt x="132" y="138"/>
                  </a:lnTo>
                  <a:lnTo>
                    <a:pt x="124" y="161"/>
                  </a:lnTo>
                  <a:lnTo>
                    <a:pt x="123" y="178"/>
                  </a:lnTo>
                  <a:lnTo>
                    <a:pt x="115" y="188"/>
                  </a:lnTo>
                  <a:lnTo>
                    <a:pt x="113" y="188"/>
                  </a:lnTo>
                  <a:lnTo>
                    <a:pt x="113" y="190"/>
                  </a:lnTo>
                  <a:lnTo>
                    <a:pt x="109" y="205"/>
                  </a:lnTo>
                  <a:lnTo>
                    <a:pt x="105" y="215"/>
                  </a:lnTo>
                  <a:lnTo>
                    <a:pt x="82" y="234"/>
                  </a:lnTo>
                  <a:lnTo>
                    <a:pt x="82" y="236"/>
                  </a:lnTo>
                  <a:lnTo>
                    <a:pt x="80" y="236"/>
                  </a:lnTo>
                  <a:lnTo>
                    <a:pt x="67" y="259"/>
                  </a:lnTo>
                  <a:lnTo>
                    <a:pt x="59" y="274"/>
                  </a:lnTo>
                  <a:lnTo>
                    <a:pt x="40" y="284"/>
                  </a:lnTo>
                  <a:lnTo>
                    <a:pt x="23" y="286"/>
                  </a:lnTo>
                  <a:lnTo>
                    <a:pt x="21" y="286"/>
                  </a:lnTo>
                  <a:lnTo>
                    <a:pt x="21" y="288"/>
                  </a:lnTo>
                  <a:lnTo>
                    <a:pt x="19" y="288"/>
                  </a:lnTo>
                  <a:lnTo>
                    <a:pt x="13" y="299"/>
                  </a:lnTo>
                  <a:lnTo>
                    <a:pt x="5" y="307"/>
                  </a:lnTo>
                  <a:lnTo>
                    <a:pt x="2" y="307"/>
                  </a:lnTo>
                  <a:lnTo>
                    <a:pt x="2" y="309"/>
                  </a:lnTo>
                  <a:lnTo>
                    <a:pt x="0" y="309"/>
                  </a:lnTo>
                  <a:lnTo>
                    <a:pt x="0" y="311"/>
                  </a:lnTo>
                  <a:lnTo>
                    <a:pt x="4" y="330"/>
                  </a:lnTo>
                  <a:lnTo>
                    <a:pt x="7" y="338"/>
                  </a:lnTo>
                  <a:lnTo>
                    <a:pt x="17" y="351"/>
                  </a:lnTo>
                  <a:lnTo>
                    <a:pt x="19" y="351"/>
                  </a:lnTo>
                  <a:lnTo>
                    <a:pt x="19" y="353"/>
                  </a:lnTo>
                  <a:lnTo>
                    <a:pt x="34" y="361"/>
                  </a:lnTo>
                  <a:lnTo>
                    <a:pt x="42" y="374"/>
                  </a:lnTo>
                  <a:lnTo>
                    <a:pt x="42" y="390"/>
                  </a:lnTo>
                  <a:lnTo>
                    <a:pt x="46" y="405"/>
                  </a:lnTo>
                  <a:lnTo>
                    <a:pt x="46" y="407"/>
                  </a:lnTo>
                  <a:lnTo>
                    <a:pt x="52" y="417"/>
                  </a:lnTo>
                  <a:lnTo>
                    <a:pt x="53" y="417"/>
                  </a:lnTo>
                  <a:lnTo>
                    <a:pt x="53" y="418"/>
                  </a:lnTo>
                  <a:lnTo>
                    <a:pt x="69" y="428"/>
                  </a:lnTo>
                  <a:lnTo>
                    <a:pt x="71" y="428"/>
                  </a:lnTo>
                  <a:lnTo>
                    <a:pt x="88" y="432"/>
                  </a:lnTo>
                  <a:lnTo>
                    <a:pt x="101" y="438"/>
                  </a:lnTo>
                  <a:lnTo>
                    <a:pt x="105" y="443"/>
                  </a:lnTo>
                  <a:lnTo>
                    <a:pt x="103" y="455"/>
                  </a:lnTo>
                  <a:lnTo>
                    <a:pt x="100" y="466"/>
                  </a:lnTo>
                  <a:lnTo>
                    <a:pt x="100" y="468"/>
                  </a:lnTo>
                  <a:lnTo>
                    <a:pt x="103" y="486"/>
                  </a:lnTo>
                  <a:lnTo>
                    <a:pt x="103" y="488"/>
                  </a:lnTo>
                  <a:lnTo>
                    <a:pt x="105" y="490"/>
                  </a:lnTo>
                  <a:lnTo>
                    <a:pt x="124" y="505"/>
                  </a:lnTo>
                  <a:lnTo>
                    <a:pt x="140" y="514"/>
                  </a:lnTo>
                  <a:lnTo>
                    <a:pt x="159" y="520"/>
                  </a:lnTo>
                  <a:lnTo>
                    <a:pt x="163" y="520"/>
                  </a:lnTo>
                  <a:lnTo>
                    <a:pt x="165" y="518"/>
                  </a:lnTo>
                  <a:lnTo>
                    <a:pt x="172" y="509"/>
                  </a:lnTo>
                  <a:lnTo>
                    <a:pt x="190" y="501"/>
                  </a:lnTo>
                  <a:lnTo>
                    <a:pt x="199" y="505"/>
                  </a:lnTo>
                  <a:lnTo>
                    <a:pt x="201" y="511"/>
                  </a:lnTo>
                  <a:lnTo>
                    <a:pt x="199" y="524"/>
                  </a:lnTo>
                  <a:lnTo>
                    <a:pt x="194" y="528"/>
                  </a:lnTo>
                  <a:lnTo>
                    <a:pt x="192" y="530"/>
                  </a:lnTo>
                  <a:lnTo>
                    <a:pt x="192" y="532"/>
                  </a:lnTo>
                  <a:lnTo>
                    <a:pt x="190" y="543"/>
                  </a:lnTo>
                  <a:lnTo>
                    <a:pt x="190" y="545"/>
                  </a:lnTo>
                  <a:lnTo>
                    <a:pt x="196" y="562"/>
                  </a:lnTo>
                  <a:lnTo>
                    <a:pt x="197" y="564"/>
                  </a:lnTo>
                  <a:lnTo>
                    <a:pt x="199" y="564"/>
                  </a:lnTo>
                  <a:lnTo>
                    <a:pt x="213" y="562"/>
                  </a:lnTo>
                  <a:lnTo>
                    <a:pt x="217" y="572"/>
                  </a:lnTo>
                  <a:lnTo>
                    <a:pt x="219" y="574"/>
                  </a:lnTo>
                  <a:lnTo>
                    <a:pt x="220" y="574"/>
                  </a:lnTo>
                  <a:lnTo>
                    <a:pt x="232" y="576"/>
                  </a:lnTo>
                  <a:lnTo>
                    <a:pt x="238" y="580"/>
                  </a:lnTo>
                  <a:lnTo>
                    <a:pt x="238" y="587"/>
                  </a:lnTo>
                  <a:lnTo>
                    <a:pt x="236" y="595"/>
                  </a:lnTo>
                  <a:lnTo>
                    <a:pt x="234" y="605"/>
                  </a:lnTo>
                  <a:lnTo>
                    <a:pt x="234" y="607"/>
                  </a:lnTo>
                  <a:lnTo>
                    <a:pt x="238" y="612"/>
                  </a:lnTo>
                  <a:lnTo>
                    <a:pt x="240" y="614"/>
                  </a:lnTo>
                  <a:lnTo>
                    <a:pt x="247" y="620"/>
                  </a:lnTo>
                  <a:lnTo>
                    <a:pt x="249" y="620"/>
                  </a:lnTo>
                  <a:lnTo>
                    <a:pt x="276" y="616"/>
                  </a:lnTo>
                  <a:lnTo>
                    <a:pt x="292" y="618"/>
                  </a:lnTo>
                  <a:lnTo>
                    <a:pt x="316" y="618"/>
                  </a:lnTo>
                  <a:lnTo>
                    <a:pt x="328" y="620"/>
                  </a:lnTo>
                  <a:lnTo>
                    <a:pt x="338" y="628"/>
                  </a:lnTo>
                  <a:lnTo>
                    <a:pt x="338" y="630"/>
                  </a:lnTo>
                  <a:lnTo>
                    <a:pt x="368" y="630"/>
                  </a:lnTo>
                  <a:lnTo>
                    <a:pt x="384" y="626"/>
                  </a:lnTo>
                  <a:lnTo>
                    <a:pt x="443" y="626"/>
                  </a:lnTo>
                  <a:lnTo>
                    <a:pt x="457" y="637"/>
                  </a:lnTo>
                  <a:lnTo>
                    <a:pt x="485" y="637"/>
                  </a:lnTo>
                  <a:lnTo>
                    <a:pt x="505" y="624"/>
                  </a:lnTo>
                  <a:lnTo>
                    <a:pt x="507" y="622"/>
                  </a:lnTo>
                  <a:lnTo>
                    <a:pt x="530" y="587"/>
                  </a:lnTo>
                  <a:lnTo>
                    <a:pt x="553" y="574"/>
                  </a:lnTo>
                  <a:lnTo>
                    <a:pt x="572" y="564"/>
                  </a:lnTo>
                  <a:lnTo>
                    <a:pt x="593" y="561"/>
                  </a:lnTo>
                  <a:lnTo>
                    <a:pt x="628" y="557"/>
                  </a:lnTo>
                  <a:lnTo>
                    <a:pt x="662" y="559"/>
                  </a:lnTo>
                  <a:lnTo>
                    <a:pt x="664" y="559"/>
                  </a:lnTo>
                  <a:lnTo>
                    <a:pt x="693" y="549"/>
                  </a:lnTo>
                  <a:lnTo>
                    <a:pt x="693" y="547"/>
                  </a:lnTo>
                  <a:lnTo>
                    <a:pt x="701" y="539"/>
                  </a:lnTo>
                  <a:lnTo>
                    <a:pt x="702" y="539"/>
                  </a:lnTo>
                  <a:lnTo>
                    <a:pt x="706" y="547"/>
                  </a:lnTo>
                  <a:lnTo>
                    <a:pt x="708" y="549"/>
                  </a:lnTo>
                  <a:lnTo>
                    <a:pt x="710" y="549"/>
                  </a:lnTo>
                  <a:lnTo>
                    <a:pt x="727" y="547"/>
                  </a:lnTo>
                  <a:lnTo>
                    <a:pt x="752" y="543"/>
                  </a:lnTo>
                  <a:lnTo>
                    <a:pt x="754" y="543"/>
                  </a:lnTo>
                  <a:lnTo>
                    <a:pt x="754" y="541"/>
                  </a:lnTo>
                  <a:lnTo>
                    <a:pt x="756" y="541"/>
                  </a:lnTo>
                  <a:lnTo>
                    <a:pt x="756" y="516"/>
                  </a:lnTo>
                  <a:lnTo>
                    <a:pt x="768" y="516"/>
                  </a:lnTo>
                  <a:lnTo>
                    <a:pt x="770" y="514"/>
                  </a:lnTo>
                  <a:lnTo>
                    <a:pt x="770" y="513"/>
                  </a:lnTo>
                  <a:lnTo>
                    <a:pt x="772" y="499"/>
                  </a:lnTo>
                  <a:lnTo>
                    <a:pt x="775" y="490"/>
                  </a:lnTo>
                  <a:lnTo>
                    <a:pt x="775" y="486"/>
                  </a:lnTo>
                  <a:lnTo>
                    <a:pt x="773" y="486"/>
                  </a:lnTo>
                  <a:lnTo>
                    <a:pt x="773" y="484"/>
                  </a:lnTo>
                  <a:lnTo>
                    <a:pt x="766" y="480"/>
                  </a:lnTo>
                  <a:lnTo>
                    <a:pt x="762" y="474"/>
                  </a:lnTo>
                  <a:lnTo>
                    <a:pt x="770" y="466"/>
                  </a:lnTo>
                  <a:lnTo>
                    <a:pt x="770" y="465"/>
                  </a:lnTo>
                  <a:lnTo>
                    <a:pt x="772" y="449"/>
                  </a:lnTo>
                  <a:lnTo>
                    <a:pt x="772" y="447"/>
                  </a:lnTo>
                  <a:lnTo>
                    <a:pt x="764" y="438"/>
                  </a:lnTo>
                  <a:lnTo>
                    <a:pt x="768" y="436"/>
                  </a:lnTo>
                  <a:lnTo>
                    <a:pt x="773" y="440"/>
                  </a:lnTo>
                  <a:lnTo>
                    <a:pt x="777" y="445"/>
                  </a:lnTo>
                  <a:lnTo>
                    <a:pt x="777" y="451"/>
                  </a:lnTo>
                  <a:lnTo>
                    <a:pt x="775" y="455"/>
                  </a:lnTo>
                  <a:lnTo>
                    <a:pt x="773" y="455"/>
                  </a:lnTo>
                  <a:lnTo>
                    <a:pt x="773" y="459"/>
                  </a:lnTo>
                  <a:lnTo>
                    <a:pt x="777" y="472"/>
                  </a:lnTo>
                  <a:lnTo>
                    <a:pt x="779" y="472"/>
                  </a:lnTo>
                  <a:lnTo>
                    <a:pt x="779" y="474"/>
                  </a:lnTo>
                  <a:lnTo>
                    <a:pt x="783" y="474"/>
                  </a:lnTo>
                  <a:lnTo>
                    <a:pt x="798" y="465"/>
                  </a:lnTo>
                  <a:lnTo>
                    <a:pt x="812" y="453"/>
                  </a:lnTo>
                  <a:lnTo>
                    <a:pt x="825" y="445"/>
                  </a:lnTo>
                  <a:lnTo>
                    <a:pt x="825" y="443"/>
                  </a:lnTo>
                  <a:lnTo>
                    <a:pt x="827" y="443"/>
                  </a:lnTo>
                  <a:lnTo>
                    <a:pt x="833" y="422"/>
                  </a:lnTo>
                  <a:lnTo>
                    <a:pt x="833" y="420"/>
                  </a:lnTo>
                  <a:lnTo>
                    <a:pt x="829" y="397"/>
                  </a:lnTo>
                  <a:lnTo>
                    <a:pt x="822" y="397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72" name="Freeform 60"/>
            <p:cNvSpPr>
              <a:spLocks/>
            </p:cNvSpPr>
            <p:nvPr/>
          </p:nvSpPr>
          <p:spPr bwMode="auto">
            <a:xfrm>
              <a:off x="4583" y="3386"/>
              <a:ext cx="297" cy="217"/>
            </a:xfrm>
            <a:custGeom>
              <a:avLst/>
              <a:gdLst>
                <a:gd name="T0" fmla="*/ 219 w 264"/>
                <a:gd name="T1" fmla="*/ 31 h 217"/>
                <a:gd name="T2" fmla="*/ 211 w 264"/>
                <a:gd name="T3" fmla="*/ 25 h 217"/>
                <a:gd name="T4" fmla="*/ 205 w 264"/>
                <a:gd name="T5" fmla="*/ 12 h 217"/>
                <a:gd name="T6" fmla="*/ 193 w 264"/>
                <a:gd name="T7" fmla="*/ 10 h 217"/>
                <a:gd name="T8" fmla="*/ 183 w 264"/>
                <a:gd name="T9" fmla="*/ 0 h 217"/>
                <a:gd name="T10" fmla="*/ 170 w 264"/>
                <a:gd name="T11" fmla="*/ 6 h 217"/>
                <a:gd name="T12" fmla="*/ 162 w 264"/>
                <a:gd name="T13" fmla="*/ 2 h 217"/>
                <a:gd name="T14" fmla="*/ 144 w 264"/>
                <a:gd name="T15" fmla="*/ 6 h 217"/>
                <a:gd name="T16" fmla="*/ 137 w 264"/>
                <a:gd name="T17" fmla="*/ 0 h 217"/>
                <a:gd name="T18" fmla="*/ 129 w 264"/>
                <a:gd name="T19" fmla="*/ 19 h 217"/>
                <a:gd name="T20" fmla="*/ 111 w 264"/>
                <a:gd name="T21" fmla="*/ 19 h 217"/>
                <a:gd name="T22" fmla="*/ 101 w 264"/>
                <a:gd name="T23" fmla="*/ 23 h 217"/>
                <a:gd name="T24" fmla="*/ 97 w 264"/>
                <a:gd name="T25" fmla="*/ 21 h 217"/>
                <a:gd name="T26" fmla="*/ 85 w 264"/>
                <a:gd name="T27" fmla="*/ 19 h 217"/>
                <a:gd name="T28" fmla="*/ 75 w 264"/>
                <a:gd name="T29" fmla="*/ 25 h 217"/>
                <a:gd name="T30" fmla="*/ 75 w 264"/>
                <a:gd name="T31" fmla="*/ 33 h 217"/>
                <a:gd name="T32" fmla="*/ 69 w 264"/>
                <a:gd name="T33" fmla="*/ 37 h 217"/>
                <a:gd name="T34" fmla="*/ 57 w 264"/>
                <a:gd name="T35" fmla="*/ 25 h 217"/>
                <a:gd name="T36" fmla="*/ 47 w 264"/>
                <a:gd name="T37" fmla="*/ 27 h 217"/>
                <a:gd name="T38" fmla="*/ 31 w 264"/>
                <a:gd name="T39" fmla="*/ 41 h 217"/>
                <a:gd name="T40" fmla="*/ 15 w 264"/>
                <a:gd name="T41" fmla="*/ 42 h 217"/>
                <a:gd name="T42" fmla="*/ 21 w 264"/>
                <a:gd name="T43" fmla="*/ 62 h 217"/>
                <a:gd name="T44" fmla="*/ 10 w 264"/>
                <a:gd name="T45" fmla="*/ 64 h 217"/>
                <a:gd name="T46" fmla="*/ 10 w 264"/>
                <a:gd name="T47" fmla="*/ 75 h 217"/>
                <a:gd name="T48" fmla="*/ 0 w 264"/>
                <a:gd name="T49" fmla="*/ 112 h 217"/>
                <a:gd name="T50" fmla="*/ 0 w 264"/>
                <a:gd name="T51" fmla="*/ 135 h 217"/>
                <a:gd name="T52" fmla="*/ 3 w 264"/>
                <a:gd name="T53" fmla="*/ 165 h 217"/>
                <a:gd name="T54" fmla="*/ 21 w 264"/>
                <a:gd name="T55" fmla="*/ 188 h 217"/>
                <a:gd name="T56" fmla="*/ 43 w 264"/>
                <a:gd name="T57" fmla="*/ 217 h 217"/>
                <a:gd name="T58" fmla="*/ 75 w 264"/>
                <a:gd name="T59" fmla="*/ 194 h 217"/>
                <a:gd name="T60" fmla="*/ 111 w 264"/>
                <a:gd name="T61" fmla="*/ 192 h 217"/>
                <a:gd name="T62" fmla="*/ 155 w 264"/>
                <a:gd name="T63" fmla="*/ 162 h 217"/>
                <a:gd name="T64" fmla="*/ 188 w 264"/>
                <a:gd name="T65" fmla="*/ 163 h 217"/>
                <a:gd name="T66" fmla="*/ 193 w 264"/>
                <a:gd name="T67" fmla="*/ 154 h 217"/>
                <a:gd name="T68" fmla="*/ 219 w 264"/>
                <a:gd name="T69" fmla="*/ 150 h 217"/>
                <a:gd name="T70" fmla="*/ 243 w 264"/>
                <a:gd name="T71" fmla="*/ 148 h 217"/>
                <a:gd name="T72" fmla="*/ 259 w 264"/>
                <a:gd name="T73" fmla="*/ 140 h 217"/>
                <a:gd name="T74" fmla="*/ 276 w 264"/>
                <a:gd name="T75" fmla="*/ 125 h 217"/>
                <a:gd name="T76" fmla="*/ 285 w 264"/>
                <a:gd name="T77" fmla="*/ 119 h 217"/>
                <a:gd name="T78" fmla="*/ 297 w 264"/>
                <a:gd name="T79" fmla="*/ 98 h 217"/>
                <a:gd name="T80" fmla="*/ 280 w 264"/>
                <a:gd name="T81" fmla="*/ 62 h 217"/>
                <a:gd name="T82" fmla="*/ 270 w 264"/>
                <a:gd name="T83" fmla="*/ 41 h 217"/>
                <a:gd name="T84" fmla="*/ 247 w 264"/>
                <a:gd name="T85" fmla="*/ 41 h 217"/>
                <a:gd name="T86" fmla="*/ 235 w 264"/>
                <a:gd name="T87" fmla="*/ 35 h 217"/>
                <a:gd name="T88" fmla="*/ 219 w 264"/>
                <a:gd name="T89" fmla="*/ 31 h 21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64"/>
                <a:gd name="T136" fmla="*/ 0 h 217"/>
                <a:gd name="T137" fmla="*/ 264 w 264"/>
                <a:gd name="T138" fmla="*/ 217 h 21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64" h="217">
                  <a:moveTo>
                    <a:pt x="195" y="31"/>
                  </a:moveTo>
                  <a:lnTo>
                    <a:pt x="188" y="25"/>
                  </a:lnTo>
                  <a:lnTo>
                    <a:pt x="182" y="12"/>
                  </a:lnTo>
                  <a:lnTo>
                    <a:pt x="172" y="10"/>
                  </a:lnTo>
                  <a:lnTo>
                    <a:pt x="163" y="0"/>
                  </a:lnTo>
                  <a:lnTo>
                    <a:pt x="151" y="6"/>
                  </a:lnTo>
                  <a:lnTo>
                    <a:pt x="144" y="2"/>
                  </a:lnTo>
                  <a:lnTo>
                    <a:pt x="128" y="6"/>
                  </a:lnTo>
                  <a:lnTo>
                    <a:pt x="122" y="0"/>
                  </a:lnTo>
                  <a:lnTo>
                    <a:pt x="115" y="19"/>
                  </a:lnTo>
                  <a:lnTo>
                    <a:pt x="99" y="19"/>
                  </a:lnTo>
                  <a:lnTo>
                    <a:pt x="90" y="23"/>
                  </a:lnTo>
                  <a:lnTo>
                    <a:pt x="86" y="21"/>
                  </a:lnTo>
                  <a:lnTo>
                    <a:pt x="76" y="19"/>
                  </a:lnTo>
                  <a:lnTo>
                    <a:pt x="67" y="25"/>
                  </a:lnTo>
                  <a:lnTo>
                    <a:pt x="67" y="33"/>
                  </a:lnTo>
                  <a:lnTo>
                    <a:pt x="61" y="37"/>
                  </a:lnTo>
                  <a:lnTo>
                    <a:pt x="51" y="25"/>
                  </a:lnTo>
                  <a:lnTo>
                    <a:pt x="42" y="27"/>
                  </a:lnTo>
                  <a:lnTo>
                    <a:pt x="28" y="41"/>
                  </a:lnTo>
                  <a:lnTo>
                    <a:pt x="13" y="42"/>
                  </a:lnTo>
                  <a:lnTo>
                    <a:pt x="19" y="62"/>
                  </a:lnTo>
                  <a:lnTo>
                    <a:pt x="9" y="64"/>
                  </a:lnTo>
                  <a:lnTo>
                    <a:pt x="9" y="75"/>
                  </a:lnTo>
                  <a:lnTo>
                    <a:pt x="0" y="112"/>
                  </a:lnTo>
                  <a:lnTo>
                    <a:pt x="0" y="135"/>
                  </a:lnTo>
                  <a:lnTo>
                    <a:pt x="3" y="165"/>
                  </a:lnTo>
                  <a:lnTo>
                    <a:pt x="19" y="188"/>
                  </a:lnTo>
                  <a:lnTo>
                    <a:pt x="38" y="217"/>
                  </a:lnTo>
                  <a:lnTo>
                    <a:pt x="67" y="194"/>
                  </a:lnTo>
                  <a:lnTo>
                    <a:pt x="99" y="192"/>
                  </a:lnTo>
                  <a:lnTo>
                    <a:pt x="138" y="162"/>
                  </a:lnTo>
                  <a:lnTo>
                    <a:pt x="167" y="163"/>
                  </a:lnTo>
                  <a:lnTo>
                    <a:pt x="172" y="154"/>
                  </a:lnTo>
                  <a:lnTo>
                    <a:pt x="195" y="150"/>
                  </a:lnTo>
                  <a:lnTo>
                    <a:pt x="216" y="148"/>
                  </a:lnTo>
                  <a:lnTo>
                    <a:pt x="230" y="140"/>
                  </a:lnTo>
                  <a:lnTo>
                    <a:pt x="245" y="125"/>
                  </a:lnTo>
                  <a:lnTo>
                    <a:pt x="253" y="119"/>
                  </a:lnTo>
                  <a:lnTo>
                    <a:pt x="264" y="98"/>
                  </a:lnTo>
                  <a:lnTo>
                    <a:pt x="249" y="62"/>
                  </a:lnTo>
                  <a:lnTo>
                    <a:pt x="240" y="41"/>
                  </a:lnTo>
                  <a:lnTo>
                    <a:pt x="220" y="41"/>
                  </a:lnTo>
                  <a:lnTo>
                    <a:pt x="209" y="35"/>
                  </a:lnTo>
                  <a:lnTo>
                    <a:pt x="195" y="31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73" name="Freeform 61"/>
            <p:cNvSpPr>
              <a:spLocks/>
            </p:cNvSpPr>
            <p:nvPr/>
          </p:nvSpPr>
          <p:spPr bwMode="auto">
            <a:xfrm>
              <a:off x="4578" y="3382"/>
              <a:ext cx="307" cy="225"/>
            </a:xfrm>
            <a:custGeom>
              <a:avLst/>
              <a:gdLst>
                <a:gd name="T0" fmla="*/ 214 w 272"/>
                <a:gd name="T1" fmla="*/ 14 h 225"/>
                <a:gd name="T2" fmla="*/ 201 w 272"/>
                <a:gd name="T3" fmla="*/ 10 h 225"/>
                <a:gd name="T4" fmla="*/ 186 w 272"/>
                <a:gd name="T5" fmla="*/ 0 h 225"/>
                <a:gd name="T6" fmla="*/ 167 w 272"/>
                <a:gd name="T7" fmla="*/ 2 h 225"/>
                <a:gd name="T8" fmla="*/ 144 w 272"/>
                <a:gd name="T9" fmla="*/ 0 h 225"/>
                <a:gd name="T10" fmla="*/ 139 w 272"/>
                <a:gd name="T11" fmla="*/ 2 h 225"/>
                <a:gd name="T12" fmla="*/ 106 w 272"/>
                <a:gd name="T13" fmla="*/ 23 h 225"/>
                <a:gd name="T14" fmla="*/ 90 w 272"/>
                <a:gd name="T15" fmla="*/ 20 h 225"/>
                <a:gd name="T16" fmla="*/ 78 w 272"/>
                <a:gd name="T17" fmla="*/ 27 h 225"/>
                <a:gd name="T18" fmla="*/ 73 w 272"/>
                <a:gd name="T19" fmla="*/ 35 h 225"/>
                <a:gd name="T20" fmla="*/ 62 w 272"/>
                <a:gd name="T21" fmla="*/ 25 h 225"/>
                <a:gd name="T22" fmla="*/ 50 w 272"/>
                <a:gd name="T23" fmla="*/ 29 h 225"/>
                <a:gd name="T24" fmla="*/ 17 w 272"/>
                <a:gd name="T25" fmla="*/ 43 h 225"/>
                <a:gd name="T26" fmla="*/ 19 w 272"/>
                <a:gd name="T27" fmla="*/ 62 h 225"/>
                <a:gd name="T28" fmla="*/ 12 w 272"/>
                <a:gd name="T29" fmla="*/ 66 h 225"/>
                <a:gd name="T30" fmla="*/ 0 w 272"/>
                <a:gd name="T31" fmla="*/ 116 h 225"/>
                <a:gd name="T32" fmla="*/ 5 w 272"/>
                <a:gd name="T33" fmla="*/ 171 h 225"/>
                <a:gd name="T34" fmla="*/ 50 w 272"/>
                <a:gd name="T35" fmla="*/ 225 h 225"/>
                <a:gd name="T36" fmla="*/ 119 w 272"/>
                <a:gd name="T37" fmla="*/ 200 h 225"/>
                <a:gd name="T38" fmla="*/ 194 w 272"/>
                <a:gd name="T39" fmla="*/ 171 h 225"/>
                <a:gd name="T40" fmla="*/ 225 w 272"/>
                <a:gd name="T41" fmla="*/ 158 h 225"/>
                <a:gd name="T42" fmla="*/ 266 w 272"/>
                <a:gd name="T43" fmla="*/ 148 h 225"/>
                <a:gd name="T44" fmla="*/ 292 w 272"/>
                <a:gd name="T45" fmla="*/ 127 h 225"/>
                <a:gd name="T46" fmla="*/ 307 w 272"/>
                <a:gd name="T47" fmla="*/ 100 h 225"/>
                <a:gd name="T48" fmla="*/ 277 w 272"/>
                <a:gd name="T49" fmla="*/ 41 h 225"/>
                <a:gd name="T50" fmla="*/ 227 w 272"/>
                <a:gd name="T51" fmla="*/ 31 h 225"/>
                <a:gd name="T52" fmla="*/ 251 w 272"/>
                <a:gd name="T53" fmla="*/ 48 h 225"/>
                <a:gd name="T54" fmla="*/ 299 w 272"/>
                <a:gd name="T55" fmla="*/ 102 h 225"/>
                <a:gd name="T56" fmla="*/ 262 w 272"/>
                <a:gd name="T57" fmla="*/ 141 h 225"/>
                <a:gd name="T58" fmla="*/ 199 w 272"/>
                <a:gd name="T59" fmla="*/ 154 h 225"/>
                <a:gd name="T60" fmla="*/ 194 w 272"/>
                <a:gd name="T61" fmla="*/ 156 h 225"/>
                <a:gd name="T62" fmla="*/ 158 w 272"/>
                <a:gd name="T63" fmla="*/ 162 h 225"/>
                <a:gd name="T64" fmla="*/ 78 w 272"/>
                <a:gd name="T65" fmla="*/ 194 h 225"/>
                <a:gd name="T66" fmla="*/ 8 w 272"/>
                <a:gd name="T67" fmla="*/ 139 h 225"/>
                <a:gd name="T68" fmla="*/ 19 w 272"/>
                <a:gd name="T69" fmla="*/ 71 h 225"/>
                <a:gd name="T70" fmla="*/ 28 w 272"/>
                <a:gd name="T71" fmla="*/ 68 h 225"/>
                <a:gd name="T72" fmla="*/ 26 w 272"/>
                <a:gd name="T73" fmla="*/ 50 h 225"/>
                <a:gd name="T74" fmla="*/ 38 w 272"/>
                <a:gd name="T75" fmla="*/ 46 h 225"/>
                <a:gd name="T76" fmla="*/ 69 w 272"/>
                <a:gd name="T77" fmla="*/ 43 h 225"/>
                <a:gd name="T78" fmla="*/ 82 w 272"/>
                <a:gd name="T79" fmla="*/ 41 h 225"/>
                <a:gd name="T80" fmla="*/ 85 w 272"/>
                <a:gd name="T81" fmla="*/ 31 h 225"/>
                <a:gd name="T82" fmla="*/ 104 w 272"/>
                <a:gd name="T83" fmla="*/ 31 h 225"/>
                <a:gd name="T84" fmla="*/ 137 w 272"/>
                <a:gd name="T85" fmla="*/ 27 h 225"/>
                <a:gd name="T86" fmla="*/ 147 w 272"/>
                <a:gd name="T87" fmla="*/ 12 h 225"/>
                <a:gd name="T88" fmla="*/ 167 w 272"/>
                <a:gd name="T89" fmla="*/ 10 h 225"/>
                <a:gd name="T90" fmla="*/ 188 w 272"/>
                <a:gd name="T91" fmla="*/ 8 h 225"/>
                <a:gd name="T92" fmla="*/ 199 w 272"/>
                <a:gd name="T93" fmla="*/ 18 h 225"/>
                <a:gd name="T94" fmla="*/ 214 w 272"/>
                <a:gd name="T95" fmla="*/ 33 h 22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72"/>
                <a:gd name="T145" fmla="*/ 0 h 225"/>
                <a:gd name="T146" fmla="*/ 272 w 272"/>
                <a:gd name="T147" fmla="*/ 225 h 22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72" h="225">
                  <a:moveTo>
                    <a:pt x="201" y="31"/>
                  </a:moveTo>
                  <a:lnTo>
                    <a:pt x="196" y="27"/>
                  </a:lnTo>
                  <a:lnTo>
                    <a:pt x="190" y="14"/>
                  </a:lnTo>
                  <a:lnTo>
                    <a:pt x="188" y="12"/>
                  </a:lnTo>
                  <a:lnTo>
                    <a:pt x="186" y="12"/>
                  </a:lnTo>
                  <a:lnTo>
                    <a:pt x="178" y="10"/>
                  </a:lnTo>
                  <a:lnTo>
                    <a:pt x="169" y="2"/>
                  </a:lnTo>
                  <a:lnTo>
                    <a:pt x="169" y="0"/>
                  </a:lnTo>
                  <a:lnTo>
                    <a:pt x="165" y="0"/>
                  </a:lnTo>
                  <a:lnTo>
                    <a:pt x="155" y="6"/>
                  </a:lnTo>
                  <a:lnTo>
                    <a:pt x="149" y="2"/>
                  </a:lnTo>
                  <a:lnTo>
                    <a:pt x="148" y="2"/>
                  </a:lnTo>
                  <a:lnTo>
                    <a:pt x="134" y="6"/>
                  </a:lnTo>
                  <a:lnTo>
                    <a:pt x="128" y="2"/>
                  </a:lnTo>
                  <a:lnTo>
                    <a:pt x="128" y="0"/>
                  </a:lnTo>
                  <a:lnTo>
                    <a:pt x="124" y="0"/>
                  </a:lnTo>
                  <a:lnTo>
                    <a:pt x="124" y="2"/>
                  </a:lnTo>
                  <a:lnTo>
                    <a:pt x="123" y="2"/>
                  </a:lnTo>
                  <a:lnTo>
                    <a:pt x="117" y="20"/>
                  </a:lnTo>
                  <a:lnTo>
                    <a:pt x="101" y="20"/>
                  </a:lnTo>
                  <a:lnTo>
                    <a:pt x="94" y="23"/>
                  </a:lnTo>
                  <a:lnTo>
                    <a:pt x="92" y="22"/>
                  </a:lnTo>
                  <a:lnTo>
                    <a:pt x="90" y="22"/>
                  </a:lnTo>
                  <a:lnTo>
                    <a:pt x="80" y="20"/>
                  </a:lnTo>
                  <a:lnTo>
                    <a:pt x="78" y="20"/>
                  </a:lnTo>
                  <a:lnTo>
                    <a:pt x="69" y="25"/>
                  </a:lnTo>
                  <a:lnTo>
                    <a:pt x="69" y="27"/>
                  </a:lnTo>
                  <a:lnTo>
                    <a:pt x="67" y="27"/>
                  </a:lnTo>
                  <a:lnTo>
                    <a:pt x="67" y="35"/>
                  </a:lnTo>
                  <a:lnTo>
                    <a:pt x="65" y="35"/>
                  </a:lnTo>
                  <a:lnTo>
                    <a:pt x="59" y="27"/>
                  </a:lnTo>
                  <a:lnTo>
                    <a:pt x="57" y="25"/>
                  </a:lnTo>
                  <a:lnTo>
                    <a:pt x="55" y="25"/>
                  </a:lnTo>
                  <a:lnTo>
                    <a:pt x="46" y="27"/>
                  </a:lnTo>
                  <a:lnTo>
                    <a:pt x="44" y="27"/>
                  </a:lnTo>
                  <a:lnTo>
                    <a:pt x="44" y="29"/>
                  </a:lnTo>
                  <a:lnTo>
                    <a:pt x="30" y="41"/>
                  </a:lnTo>
                  <a:lnTo>
                    <a:pt x="17" y="43"/>
                  </a:lnTo>
                  <a:lnTo>
                    <a:pt x="15" y="43"/>
                  </a:lnTo>
                  <a:lnTo>
                    <a:pt x="13" y="45"/>
                  </a:lnTo>
                  <a:lnTo>
                    <a:pt x="13" y="48"/>
                  </a:lnTo>
                  <a:lnTo>
                    <a:pt x="17" y="62"/>
                  </a:lnTo>
                  <a:lnTo>
                    <a:pt x="13" y="64"/>
                  </a:lnTo>
                  <a:lnTo>
                    <a:pt x="11" y="64"/>
                  </a:lnTo>
                  <a:lnTo>
                    <a:pt x="11" y="66"/>
                  </a:lnTo>
                  <a:lnTo>
                    <a:pt x="9" y="66"/>
                  </a:lnTo>
                  <a:lnTo>
                    <a:pt x="9" y="79"/>
                  </a:lnTo>
                  <a:lnTo>
                    <a:pt x="0" y="116"/>
                  </a:lnTo>
                  <a:lnTo>
                    <a:pt x="0" y="139"/>
                  </a:lnTo>
                  <a:lnTo>
                    <a:pt x="4" y="169"/>
                  </a:lnTo>
                  <a:lnTo>
                    <a:pt x="4" y="171"/>
                  </a:lnTo>
                  <a:lnTo>
                    <a:pt x="38" y="223"/>
                  </a:lnTo>
                  <a:lnTo>
                    <a:pt x="40" y="225"/>
                  </a:lnTo>
                  <a:lnTo>
                    <a:pt x="44" y="225"/>
                  </a:lnTo>
                  <a:lnTo>
                    <a:pt x="73" y="202"/>
                  </a:lnTo>
                  <a:lnTo>
                    <a:pt x="103" y="200"/>
                  </a:lnTo>
                  <a:lnTo>
                    <a:pt x="105" y="200"/>
                  </a:lnTo>
                  <a:lnTo>
                    <a:pt x="144" y="169"/>
                  </a:lnTo>
                  <a:lnTo>
                    <a:pt x="171" y="171"/>
                  </a:lnTo>
                  <a:lnTo>
                    <a:pt x="172" y="171"/>
                  </a:lnTo>
                  <a:lnTo>
                    <a:pt x="174" y="169"/>
                  </a:lnTo>
                  <a:lnTo>
                    <a:pt x="178" y="162"/>
                  </a:lnTo>
                  <a:lnTo>
                    <a:pt x="199" y="158"/>
                  </a:lnTo>
                  <a:lnTo>
                    <a:pt x="220" y="156"/>
                  </a:lnTo>
                  <a:lnTo>
                    <a:pt x="222" y="156"/>
                  </a:lnTo>
                  <a:lnTo>
                    <a:pt x="236" y="148"/>
                  </a:lnTo>
                  <a:lnTo>
                    <a:pt x="236" y="146"/>
                  </a:lnTo>
                  <a:lnTo>
                    <a:pt x="251" y="133"/>
                  </a:lnTo>
                  <a:lnTo>
                    <a:pt x="259" y="127"/>
                  </a:lnTo>
                  <a:lnTo>
                    <a:pt x="261" y="125"/>
                  </a:lnTo>
                  <a:lnTo>
                    <a:pt x="272" y="104"/>
                  </a:lnTo>
                  <a:lnTo>
                    <a:pt x="272" y="100"/>
                  </a:lnTo>
                  <a:lnTo>
                    <a:pt x="257" y="64"/>
                  </a:lnTo>
                  <a:lnTo>
                    <a:pt x="247" y="43"/>
                  </a:lnTo>
                  <a:lnTo>
                    <a:pt x="245" y="41"/>
                  </a:lnTo>
                  <a:lnTo>
                    <a:pt x="224" y="41"/>
                  </a:lnTo>
                  <a:lnTo>
                    <a:pt x="215" y="35"/>
                  </a:lnTo>
                  <a:lnTo>
                    <a:pt x="201" y="31"/>
                  </a:lnTo>
                  <a:lnTo>
                    <a:pt x="197" y="39"/>
                  </a:lnTo>
                  <a:lnTo>
                    <a:pt x="211" y="43"/>
                  </a:lnTo>
                  <a:lnTo>
                    <a:pt x="222" y="48"/>
                  </a:lnTo>
                  <a:lnTo>
                    <a:pt x="242" y="48"/>
                  </a:lnTo>
                  <a:lnTo>
                    <a:pt x="249" y="68"/>
                  </a:lnTo>
                  <a:lnTo>
                    <a:pt x="265" y="102"/>
                  </a:lnTo>
                  <a:lnTo>
                    <a:pt x="253" y="121"/>
                  </a:lnTo>
                  <a:lnTo>
                    <a:pt x="247" y="125"/>
                  </a:lnTo>
                  <a:lnTo>
                    <a:pt x="232" y="141"/>
                  </a:lnTo>
                  <a:lnTo>
                    <a:pt x="219" y="148"/>
                  </a:lnTo>
                  <a:lnTo>
                    <a:pt x="199" y="150"/>
                  </a:lnTo>
                  <a:lnTo>
                    <a:pt x="176" y="154"/>
                  </a:lnTo>
                  <a:lnTo>
                    <a:pt x="174" y="154"/>
                  </a:lnTo>
                  <a:lnTo>
                    <a:pt x="174" y="156"/>
                  </a:lnTo>
                  <a:lnTo>
                    <a:pt x="172" y="156"/>
                  </a:lnTo>
                  <a:lnTo>
                    <a:pt x="169" y="164"/>
                  </a:lnTo>
                  <a:lnTo>
                    <a:pt x="142" y="162"/>
                  </a:lnTo>
                  <a:lnTo>
                    <a:pt x="140" y="162"/>
                  </a:lnTo>
                  <a:lnTo>
                    <a:pt x="101" y="192"/>
                  </a:lnTo>
                  <a:lnTo>
                    <a:pt x="71" y="194"/>
                  </a:lnTo>
                  <a:lnTo>
                    <a:pt x="69" y="194"/>
                  </a:lnTo>
                  <a:lnTo>
                    <a:pt x="42" y="215"/>
                  </a:lnTo>
                  <a:lnTo>
                    <a:pt x="11" y="167"/>
                  </a:lnTo>
                  <a:lnTo>
                    <a:pt x="7" y="139"/>
                  </a:lnTo>
                  <a:lnTo>
                    <a:pt x="7" y="116"/>
                  </a:lnTo>
                  <a:lnTo>
                    <a:pt x="17" y="79"/>
                  </a:lnTo>
                  <a:lnTo>
                    <a:pt x="17" y="71"/>
                  </a:lnTo>
                  <a:lnTo>
                    <a:pt x="23" y="70"/>
                  </a:lnTo>
                  <a:lnTo>
                    <a:pt x="25" y="70"/>
                  </a:lnTo>
                  <a:lnTo>
                    <a:pt x="25" y="68"/>
                  </a:lnTo>
                  <a:lnTo>
                    <a:pt x="27" y="68"/>
                  </a:lnTo>
                  <a:lnTo>
                    <a:pt x="27" y="64"/>
                  </a:lnTo>
                  <a:lnTo>
                    <a:pt x="23" y="50"/>
                  </a:lnTo>
                  <a:lnTo>
                    <a:pt x="32" y="48"/>
                  </a:lnTo>
                  <a:lnTo>
                    <a:pt x="34" y="48"/>
                  </a:lnTo>
                  <a:lnTo>
                    <a:pt x="34" y="46"/>
                  </a:lnTo>
                  <a:lnTo>
                    <a:pt x="48" y="35"/>
                  </a:lnTo>
                  <a:lnTo>
                    <a:pt x="53" y="33"/>
                  </a:lnTo>
                  <a:lnTo>
                    <a:pt x="61" y="43"/>
                  </a:lnTo>
                  <a:lnTo>
                    <a:pt x="63" y="45"/>
                  </a:lnTo>
                  <a:lnTo>
                    <a:pt x="67" y="45"/>
                  </a:lnTo>
                  <a:lnTo>
                    <a:pt x="73" y="41"/>
                  </a:lnTo>
                  <a:lnTo>
                    <a:pt x="73" y="39"/>
                  </a:lnTo>
                  <a:lnTo>
                    <a:pt x="75" y="39"/>
                  </a:lnTo>
                  <a:lnTo>
                    <a:pt x="75" y="31"/>
                  </a:lnTo>
                  <a:lnTo>
                    <a:pt x="80" y="27"/>
                  </a:lnTo>
                  <a:lnTo>
                    <a:pt x="88" y="29"/>
                  </a:lnTo>
                  <a:lnTo>
                    <a:pt x="92" y="31"/>
                  </a:lnTo>
                  <a:lnTo>
                    <a:pt x="96" y="31"/>
                  </a:lnTo>
                  <a:lnTo>
                    <a:pt x="103" y="27"/>
                  </a:lnTo>
                  <a:lnTo>
                    <a:pt x="121" y="27"/>
                  </a:lnTo>
                  <a:lnTo>
                    <a:pt x="123" y="25"/>
                  </a:lnTo>
                  <a:lnTo>
                    <a:pt x="128" y="12"/>
                  </a:lnTo>
                  <a:lnTo>
                    <a:pt x="130" y="12"/>
                  </a:lnTo>
                  <a:lnTo>
                    <a:pt x="130" y="14"/>
                  </a:lnTo>
                  <a:lnTo>
                    <a:pt x="132" y="14"/>
                  </a:lnTo>
                  <a:lnTo>
                    <a:pt x="148" y="10"/>
                  </a:lnTo>
                  <a:lnTo>
                    <a:pt x="153" y="14"/>
                  </a:lnTo>
                  <a:lnTo>
                    <a:pt x="157" y="14"/>
                  </a:lnTo>
                  <a:lnTo>
                    <a:pt x="167" y="8"/>
                  </a:lnTo>
                  <a:lnTo>
                    <a:pt x="174" y="16"/>
                  </a:lnTo>
                  <a:lnTo>
                    <a:pt x="174" y="18"/>
                  </a:lnTo>
                  <a:lnTo>
                    <a:pt x="176" y="18"/>
                  </a:lnTo>
                  <a:lnTo>
                    <a:pt x="184" y="20"/>
                  </a:lnTo>
                  <a:lnTo>
                    <a:pt x="188" y="31"/>
                  </a:lnTo>
                  <a:lnTo>
                    <a:pt x="190" y="33"/>
                  </a:lnTo>
                  <a:lnTo>
                    <a:pt x="197" y="39"/>
                  </a:lnTo>
                  <a:lnTo>
                    <a:pt x="201" y="31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74" name="Freeform 62"/>
            <p:cNvSpPr>
              <a:spLocks/>
            </p:cNvSpPr>
            <p:nvPr/>
          </p:nvSpPr>
          <p:spPr bwMode="auto">
            <a:xfrm>
              <a:off x="4788" y="3113"/>
              <a:ext cx="648" cy="408"/>
            </a:xfrm>
            <a:custGeom>
              <a:avLst/>
              <a:gdLst>
                <a:gd name="T0" fmla="*/ 579 w 576"/>
                <a:gd name="T1" fmla="*/ 256 h 407"/>
                <a:gd name="T2" fmla="*/ 547 w 576"/>
                <a:gd name="T3" fmla="*/ 239 h 407"/>
                <a:gd name="T4" fmla="*/ 568 w 576"/>
                <a:gd name="T5" fmla="*/ 221 h 407"/>
                <a:gd name="T6" fmla="*/ 579 w 576"/>
                <a:gd name="T7" fmla="*/ 206 h 407"/>
                <a:gd name="T8" fmla="*/ 579 w 576"/>
                <a:gd name="T9" fmla="*/ 157 h 407"/>
                <a:gd name="T10" fmla="*/ 594 w 576"/>
                <a:gd name="T11" fmla="*/ 126 h 407"/>
                <a:gd name="T12" fmla="*/ 620 w 576"/>
                <a:gd name="T13" fmla="*/ 107 h 407"/>
                <a:gd name="T14" fmla="*/ 648 w 576"/>
                <a:gd name="T15" fmla="*/ 94 h 407"/>
                <a:gd name="T16" fmla="*/ 641 w 576"/>
                <a:gd name="T17" fmla="*/ 57 h 407"/>
                <a:gd name="T18" fmla="*/ 637 w 576"/>
                <a:gd name="T19" fmla="*/ 5 h 407"/>
                <a:gd name="T20" fmla="*/ 583 w 576"/>
                <a:gd name="T21" fmla="*/ 2 h 407"/>
                <a:gd name="T22" fmla="*/ 535 w 576"/>
                <a:gd name="T23" fmla="*/ 19 h 407"/>
                <a:gd name="T24" fmla="*/ 427 w 576"/>
                <a:gd name="T25" fmla="*/ 25 h 407"/>
                <a:gd name="T26" fmla="*/ 357 w 576"/>
                <a:gd name="T27" fmla="*/ 84 h 407"/>
                <a:gd name="T28" fmla="*/ 289 w 576"/>
                <a:gd name="T29" fmla="*/ 86 h 407"/>
                <a:gd name="T30" fmla="*/ 173 w 576"/>
                <a:gd name="T31" fmla="*/ 90 h 407"/>
                <a:gd name="T32" fmla="*/ 117 w 576"/>
                <a:gd name="T33" fmla="*/ 78 h 407"/>
                <a:gd name="T34" fmla="*/ 61 w 576"/>
                <a:gd name="T35" fmla="*/ 74 h 407"/>
                <a:gd name="T36" fmla="*/ 63 w 576"/>
                <a:gd name="T37" fmla="*/ 51 h 407"/>
                <a:gd name="T38" fmla="*/ 38 w 576"/>
                <a:gd name="T39" fmla="*/ 34 h 407"/>
                <a:gd name="T40" fmla="*/ 11 w 576"/>
                <a:gd name="T41" fmla="*/ 61 h 407"/>
                <a:gd name="T42" fmla="*/ 15 w 576"/>
                <a:gd name="T43" fmla="*/ 90 h 407"/>
                <a:gd name="T44" fmla="*/ 49 w 576"/>
                <a:gd name="T45" fmla="*/ 128 h 407"/>
                <a:gd name="T46" fmla="*/ 84 w 576"/>
                <a:gd name="T47" fmla="*/ 159 h 407"/>
                <a:gd name="T48" fmla="*/ 75 w 576"/>
                <a:gd name="T49" fmla="*/ 188 h 407"/>
                <a:gd name="T50" fmla="*/ 37 w 576"/>
                <a:gd name="T51" fmla="*/ 219 h 407"/>
                <a:gd name="T52" fmla="*/ 11 w 576"/>
                <a:gd name="T53" fmla="*/ 266 h 407"/>
                <a:gd name="T54" fmla="*/ 15 w 576"/>
                <a:gd name="T55" fmla="*/ 304 h 407"/>
                <a:gd name="T56" fmla="*/ 65 w 576"/>
                <a:gd name="T57" fmla="*/ 314 h 407"/>
                <a:gd name="T58" fmla="*/ 80 w 576"/>
                <a:gd name="T59" fmla="*/ 392 h 407"/>
                <a:gd name="T60" fmla="*/ 155 w 576"/>
                <a:gd name="T61" fmla="*/ 379 h 407"/>
                <a:gd name="T62" fmla="*/ 268 w 576"/>
                <a:gd name="T63" fmla="*/ 362 h 407"/>
                <a:gd name="T64" fmla="*/ 291 w 576"/>
                <a:gd name="T65" fmla="*/ 388 h 407"/>
                <a:gd name="T66" fmla="*/ 331 w 576"/>
                <a:gd name="T67" fmla="*/ 388 h 407"/>
                <a:gd name="T68" fmla="*/ 373 w 576"/>
                <a:gd name="T69" fmla="*/ 402 h 407"/>
                <a:gd name="T70" fmla="*/ 421 w 576"/>
                <a:gd name="T71" fmla="*/ 390 h 407"/>
                <a:gd name="T72" fmla="*/ 421 w 576"/>
                <a:gd name="T73" fmla="*/ 342 h 407"/>
                <a:gd name="T74" fmla="*/ 486 w 576"/>
                <a:gd name="T75" fmla="*/ 308 h 407"/>
                <a:gd name="T76" fmla="*/ 525 w 576"/>
                <a:gd name="T77" fmla="*/ 291 h 407"/>
                <a:gd name="T78" fmla="*/ 547 w 576"/>
                <a:gd name="T79" fmla="*/ 310 h 407"/>
                <a:gd name="T80" fmla="*/ 577 w 576"/>
                <a:gd name="T81" fmla="*/ 302 h 407"/>
                <a:gd name="T82" fmla="*/ 579 w 576"/>
                <a:gd name="T83" fmla="*/ 302 h 40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76"/>
                <a:gd name="T127" fmla="*/ 0 h 407"/>
                <a:gd name="T128" fmla="*/ 576 w 576"/>
                <a:gd name="T129" fmla="*/ 407 h 40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76" h="407">
                  <a:moveTo>
                    <a:pt x="534" y="286"/>
                  </a:moveTo>
                  <a:lnTo>
                    <a:pt x="518" y="272"/>
                  </a:lnTo>
                  <a:lnTo>
                    <a:pt x="515" y="255"/>
                  </a:lnTo>
                  <a:lnTo>
                    <a:pt x="509" y="242"/>
                  </a:lnTo>
                  <a:lnTo>
                    <a:pt x="499" y="238"/>
                  </a:lnTo>
                  <a:lnTo>
                    <a:pt x="486" y="238"/>
                  </a:lnTo>
                  <a:lnTo>
                    <a:pt x="486" y="234"/>
                  </a:lnTo>
                  <a:lnTo>
                    <a:pt x="486" y="224"/>
                  </a:lnTo>
                  <a:lnTo>
                    <a:pt x="505" y="220"/>
                  </a:lnTo>
                  <a:lnTo>
                    <a:pt x="505" y="209"/>
                  </a:lnTo>
                  <a:lnTo>
                    <a:pt x="509" y="205"/>
                  </a:lnTo>
                  <a:lnTo>
                    <a:pt x="515" y="205"/>
                  </a:lnTo>
                  <a:lnTo>
                    <a:pt x="518" y="201"/>
                  </a:lnTo>
                  <a:lnTo>
                    <a:pt x="518" y="172"/>
                  </a:lnTo>
                  <a:lnTo>
                    <a:pt x="515" y="157"/>
                  </a:lnTo>
                  <a:lnTo>
                    <a:pt x="518" y="147"/>
                  </a:lnTo>
                  <a:lnTo>
                    <a:pt x="518" y="132"/>
                  </a:lnTo>
                  <a:lnTo>
                    <a:pt x="528" y="126"/>
                  </a:lnTo>
                  <a:lnTo>
                    <a:pt x="534" y="113"/>
                  </a:lnTo>
                  <a:lnTo>
                    <a:pt x="543" y="113"/>
                  </a:lnTo>
                  <a:lnTo>
                    <a:pt x="551" y="107"/>
                  </a:lnTo>
                  <a:lnTo>
                    <a:pt x="561" y="117"/>
                  </a:lnTo>
                  <a:lnTo>
                    <a:pt x="572" y="105"/>
                  </a:lnTo>
                  <a:lnTo>
                    <a:pt x="576" y="94"/>
                  </a:lnTo>
                  <a:lnTo>
                    <a:pt x="576" y="80"/>
                  </a:lnTo>
                  <a:lnTo>
                    <a:pt x="570" y="67"/>
                  </a:lnTo>
                  <a:lnTo>
                    <a:pt x="570" y="57"/>
                  </a:lnTo>
                  <a:lnTo>
                    <a:pt x="572" y="28"/>
                  </a:lnTo>
                  <a:lnTo>
                    <a:pt x="572" y="15"/>
                  </a:lnTo>
                  <a:lnTo>
                    <a:pt x="566" y="5"/>
                  </a:lnTo>
                  <a:lnTo>
                    <a:pt x="541" y="7"/>
                  </a:lnTo>
                  <a:lnTo>
                    <a:pt x="524" y="9"/>
                  </a:lnTo>
                  <a:lnTo>
                    <a:pt x="518" y="2"/>
                  </a:lnTo>
                  <a:lnTo>
                    <a:pt x="515" y="0"/>
                  </a:lnTo>
                  <a:lnTo>
                    <a:pt x="505" y="9"/>
                  </a:lnTo>
                  <a:lnTo>
                    <a:pt x="476" y="19"/>
                  </a:lnTo>
                  <a:lnTo>
                    <a:pt x="442" y="17"/>
                  </a:lnTo>
                  <a:lnTo>
                    <a:pt x="407" y="21"/>
                  </a:lnTo>
                  <a:lnTo>
                    <a:pt x="380" y="25"/>
                  </a:lnTo>
                  <a:lnTo>
                    <a:pt x="361" y="34"/>
                  </a:lnTo>
                  <a:lnTo>
                    <a:pt x="340" y="50"/>
                  </a:lnTo>
                  <a:lnTo>
                    <a:pt x="317" y="84"/>
                  </a:lnTo>
                  <a:lnTo>
                    <a:pt x="294" y="98"/>
                  </a:lnTo>
                  <a:lnTo>
                    <a:pt x="273" y="98"/>
                  </a:lnTo>
                  <a:lnTo>
                    <a:pt x="257" y="86"/>
                  </a:lnTo>
                  <a:lnTo>
                    <a:pt x="198" y="88"/>
                  </a:lnTo>
                  <a:lnTo>
                    <a:pt x="182" y="90"/>
                  </a:lnTo>
                  <a:lnTo>
                    <a:pt x="154" y="90"/>
                  </a:lnTo>
                  <a:lnTo>
                    <a:pt x="142" y="80"/>
                  </a:lnTo>
                  <a:lnTo>
                    <a:pt x="129" y="78"/>
                  </a:lnTo>
                  <a:lnTo>
                    <a:pt x="104" y="78"/>
                  </a:lnTo>
                  <a:lnTo>
                    <a:pt x="86" y="76"/>
                  </a:lnTo>
                  <a:lnTo>
                    <a:pt x="61" y="80"/>
                  </a:lnTo>
                  <a:lnTo>
                    <a:pt x="54" y="74"/>
                  </a:lnTo>
                  <a:lnTo>
                    <a:pt x="52" y="69"/>
                  </a:lnTo>
                  <a:lnTo>
                    <a:pt x="52" y="59"/>
                  </a:lnTo>
                  <a:lnTo>
                    <a:pt x="56" y="51"/>
                  </a:lnTo>
                  <a:lnTo>
                    <a:pt x="56" y="42"/>
                  </a:lnTo>
                  <a:lnTo>
                    <a:pt x="46" y="36"/>
                  </a:lnTo>
                  <a:lnTo>
                    <a:pt x="34" y="34"/>
                  </a:lnTo>
                  <a:lnTo>
                    <a:pt x="33" y="48"/>
                  </a:lnTo>
                  <a:lnTo>
                    <a:pt x="17" y="53"/>
                  </a:lnTo>
                  <a:lnTo>
                    <a:pt x="10" y="61"/>
                  </a:lnTo>
                  <a:lnTo>
                    <a:pt x="6" y="67"/>
                  </a:lnTo>
                  <a:lnTo>
                    <a:pt x="10" y="78"/>
                  </a:lnTo>
                  <a:lnTo>
                    <a:pt x="13" y="90"/>
                  </a:lnTo>
                  <a:lnTo>
                    <a:pt x="29" y="96"/>
                  </a:lnTo>
                  <a:lnTo>
                    <a:pt x="34" y="115"/>
                  </a:lnTo>
                  <a:lnTo>
                    <a:pt x="44" y="128"/>
                  </a:lnTo>
                  <a:lnTo>
                    <a:pt x="48" y="142"/>
                  </a:lnTo>
                  <a:lnTo>
                    <a:pt x="61" y="151"/>
                  </a:lnTo>
                  <a:lnTo>
                    <a:pt x="75" y="159"/>
                  </a:lnTo>
                  <a:lnTo>
                    <a:pt x="75" y="167"/>
                  </a:lnTo>
                  <a:lnTo>
                    <a:pt x="67" y="174"/>
                  </a:lnTo>
                  <a:lnTo>
                    <a:pt x="67" y="188"/>
                  </a:lnTo>
                  <a:lnTo>
                    <a:pt x="58" y="199"/>
                  </a:lnTo>
                  <a:lnTo>
                    <a:pt x="48" y="209"/>
                  </a:lnTo>
                  <a:lnTo>
                    <a:pt x="33" y="218"/>
                  </a:lnTo>
                  <a:lnTo>
                    <a:pt x="19" y="238"/>
                  </a:lnTo>
                  <a:lnTo>
                    <a:pt x="13" y="249"/>
                  </a:lnTo>
                  <a:lnTo>
                    <a:pt x="10" y="265"/>
                  </a:lnTo>
                  <a:lnTo>
                    <a:pt x="0" y="284"/>
                  </a:lnTo>
                  <a:lnTo>
                    <a:pt x="6" y="297"/>
                  </a:lnTo>
                  <a:lnTo>
                    <a:pt x="13" y="303"/>
                  </a:lnTo>
                  <a:lnTo>
                    <a:pt x="27" y="307"/>
                  </a:lnTo>
                  <a:lnTo>
                    <a:pt x="38" y="313"/>
                  </a:lnTo>
                  <a:lnTo>
                    <a:pt x="58" y="313"/>
                  </a:lnTo>
                  <a:lnTo>
                    <a:pt x="67" y="334"/>
                  </a:lnTo>
                  <a:lnTo>
                    <a:pt x="82" y="370"/>
                  </a:lnTo>
                  <a:lnTo>
                    <a:pt x="71" y="391"/>
                  </a:lnTo>
                  <a:lnTo>
                    <a:pt x="86" y="389"/>
                  </a:lnTo>
                  <a:lnTo>
                    <a:pt x="115" y="382"/>
                  </a:lnTo>
                  <a:lnTo>
                    <a:pt x="138" y="378"/>
                  </a:lnTo>
                  <a:lnTo>
                    <a:pt x="167" y="378"/>
                  </a:lnTo>
                  <a:lnTo>
                    <a:pt x="192" y="362"/>
                  </a:lnTo>
                  <a:lnTo>
                    <a:pt x="238" y="361"/>
                  </a:lnTo>
                  <a:lnTo>
                    <a:pt x="246" y="366"/>
                  </a:lnTo>
                  <a:lnTo>
                    <a:pt x="255" y="376"/>
                  </a:lnTo>
                  <a:lnTo>
                    <a:pt x="259" y="387"/>
                  </a:lnTo>
                  <a:lnTo>
                    <a:pt x="269" y="391"/>
                  </a:lnTo>
                  <a:lnTo>
                    <a:pt x="288" y="386"/>
                  </a:lnTo>
                  <a:lnTo>
                    <a:pt x="294" y="387"/>
                  </a:lnTo>
                  <a:lnTo>
                    <a:pt x="301" y="407"/>
                  </a:lnTo>
                  <a:lnTo>
                    <a:pt x="321" y="405"/>
                  </a:lnTo>
                  <a:lnTo>
                    <a:pt x="332" y="401"/>
                  </a:lnTo>
                  <a:lnTo>
                    <a:pt x="346" y="401"/>
                  </a:lnTo>
                  <a:lnTo>
                    <a:pt x="361" y="391"/>
                  </a:lnTo>
                  <a:lnTo>
                    <a:pt x="374" y="389"/>
                  </a:lnTo>
                  <a:lnTo>
                    <a:pt x="372" y="372"/>
                  </a:lnTo>
                  <a:lnTo>
                    <a:pt x="374" y="349"/>
                  </a:lnTo>
                  <a:lnTo>
                    <a:pt x="374" y="341"/>
                  </a:lnTo>
                  <a:lnTo>
                    <a:pt x="380" y="336"/>
                  </a:lnTo>
                  <a:lnTo>
                    <a:pt x="407" y="309"/>
                  </a:lnTo>
                  <a:lnTo>
                    <a:pt x="432" y="307"/>
                  </a:lnTo>
                  <a:lnTo>
                    <a:pt x="438" y="301"/>
                  </a:lnTo>
                  <a:lnTo>
                    <a:pt x="442" y="291"/>
                  </a:lnTo>
                  <a:lnTo>
                    <a:pt x="467" y="290"/>
                  </a:lnTo>
                  <a:lnTo>
                    <a:pt x="476" y="297"/>
                  </a:lnTo>
                  <a:lnTo>
                    <a:pt x="476" y="305"/>
                  </a:lnTo>
                  <a:lnTo>
                    <a:pt x="486" y="309"/>
                  </a:lnTo>
                  <a:lnTo>
                    <a:pt x="495" y="311"/>
                  </a:lnTo>
                  <a:lnTo>
                    <a:pt x="505" y="301"/>
                  </a:lnTo>
                  <a:lnTo>
                    <a:pt x="513" y="301"/>
                  </a:lnTo>
                  <a:lnTo>
                    <a:pt x="513" y="309"/>
                  </a:lnTo>
                  <a:lnTo>
                    <a:pt x="515" y="309"/>
                  </a:lnTo>
                  <a:lnTo>
                    <a:pt x="515" y="301"/>
                  </a:lnTo>
                  <a:lnTo>
                    <a:pt x="541" y="295"/>
                  </a:lnTo>
                  <a:lnTo>
                    <a:pt x="534" y="28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75" name="Freeform 63"/>
            <p:cNvSpPr>
              <a:spLocks/>
            </p:cNvSpPr>
            <p:nvPr/>
          </p:nvSpPr>
          <p:spPr bwMode="auto">
            <a:xfrm>
              <a:off x="4783" y="3109"/>
              <a:ext cx="658" cy="415"/>
            </a:xfrm>
            <a:custGeom>
              <a:avLst/>
              <a:gdLst>
                <a:gd name="T0" fmla="*/ 569 w 584"/>
                <a:gd name="T1" fmla="*/ 239 h 414"/>
                <a:gd name="T2" fmla="*/ 578 w 584"/>
                <a:gd name="T3" fmla="*/ 227 h 414"/>
                <a:gd name="T4" fmla="*/ 593 w 584"/>
                <a:gd name="T5" fmla="*/ 208 h 414"/>
                <a:gd name="T6" fmla="*/ 602 w 584"/>
                <a:gd name="T7" fmla="*/ 132 h 414"/>
                <a:gd name="T8" fmla="*/ 634 w 584"/>
                <a:gd name="T9" fmla="*/ 125 h 414"/>
                <a:gd name="T10" fmla="*/ 658 w 584"/>
                <a:gd name="T11" fmla="*/ 82 h 414"/>
                <a:gd name="T12" fmla="*/ 644 w 584"/>
                <a:gd name="T13" fmla="*/ 7 h 414"/>
                <a:gd name="T14" fmla="*/ 590 w 584"/>
                <a:gd name="T15" fmla="*/ 2 h 414"/>
                <a:gd name="T16" fmla="*/ 503 w 584"/>
                <a:gd name="T17" fmla="*/ 17 h 414"/>
                <a:gd name="T18" fmla="*/ 383 w 584"/>
                <a:gd name="T19" fmla="*/ 52 h 414"/>
                <a:gd name="T20" fmla="*/ 228 w 584"/>
                <a:gd name="T21" fmla="*/ 88 h 414"/>
                <a:gd name="T22" fmla="*/ 122 w 584"/>
                <a:gd name="T23" fmla="*/ 78 h 414"/>
                <a:gd name="T24" fmla="*/ 71 w 584"/>
                <a:gd name="T25" fmla="*/ 57 h 414"/>
                <a:gd name="T26" fmla="*/ 43 w 584"/>
                <a:gd name="T27" fmla="*/ 34 h 414"/>
                <a:gd name="T28" fmla="*/ 21 w 584"/>
                <a:gd name="T29" fmla="*/ 55 h 414"/>
                <a:gd name="T30" fmla="*/ 33 w 584"/>
                <a:gd name="T31" fmla="*/ 103 h 414"/>
                <a:gd name="T32" fmla="*/ 71 w 584"/>
                <a:gd name="T33" fmla="*/ 159 h 414"/>
                <a:gd name="T34" fmla="*/ 65 w 584"/>
                <a:gd name="T35" fmla="*/ 201 h 414"/>
                <a:gd name="T36" fmla="*/ 16 w 584"/>
                <a:gd name="T37" fmla="*/ 252 h 414"/>
                <a:gd name="T38" fmla="*/ 17 w 584"/>
                <a:gd name="T39" fmla="*/ 312 h 414"/>
                <a:gd name="T40" fmla="*/ 80 w 584"/>
                <a:gd name="T41" fmla="*/ 394 h 414"/>
                <a:gd name="T42" fmla="*/ 134 w 584"/>
                <a:gd name="T43" fmla="*/ 391 h 414"/>
                <a:gd name="T44" fmla="*/ 287 w 584"/>
                <a:gd name="T45" fmla="*/ 383 h 414"/>
                <a:gd name="T46" fmla="*/ 331 w 584"/>
                <a:gd name="T47" fmla="*/ 396 h 414"/>
                <a:gd name="T48" fmla="*/ 395 w 584"/>
                <a:gd name="T49" fmla="*/ 410 h 414"/>
                <a:gd name="T50" fmla="*/ 428 w 584"/>
                <a:gd name="T51" fmla="*/ 377 h 414"/>
                <a:gd name="T52" fmla="*/ 493 w 584"/>
                <a:gd name="T53" fmla="*/ 314 h 414"/>
                <a:gd name="T54" fmla="*/ 536 w 584"/>
                <a:gd name="T55" fmla="*/ 312 h 414"/>
                <a:gd name="T56" fmla="*/ 564 w 584"/>
                <a:gd name="T57" fmla="*/ 318 h 414"/>
                <a:gd name="T58" fmla="*/ 586 w 584"/>
                <a:gd name="T59" fmla="*/ 318 h 414"/>
                <a:gd name="T60" fmla="*/ 616 w 584"/>
                <a:gd name="T61" fmla="*/ 302 h 414"/>
                <a:gd name="T62" fmla="*/ 585 w 584"/>
                <a:gd name="T63" fmla="*/ 302 h 414"/>
                <a:gd name="T64" fmla="*/ 585 w 584"/>
                <a:gd name="T65" fmla="*/ 312 h 414"/>
                <a:gd name="T66" fmla="*/ 571 w 584"/>
                <a:gd name="T67" fmla="*/ 304 h 414"/>
                <a:gd name="T68" fmla="*/ 532 w 584"/>
                <a:gd name="T69" fmla="*/ 291 h 414"/>
                <a:gd name="T70" fmla="*/ 489 w 584"/>
                <a:gd name="T71" fmla="*/ 308 h 414"/>
                <a:gd name="T72" fmla="*/ 423 w 584"/>
                <a:gd name="T73" fmla="*/ 354 h 414"/>
                <a:gd name="T74" fmla="*/ 376 w 584"/>
                <a:gd name="T75" fmla="*/ 402 h 414"/>
                <a:gd name="T76" fmla="*/ 327 w 584"/>
                <a:gd name="T77" fmla="*/ 387 h 414"/>
                <a:gd name="T78" fmla="*/ 275 w 584"/>
                <a:gd name="T79" fmla="*/ 362 h 414"/>
                <a:gd name="T80" fmla="*/ 134 w 584"/>
                <a:gd name="T81" fmla="*/ 383 h 414"/>
                <a:gd name="T82" fmla="*/ 73 w 584"/>
                <a:gd name="T83" fmla="*/ 316 h 414"/>
                <a:gd name="T84" fmla="*/ 16 w 584"/>
                <a:gd name="T85" fmla="*/ 300 h 414"/>
                <a:gd name="T86" fmla="*/ 61 w 584"/>
                <a:gd name="T87" fmla="*/ 218 h 414"/>
                <a:gd name="T88" fmla="*/ 94 w 584"/>
                <a:gd name="T89" fmla="*/ 161 h 414"/>
                <a:gd name="T90" fmla="*/ 47 w 584"/>
                <a:gd name="T91" fmla="*/ 117 h 414"/>
                <a:gd name="T92" fmla="*/ 26 w 584"/>
                <a:gd name="T93" fmla="*/ 61 h 414"/>
                <a:gd name="T94" fmla="*/ 63 w 584"/>
                <a:gd name="T95" fmla="*/ 48 h 414"/>
                <a:gd name="T96" fmla="*/ 71 w 584"/>
                <a:gd name="T97" fmla="*/ 88 h 414"/>
                <a:gd name="T98" fmla="*/ 176 w 584"/>
                <a:gd name="T99" fmla="*/ 98 h 414"/>
                <a:gd name="T100" fmla="*/ 364 w 584"/>
                <a:gd name="T101" fmla="*/ 92 h 414"/>
                <a:gd name="T102" fmla="*/ 503 w 584"/>
                <a:gd name="T103" fmla="*/ 25 h 414"/>
                <a:gd name="T104" fmla="*/ 586 w 584"/>
                <a:gd name="T105" fmla="*/ 7 h 414"/>
                <a:gd name="T106" fmla="*/ 644 w 584"/>
                <a:gd name="T107" fmla="*/ 21 h 414"/>
                <a:gd name="T108" fmla="*/ 644 w 584"/>
                <a:gd name="T109" fmla="*/ 107 h 414"/>
                <a:gd name="T110" fmla="*/ 604 w 584"/>
                <a:gd name="T111" fmla="*/ 113 h 414"/>
                <a:gd name="T112" fmla="*/ 585 w 584"/>
                <a:gd name="T113" fmla="*/ 151 h 414"/>
                <a:gd name="T114" fmla="*/ 576 w 584"/>
                <a:gd name="T115" fmla="*/ 205 h 414"/>
                <a:gd name="T116" fmla="*/ 550 w 584"/>
                <a:gd name="T117" fmla="*/ 225 h 414"/>
                <a:gd name="T118" fmla="*/ 567 w 584"/>
                <a:gd name="T119" fmla="*/ 247 h 414"/>
                <a:gd name="T120" fmla="*/ 604 w 584"/>
                <a:gd name="T121" fmla="*/ 293 h 41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84"/>
                <a:gd name="T184" fmla="*/ 0 h 414"/>
                <a:gd name="T185" fmla="*/ 584 w 584"/>
                <a:gd name="T186" fmla="*/ 414 h 41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84" h="414">
                  <a:moveTo>
                    <a:pt x="540" y="288"/>
                  </a:moveTo>
                  <a:lnTo>
                    <a:pt x="526" y="274"/>
                  </a:lnTo>
                  <a:lnTo>
                    <a:pt x="522" y="257"/>
                  </a:lnTo>
                  <a:lnTo>
                    <a:pt x="517" y="244"/>
                  </a:lnTo>
                  <a:lnTo>
                    <a:pt x="515" y="242"/>
                  </a:lnTo>
                  <a:lnTo>
                    <a:pt x="505" y="238"/>
                  </a:lnTo>
                  <a:lnTo>
                    <a:pt x="503" y="238"/>
                  </a:lnTo>
                  <a:lnTo>
                    <a:pt x="492" y="240"/>
                  </a:lnTo>
                  <a:lnTo>
                    <a:pt x="494" y="232"/>
                  </a:lnTo>
                  <a:lnTo>
                    <a:pt x="509" y="228"/>
                  </a:lnTo>
                  <a:lnTo>
                    <a:pt x="511" y="228"/>
                  </a:lnTo>
                  <a:lnTo>
                    <a:pt x="513" y="226"/>
                  </a:lnTo>
                  <a:lnTo>
                    <a:pt x="513" y="215"/>
                  </a:lnTo>
                  <a:lnTo>
                    <a:pt x="515" y="213"/>
                  </a:lnTo>
                  <a:lnTo>
                    <a:pt x="520" y="213"/>
                  </a:lnTo>
                  <a:lnTo>
                    <a:pt x="520" y="211"/>
                  </a:lnTo>
                  <a:lnTo>
                    <a:pt x="524" y="207"/>
                  </a:lnTo>
                  <a:lnTo>
                    <a:pt x="526" y="207"/>
                  </a:lnTo>
                  <a:lnTo>
                    <a:pt x="526" y="176"/>
                  </a:lnTo>
                  <a:lnTo>
                    <a:pt x="522" y="161"/>
                  </a:lnTo>
                  <a:lnTo>
                    <a:pt x="526" y="153"/>
                  </a:lnTo>
                  <a:lnTo>
                    <a:pt x="526" y="138"/>
                  </a:lnTo>
                  <a:lnTo>
                    <a:pt x="534" y="134"/>
                  </a:lnTo>
                  <a:lnTo>
                    <a:pt x="534" y="132"/>
                  </a:lnTo>
                  <a:lnTo>
                    <a:pt x="536" y="132"/>
                  </a:lnTo>
                  <a:lnTo>
                    <a:pt x="540" y="121"/>
                  </a:lnTo>
                  <a:lnTo>
                    <a:pt x="549" y="121"/>
                  </a:lnTo>
                  <a:lnTo>
                    <a:pt x="555" y="117"/>
                  </a:lnTo>
                  <a:lnTo>
                    <a:pt x="563" y="123"/>
                  </a:lnTo>
                  <a:lnTo>
                    <a:pt x="563" y="125"/>
                  </a:lnTo>
                  <a:lnTo>
                    <a:pt x="567" y="125"/>
                  </a:lnTo>
                  <a:lnTo>
                    <a:pt x="567" y="123"/>
                  </a:lnTo>
                  <a:lnTo>
                    <a:pt x="578" y="111"/>
                  </a:lnTo>
                  <a:lnTo>
                    <a:pt x="580" y="111"/>
                  </a:lnTo>
                  <a:lnTo>
                    <a:pt x="584" y="100"/>
                  </a:lnTo>
                  <a:lnTo>
                    <a:pt x="584" y="82"/>
                  </a:lnTo>
                  <a:lnTo>
                    <a:pt x="578" y="71"/>
                  </a:lnTo>
                  <a:lnTo>
                    <a:pt x="578" y="61"/>
                  </a:lnTo>
                  <a:lnTo>
                    <a:pt x="580" y="32"/>
                  </a:lnTo>
                  <a:lnTo>
                    <a:pt x="580" y="17"/>
                  </a:lnTo>
                  <a:lnTo>
                    <a:pt x="574" y="7"/>
                  </a:lnTo>
                  <a:lnTo>
                    <a:pt x="572" y="7"/>
                  </a:lnTo>
                  <a:lnTo>
                    <a:pt x="572" y="6"/>
                  </a:lnTo>
                  <a:lnTo>
                    <a:pt x="570" y="6"/>
                  </a:lnTo>
                  <a:lnTo>
                    <a:pt x="545" y="7"/>
                  </a:lnTo>
                  <a:lnTo>
                    <a:pt x="530" y="9"/>
                  </a:lnTo>
                  <a:lnTo>
                    <a:pt x="526" y="4"/>
                  </a:lnTo>
                  <a:lnTo>
                    <a:pt x="524" y="2"/>
                  </a:lnTo>
                  <a:lnTo>
                    <a:pt x="520" y="0"/>
                  </a:lnTo>
                  <a:lnTo>
                    <a:pt x="517" y="0"/>
                  </a:lnTo>
                  <a:lnTo>
                    <a:pt x="517" y="2"/>
                  </a:lnTo>
                  <a:lnTo>
                    <a:pt x="507" y="9"/>
                  </a:lnTo>
                  <a:lnTo>
                    <a:pt x="480" y="19"/>
                  </a:lnTo>
                  <a:lnTo>
                    <a:pt x="446" y="17"/>
                  </a:lnTo>
                  <a:lnTo>
                    <a:pt x="411" y="21"/>
                  </a:lnTo>
                  <a:lnTo>
                    <a:pt x="384" y="25"/>
                  </a:lnTo>
                  <a:lnTo>
                    <a:pt x="382" y="25"/>
                  </a:lnTo>
                  <a:lnTo>
                    <a:pt x="363" y="34"/>
                  </a:lnTo>
                  <a:lnTo>
                    <a:pt x="342" y="50"/>
                  </a:lnTo>
                  <a:lnTo>
                    <a:pt x="340" y="52"/>
                  </a:lnTo>
                  <a:lnTo>
                    <a:pt x="319" y="86"/>
                  </a:lnTo>
                  <a:lnTo>
                    <a:pt x="296" y="98"/>
                  </a:lnTo>
                  <a:lnTo>
                    <a:pt x="279" y="98"/>
                  </a:lnTo>
                  <a:lnTo>
                    <a:pt x="263" y="86"/>
                  </a:lnTo>
                  <a:lnTo>
                    <a:pt x="261" y="86"/>
                  </a:lnTo>
                  <a:lnTo>
                    <a:pt x="202" y="88"/>
                  </a:lnTo>
                  <a:lnTo>
                    <a:pt x="186" y="90"/>
                  </a:lnTo>
                  <a:lnTo>
                    <a:pt x="159" y="90"/>
                  </a:lnTo>
                  <a:lnTo>
                    <a:pt x="148" y="80"/>
                  </a:lnTo>
                  <a:lnTo>
                    <a:pt x="146" y="80"/>
                  </a:lnTo>
                  <a:lnTo>
                    <a:pt x="133" y="78"/>
                  </a:lnTo>
                  <a:lnTo>
                    <a:pt x="108" y="78"/>
                  </a:lnTo>
                  <a:lnTo>
                    <a:pt x="90" y="77"/>
                  </a:lnTo>
                  <a:lnTo>
                    <a:pt x="67" y="80"/>
                  </a:lnTo>
                  <a:lnTo>
                    <a:pt x="62" y="77"/>
                  </a:lnTo>
                  <a:lnTo>
                    <a:pt x="60" y="73"/>
                  </a:lnTo>
                  <a:lnTo>
                    <a:pt x="60" y="63"/>
                  </a:lnTo>
                  <a:lnTo>
                    <a:pt x="63" y="57"/>
                  </a:lnTo>
                  <a:lnTo>
                    <a:pt x="63" y="44"/>
                  </a:lnTo>
                  <a:lnTo>
                    <a:pt x="62" y="44"/>
                  </a:lnTo>
                  <a:lnTo>
                    <a:pt x="62" y="42"/>
                  </a:lnTo>
                  <a:lnTo>
                    <a:pt x="52" y="36"/>
                  </a:lnTo>
                  <a:lnTo>
                    <a:pt x="50" y="36"/>
                  </a:lnTo>
                  <a:lnTo>
                    <a:pt x="38" y="34"/>
                  </a:lnTo>
                  <a:lnTo>
                    <a:pt x="37" y="34"/>
                  </a:lnTo>
                  <a:lnTo>
                    <a:pt x="35" y="36"/>
                  </a:lnTo>
                  <a:lnTo>
                    <a:pt x="35" y="38"/>
                  </a:lnTo>
                  <a:lnTo>
                    <a:pt x="33" y="50"/>
                  </a:lnTo>
                  <a:lnTo>
                    <a:pt x="19" y="54"/>
                  </a:lnTo>
                  <a:lnTo>
                    <a:pt x="19" y="55"/>
                  </a:lnTo>
                  <a:lnTo>
                    <a:pt x="10" y="63"/>
                  </a:lnTo>
                  <a:lnTo>
                    <a:pt x="6" y="69"/>
                  </a:lnTo>
                  <a:lnTo>
                    <a:pt x="6" y="73"/>
                  </a:lnTo>
                  <a:lnTo>
                    <a:pt x="14" y="96"/>
                  </a:lnTo>
                  <a:lnTo>
                    <a:pt x="15" y="98"/>
                  </a:lnTo>
                  <a:lnTo>
                    <a:pt x="29" y="103"/>
                  </a:lnTo>
                  <a:lnTo>
                    <a:pt x="35" y="121"/>
                  </a:lnTo>
                  <a:lnTo>
                    <a:pt x="44" y="134"/>
                  </a:lnTo>
                  <a:lnTo>
                    <a:pt x="48" y="148"/>
                  </a:lnTo>
                  <a:lnTo>
                    <a:pt x="50" y="148"/>
                  </a:lnTo>
                  <a:lnTo>
                    <a:pt x="50" y="150"/>
                  </a:lnTo>
                  <a:lnTo>
                    <a:pt x="63" y="159"/>
                  </a:lnTo>
                  <a:lnTo>
                    <a:pt x="75" y="165"/>
                  </a:lnTo>
                  <a:lnTo>
                    <a:pt x="75" y="169"/>
                  </a:lnTo>
                  <a:lnTo>
                    <a:pt x="69" y="176"/>
                  </a:lnTo>
                  <a:lnTo>
                    <a:pt x="67" y="176"/>
                  </a:lnTo>
                  <a:lnTo>
                    <a:pt x="67" y="190"/>
                  </a:lnTo>
                  <a:lnTo>
                    <a:pt x="58" y="201"/>
                  </a:lnTo>
                  <a:lnTo>
                    <a:pt x="50" y="209"/>
                  </a:lnTo>
                  <a:lnTo>
                    <a:pt x="35" y="219"/>
                  </a:lnTo>
                  <a:lnTo>
                    <a:pt x="35" y="221"/>
                  </a:lnTo>
                  <a:lnTo>
                    <a:pt x="33" y="221"/>
                  </a:lnTo>
                  <a:lnTo>
                    <a:pt x="19" y="240"/>
                  </a:lnTo>
                  <a:lnTo>
                    <a:pt x="14" y="251"/>
                  </a:lnTo>
                  <a:lnTo>
                    <a:pt x="10" y="267"/>
                  </a:lnTo>
                  <a:lnTo>
                    <a:pt x="0" y="286"/>
                  </a:lnTo>
                  <a:lnTo>
                    <a:pt x="0" y="290"/>
                  </a:lnTo>
                  <a:lnTo>
                    <a:pt x="6" y="303"/>
                  </a:lnTo>
                  <a:lnTo>
                    <a:pt x="8" y="305"/>
                  </a:lnTo>
                  <a:lnTo>
                    <a:pt x="15" y="311"/>
                  </a:lnTo>
                  <a:lnTo>
                    <a:pt x="29" y="315"/>
                  </a:lnTo>
                  <a:lnTo>
                    <a:pt x="40" y="320"/>
                  </a:lnTo>
                  <a:lnTo>
                    <a:pt x="60" y="320"/>
                  </a:lnTo>
                  <a:lnTo>
                    <a:pt x="67" y="340"/>
                  </a:lnTo>
                  <a:lnTo>
                    <a:pt x="83" y="374"/>
                  </a:lnTo>
                  <a:lnTo>
                    <a:pt x="71" y="393"/>
                  </a:lnTo>
                  <a:lnTo>
                    <a:pt x="71" y="397"/>
                  </a:lnTo>
                  <a:lnTo>
                    <a:pt x="73" y="397"/>
                  </a:lnTo>
                  <a:lnTo>
                    <a:pt x="73" y="399"/>
                  </a:lnTo>
                  <a:lnTo>
                    <a:pt x="75" y="399"/>
                  </a:lnTo>
                  <a:lnTo>
                    <a:pt x="90" y="397"/>
                  </a:lnTo>
                  <a:lnTo>
                    <a:pt x="119" y="390"/>
                  </a:lnTo>
                  <a:lnTo>
                    <a:pt x="142" y="386"/>
                  </a:lnTo>
                  <a:lnTo>
                    <a:pt x="173" y="386"/>
                  </a:lnTo>
                  <a:lnTo>
                    <a:pt x="198" y="370"/>
                  </a:lnTo>
                  <a:lnTo>
                    <a:pt x="240" y="368"/>
                  </a:lnTo>
                  <a:lnTo>
                    <a:pt x="248" y="374"/>
                  </a:lnTo>
                  <a:lnTo>
                    <a:pt x="255" y="382"/>
                  </a:lnTo>
                  <a:lnTo>
                    <a:pt x="259" y="393"/>
                  </a:lnTo>
                  <a:lnTo>
                    <a:pt x="261" y="395"/>
                  </a:lnTo>
                  <a:lnTo>
                    <a:pt x="271" y="399"/>
                  </a:lnTo>
                  <a:lnTo>
                    <a:pt x="275" y="399"/>
                  </a:lnTo>
                  <a:lnTo>
                    <a:pt x="292" y="393"/>
                  </a:lnTo>
                  <a:lnTo>
                    <a:pt x="294" y="395"/>
                  </a:lnTo>
                  <a:lnTo>
                    <a:pt x="302" y="413"/>
                  </a:lnTo>
                  <a:lnTo>
                    <a:pt x="303" y="414"/>
                  </a:lnTo>
                  <a:lnTo>
                    <a:pt x="305" y="414"/>
                  </a:lnTo>
                  <a:lnTo>
                    <a:pt x="325" y="413"/>
                  </a:lnTo>
                  <a:lnTo>
                    <a:pt x="336" y="409"/>
                  </a:lnTo>
                  <a:lnTo>
                    <a:pt x="351" y="409"/>
                  </a:lnTo>
                  <a:lnTo>
                    <a:pt x="367" y="399"/>
                  </a:lnTo>
                  <a:lnTo>
                    <a:pt x="378" y="397"/>
                  </a:lnTo>
                  <a:lnTo>
                    <a:pt x="380" y="397"/>
                  </a:lnTo>
                  <a:lnTo>
                    <a:pt x="382" y="395"/>
                  </a:lnTo>
                  <a:lnTo>
                    <a:pt x="382" y="393"/>
                  </a:lnTo>
                  <a:lnTo>
                    <a:pt x="380" y="376"/>
                  </a:lnTo>
                  <a:lnTo>
                    <a:pt x="382" y="353"/>
                  </a:lnTo>
                  <a:lnTo>
                    <a:pt x="382" y="347"/>
                  </a:lnTo>
                  <a:lnTo>
                    <a:pt x="413" y="317"/>
                  </a:lnTo>
                  <a:lnTo>
                    <a:pt x="436" y="315"/>
                  </a:lnTo>
                  <a:lnTo>
                    <a:pt x="438" y="315"/>
                  </a:lnTo>
                  <a:lnTo>
                    <a:pt x="438" y="313"/>
                  </a:lnTo>
                  <a:lnTo>
                    <a:pt x="444" y="307"/>
                  </a:lnTo>
                  <a:lnTo>
                    <a:pt x="446" y="307"/>
                  </a:lnTo>
                  <a:lnTo>
                    <a:pt x="447" y="299"/>
                  </a:lnTo>
                  <a:lnTo>
                    <a:pt x="469" y="297"/>
                  </a:lnTo>
                  <a:lnTo>
                    <a:pt x="476" y="303"/>
                  </a:lnTo>
                  <a:lnTo>
                    <a:pt x="476" y="311"/>
                  </a:lnTo>
                  <a:lnTo>
                    <a:pt x="478" y="311"/>
                  </a:lnTo>
                  <a:lnTo>
                    <a:pt x="478" y="313"/>
                  </a:lnTo>
                  <a:lnTo>
                    <a:pt x="488" y="317"/>
                  </a:lnTo>
                  <a:lnTo>
                    <a:pt x="499" y="318"/>
                  </a:lnTo>
                  <a:lnTo>
                    <a:pt x="501" y="318"/>
                  </a:lnTo>
                  <a:lnTo>
                    <a:pt x="501" y="317"/>
                  </a:lnTo>
                  <a:lnTo>
                    <a:pt x="511" y="309"/>
                  </a:lnTo>
                  <a:lnTo>
                    <a:pt x="513" y="309"/>
                  </a:lnTo>
                  <a:lnTo>
                    <a:pt x="513" y="315"/>
                  </a:lnTo>
                  <a:lnTo>
                    <a:pt x="515" y="315"/>
                  </a:lnTo>
                  <a:lnTo>
                    <a:pt x="515" y="317"/>
                  </a:lnTo>
                  <a:lnTo>
                    <a:pt x="520" y="317"/>
                  </a:lnTo>
                  <a:lnTo>
                    <a:pt x="520" y="315"/>
                  </a:lnTo>
                  <a:lnTo>
                    <a:pt x="522" y="315"/>
                  </a:lnTo>
                  <a:lnTo>
                    <a:pt x="522" y="309"/>
                  </a:lnTo>
                  <a:lnTo>
                    <a:pt x="545" y="303"/>
                  </a:lnTo>
                  <a:lnTo>
                    <a:pt x="547" y="303"/>
                  </a:lnTo>
                  <a:lnTo>
                    <a:pt x="547" y="301"/>
                  </a:lnTo>
                  <a:lnTo>
                    <a:pt x="549" y="301"/>
                  </a:lnTo>
                  <a:lnTo>
                    <a:pt x="549" y="297"/>
                  </a:lnTo>
                  <a:lnTo>
                    <a:pt x="540" y="288"/>
                  </a:lnTo>
                  <a:lnTo>
                    <a:pt x="536" y="292"/>
                  </a:lnTo>
                  <a:lnTo>
                    <a:pt x="538" y="297"/>
                  </a:lnTo>
                  <a:lnTo>
                    <a:pt x="519" y="301"/>
                  </a:lnTo>
                  <a:lnTo>
                    <a:pt x="517" y="301"/>
                  </a:lnTo>
                  <a:lnTo>
                    <a:pt x="517" y="303"/>
                  </a:lnTo>
                  <a:lnTo>
                    <a:pt x="515" y="303"/>
                  </a:lnTo>
                  <a:lnTo>
                    <a:pt x="515" y="305"/>
                  </a:lnTo>
                  <a:lnTo>
                    <a:pt x="517" y="311"/>
                  </a:lnTo>
                  <a:lnTo>
                    <a:pt x="519" y="311"/>
                  </a:lnTo>
                  <a:lnTo>
                    <a:pt x="520" y="305"/>
                  </a:lnTo>
                  <a:lnTo>
                    <a:pt x="520" y="303"/>
                  </a:lnTo>
                  <a:lnTo>
                    <a:pt x="519" y="303"/>
                  </a:lnTo>
                  <a:lnTo>
                    <a:pt x="519" y="301"/>
                  </a:lnTo>
                  <a:lnTo>
                    <a:pt x="507" y="301"/>
                  </a:lnTo>
                  <a:lnTo>
                    <a:pt x="507" y="303"/>
                  </a:lnTo>
                  <a:lnTo>
                    <a:pt x="497" y="311"/>
                  </a:lnTo>
                  <a:lnTo>
                    <a:pt x="492" y="309"/>
                  </a:lnTo>
                  <a:lnTo>
                    <a:pt x="484" y="307"/>
                  </a:lnTo>
                  <a:lnTo>
                    <a:pt x="484" y="299"/>
                  </a:lnTo>
                  <a:lnTo>
                    <a:pt x="482" y="297"/>
                  </a:lnTo>
                  <a:lnTo>
                    <a:pt x="472" y="290"/>
                  </a:lnTo>
                  <a:lnTo>
                    <a:pt x="471" y="290"/>
                  </a:lnTo>
                  <a:lnTo>
                    <a:pt x="446" y="292"/>
                  </a:lnTo>
                  <a:lnTo>
                    <a:pt x="444" y="292"/>
                  </a:lnTo>
                  <a:lnTo>
                    <a:pt x="442" y="294"/>
                  </a:lnTo>
                  <a:lnTo>
                    <a:pt x="438" y="303"/>
                  </a:lnTo>
                  <a:lnTo>
                    <a:pt x="434" y="307"/>
                  </a:lnTo>
                  <a:lnTo>
                    <a:pt x="411" y="309"/>
                  </a:lnTo>
                  <a:lnTo>
                    <a:pt x="409" y="309"/>
                  </a:lnTo>
                  <a:lnTo>
                    <a:pt x="409" y="311"/>
                  </a:lnTo>
                  <a:lnTo>
                    <a:pt x="376" y="343"/>
                  </a:lnTo>
                  <a:lnTo>
                    <a:pt x="375" y="343"/>
                  </a:lnTo>
                  <a:lnTo>
                    <a:pt x="375" y="353"/>
                  </a:lnTo>
                  <a:lnTo>
                    <a:pt x="373" y="376"/>
                  </a:lnTo>
                  <a:lnTo>
                    <a:pt x="375" y="390"/>
                  </a:lnTo>
                  <a:lnTo>
                    <a:pt x="365" y="391"/>
                  </a:lnTo>
                  <a:lnTo>
                    <a:pt x="363" y="391"/>
                  </a:lnTo>
                  <a:lnTo>
                    <a:pt x="348" y="401"/>
                  </a:lnTo>
                  <a:lnTo>
                    <a:pt x="334" y="401"/>
                  </a:lnTo>
                  <a:lnTo>
                    <a:pt x="325" y="405"/>
                  </a:lnTo>
                  <a:lnTo>
                    <a:pt x="307" y="407"/>
                  </a:lnTo>
                  <a:lnTo>
                    <a:pt x="302" y="390"/>
                  </a:lnTo>
                  <a:lnTo>
                    <a:pt x="300" y="388"/>
                  </a:lnTo>
                  <a:lnTo>
                    <a:pt x="294" y="386"/>
                  </a:lnTo>
                  <a:lnTo>
                    <a:pt x="290" y="386"/>
                  </a:lnTo>
                  <a:lnTo>
                    <a:pt x="273" y="391"/>
                  </a:lnTo>
                  <a:lnTo>
                    <a:pt x="267" y="388"/>
                  </a:lnTo>
                  <a:lnTo>
                    <a:pt x="263" y="378"/>
                  </a:lnTo>
                  <a:lnTo>
                    <a:pt x="261" y="378"/>
                  </a:lnTo>
                  <a:lnTo>
                    <a:pt x="252" y="366"/>
                  </a:lnTo>
                  <a:lnTo>
                    <a:pt x="244" y="361"/>
                  </a:lnTo>
                  <a:lnTo>
                    <a:pt x="242" y="361"/>
                  </a:lnTo>
                  <a:lnTo>
                    <a:pt x="196" y="363"/>
                  </a:lnTo>
                  <a:lnTo>
                    <a:pt x="194" y="363"/>
                  </a:lnTo>
                  <a:lnTo>
                    <a:pt x="169" y="378"/>
                  </a:lnTo>
                  <a:lnTo>
                    <a:pt x="142" y="378"/>
                  </a:lnTo>
                  <a:lnTo>
                    <a:pt x="119" y="382"/>
                  </a:lnTo>
                  <a:lnTo>
                    <a:pt x="90" y="390"/>
                  </a:lnTo>
                  <a:lnTo>
                    <a:pt x="83" y="391"/>
                  </a:lnTo>
                  <a:lnTo>
                    <a:pt x="90" y="376"/>
                  </a:lnTo>
                  <a:lnTo>
                    <a:pt x="90" y="372"/>
                  </a:lnTo>
                  <a:lnTo>
                    <a:pt x="75" y="336"/>
                  </a:lnTo>
                  <a:lnTo>
                    <a:pt x="65" y="315"/>
                  </a:lnTo>
                  <a:lnTo>
                    <a:pt x="63" y="315"/>
                  </a:lnTo>
                  <a:lnTo>
                    <a:pt x="63" y="313"/>
                  </a:lnTo>
                  <a:lnTo>
                    <a:pt x="42" y="313"/>
                  </a:lnTo>
                  <a:lnTo>
                    <a:pt x="33" y="307"/>
                  </a:lnTo>
                  <a:lnTo>
                    <a:pt x="19" y="303"/>
                  </a:lnTo>
                  <a:lnTo>
                    <a:pt x="14" y="299"/>
                  </a:lnTo>
                  <a:lnTo>
                    <a:pt x="8" y="288"/>
                  </a:lnTo>
                  <a:lnTo>
                    <a:pt x="17" y="270"/>
                  </a:lnTo>
                  <a:lnTo>
                    <a:pt x="21" y="255"/>
                  </a:lnTo>
                  <a:lnTo>
                    <a:pt x="27" y="244"/>
                  </a:lnTo>
                  <a:lnTo>
                    <a:pt x="38" y="224"/>
                  </a:lnTo>
                  <a:lnTo>
                    <a:pt x="54" y="217"/>
                  </a:lnTo>
                  <a:lnTo>
                    <a:pt x="63" y="205"/>
                  </a:lnTo>
                  <a:lnTo>
                    <a:pt x="75" y="194"/>
                  </a:lnTo>
                  <a:lnTo>
                    <a:pt x="75" y="180"/>
                  </a:lnTo>
                  <a:lnTo>
                    <a:pt x="81" y="173"/>
                  </a:lnTo>
                  <a:lnTo>
                    <a:pt x="83" y="173"/>
                  </a:lnTo>
                  <a:lnTo>
                    <a:pt x="83" y="161"/>
                  </a:lnTo>
                  <a:lnTo>
                    <a:pt x="81" y="161"/>
                  </a:lnTo>
                  <a:lnTo>
                    <a:pt x="81" y="159"/>
                  </a:lnTo>
                  <a:lnTo>
                    <a:pt x="67" y="151"/>
                  </a:lnTo>
                  <a:lnTo>
                    <a:pt x="56" y="144"/>
                  </a:lnTo>
                  <a:lnTo>
                    <a:pt x="52" y="130"/>
                  </a:lnTo>
                  <a:lnTo>
                    <a:pt x="42" y="117"/>
                  </a:lnTo>
                  <a:lnTo>
                    <a:pt x="37" y="98"/>
                  </a:lnTo>
                  <a:lnTo>
                    <a:pt x="35" y="96"/>
                  </a:lnTo>
                  <a:lnTo>
                    <a:pt x="21" y="90"/>
                  </a:lnTo>
                  <a:lnTo>
                    <a:pt x="14" y="71"/>
                  </a:lnTo>
                  <a:lnTo>
                    <a:pt x="17" y="67"/>
                  </a:lnTo>
                  <a:lnTo>
                    <a:pt x="23" y="61"/>
                  </a:lnTo>
                  <a:lnTo>
                    <a:pt x="38" y="55"/>
                  </a:lnTo>
                  <a:lnTo>
                    <a:pt x="40" y="54"/>
                  </a:lnTo>
                  <a:lnTo>
                    <a:pt x="40" y="52"/>
                  </a:lnTo>
                  <a:lnTo>
                    <a:pt x="42" y="42"/>
                  </a:lnTo>
                  <a:lnTo>
                    <a:pt x="48" y="44"/>
                  </a:lnTo>
                  <a:lnTo>
                    <a:pt x="56" y="48"/>
                  </a:lnTo>
                  <a:lnTo>
                    <a:pt x="56" y="55"/>
                  </a:lnTo>
                  <a:lnTo>
                    <a:pt x="52" y="61"/>
                  </a:lnTo>
                  <a:lnTo>
                    <a:pt x="52" y="75"/>
                  </a:lnTo>
                  <a:lnTo>
                    <a:pt x="54" y="80"/>
                  </a:lnTo>
                  <a:lnTo>
                    <a:pt x="56" y="82"/>
                  </a:lnTo>
                  <a:lnTo>
                    <a:pt x="63" y="88"/>
                  </a:lnTo>
                  <a:lnTo>
                    <a:pt x="65" y="88"/>
                  </a:lnTo>
                  <a:lnTo>
                    <a:pt x="90" y="84"/>
                  </a:lnTo>
                  <a:lnTo>
                    <a:pt x="108" y="86"/>
                  </a:lnTo>
                  <a:lnTo>
                    <a:pt x="133" y="86"/>
                  </a:lnTo>
                  <a:lnTo>
                    <a:pt x="144" y="88"/>
                  </a:lnTo>
                  <a:lnTo>
                    <a:pt x="156" y="98"/>
                  </a:lnTo>
                  <a:lnTo>
                    <a:pt x="186" y="98"/>
                  </a:lnTo>
                  <a:lnTo>
                    <a:pt x="202" y="96"/>
                  </a:lnTo>
                  <a:lnTo>
                    <a:pt x="259" y="94"/>
                  </a:lnTo>
                  <a:lnTo>
                    <a:pt x="275" y="105"/>
                  </a:lnTo>
                  <a:lnTo>
                    <a:pt x="300" y="105"/>
                  </a:lnTo>
                  <a:lnTo>
                    <a:pt x="323" y="92"/>
                  </a:lnTo>
                  <a:lnTo>
                    <a:pt x="325" y="90"/>
                  </a:lnTo>
                  <a:lnTo>
                    <a:pt x="346" y="55"/>
                  </a:lnTo>
                  <a:lnTo>
                    <a:pt x="367" y="42"/>
                  </a:lnTo>
                  <a:lnTo>
                    <a:pt x="386" y="32"/>
                  </a:lnTo>
                  <a:lnTo>
                    <a:pt x="411" y="29"/>
                  </a:lnTo>
                  <a:lnTo>
                    <a:pt x="446" y="25"/>
                  </a:lnTo>
                  <a:lnTo>
                    <a:pt x="480" y="27"/>
                  </a:lnTo>
                  <a:lnTo>
                    <a:pt x="482" y="27"/>
                  </a:lnTo>
                  <a:lnTo>
                    <a:pt x="511" y="17"/>
                  </a:lnTo>
                  <a:lnTo>
                    <a:pt x="511" y="15"/>
                  </a:lnTo>
                  <a:lnTo>
                    <a:pt x="519" y="7"/>
                  </a:lnTo>
                  <a:lnTo>
                    <a:pt x="520" y="7"/>
                  </a:lnTo>
                  <a:lnTo>
                    <a:pt x="524" y="15"/>
                  </a:lnTo>
                  <a:lnTo>
                    <a:pt x="526" y="17"/>
                  </a:lnTo>
                  <a:lnTo>
                    <a:pt x="528" y="17"/>
                  </a:lnTo>
                  <a:lnTo>
                    <a:pt x="545" y="15"/>
                  </a:lnTo>
                  <a:lnTo>
                    <a:pt x="568" y="13"/>
                  </a:lnTo>
                  <a:lnTo>
                    <a:pt x="572" y="21"/>
                  </a:lnTo>
                  <a:lnTo>
                    <a:pt x="572" y="32"/>
                  </a:lnTo>
                  <a:lnTo>
                    <a:pt x="570" y="61"/>
                  </a:lnTo>
                  <a:lnTo>
                    <a:pt x="570" y="73"/>
                  </a:lnTo>
                  <a:lnTo>
                    <a:pt x="576" y="84"/>
                  </a:lnTo>
                  <a:lnTo>
                    <a:pt x="576" y="98"/>
                  </a:lnTo>
                  <a:lnTo>
                    <a:pt x="572" y="107"/>
                  </a:lnTo>
                  <a:lnTo>
                    <a:pt x="565" y="115"/>
                  </a:lnTo>
                  <a:lnTo>
                    <a:pt x="557" y="109"/>
                  </a:lnTo>
                  <a:lnTo>
                    <a:pt x="557" y="107"/>
                  </a:lnTo>
                  <a:lnTo>
                    <a:pt x="553" y="107"/>
                  </a:lnTo>
                  <a:lnTo>
                    <a:pt x="545" y="113"/>
                  </a:lnTo>
                  <a:lnTo>
                    <a:pt x="536" y="113"/>
                  </a:lnTo>
                  <a:lnTo>
                    <a:pt x="534" y="115"/>
                  </a:lnTo>
                  <a:lnTo>
                    <a:pt x="528" y="128"/>
                  </a:lnTo>
                  <a:lnTo>
                    <a:pt x="520" y="132"/>
                  </a:lnTo>
                  <a:lnTo>
                    <a:pt x="520" y="134"/>
                  </a:lnTo>
                  <a:lnTo>
                    <a:pt x="519" y="134"/>
                  </a:lnTo>
                  <a:lnTo>
                    <a:pt x="519" y="151"/>
                  </a:lnTo>
                  <a:lnTo>
                    <a:pt x="515" y="159"/>
                  </a:lnTo>
                  <a:lnTo>
                    <a:pt x="515" y="161"/>
                  </a:lnTo>
                  <a:lnTo>
                    <a:pt x="519" y="176"/>
                  </a:lnTo>
                  <a:lnTo>
                    <a:pt x="519" y="203"/>
                  </a:lnTo>
                  <a:lnTo>
                    <a:pt x="517" y="205"/>
                  </a:lnTo>
                  <a:lnTo>
                    <a:pt x="511" y="205"/>
                  </a:lnTo>
                  <a:lnTo>
                    <a:pt x="511" y="207"/>
                  </a:lnTo>
                  <a:lnTo>
                    <a:pt x="507" y="211"/>
                  </a:lnTo>
                  <a:lnTo>
                    <a:pt x="505" y="211"/>
                  </a:lnTo>
                  <a:lnTo>
                    <a:pt x="505" y="221"/>
                  </a:lnTo>
                  <a:lnTo>
                    <a:pt x="490" y="224"/>
                  </a:lnTo>
                  <a:lnTo>
                    <a:pt x="488" y="224"/>
                  </a:lnTo>
                  <a:lnTo>
                    <a:pt x="488" y="226"/>
                  </a:lnTo>
                  <a:lnTo>
                    <a:pt x="486" y="226"/>
                  </a:lnTo>
                  <a:lnTo>
                    <a:pt x="486" y="244"/>
                  </a:lnTo>
                  <a:lnTo>
                    <a:pt x="488" y="244"/>
                  </a:lnTo>
                  <a:lnTo>
                    <a:pt x="488" y="246"/>
                  </a:lnTo>
                  <a:lnTo>
                    <a:pt x="503" y="246"/>
                  </a:lnTo>
                  <a:lnTo>
                    <a:pt x="509" y="249"/>
                  </a:lnTo>
                  <a:lnTo>
                    <a:pt x="515" y="261"/>
                  </a:lnTo>
                  <a:lnTo>
                    <a:pt x="519" y="276"/>
                  </a:lnTo>
                  <a:lnTo>
                    <a:pt x="519" y="278"/>
                  </a:lnTo>
                  <a:lnTo>
                    <a:pt x="520" y="280"/>
                  </a:lnTo>
                  <a:lnTo>
                    <a:pt x="536" y="292"/>
                  </a:lnTo>
                  <a:lnTo>
                    <a:pt x="540" y="288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76" name="Freeform 64"/>
            <p:cNvSpPr>
              <a:spLocks/>
            </p:cNvSpPr>
            <p:nvPr/>
          </p:nvSpPr>
          <p:spPr bwMode="auto">
            <a:xfrm>
              <a:off x="5207" y="3404"/>
              <a:ext cx="300" cy="255"/>
            </a:xfrm>
            <a:custGeom>
              <a:avLst/>
              <a:gdLst>
                <a:gd name="T0" fmla="*/ 279 w 267"/>
                <a:gd name="T1" fmla="*/ 117 h 255"/>
                <a:gd name="T2" fmla="*/ 251 w 267"/>
                <a:gd name="T3" fmla="*/ 124 h 255"/>
                <a:gd name="T4" fmla="*/ 240 w 267"/>
                <a:gd name="T5" fmla="*/ 126 h 255"/>
                <a:gd name="T6" fmla="*/ 234 w 267"/>
                <a:gd name="T7" fmla="*/ 120 h 255"/>
                <a:gd name="T8" fmla="*/ 197 w 267"/>
                <a:gd name="T9" fmla="*/ 130 h 255"/>
                <a:gd name="T10" fmla="*/ 147 w 267"/>
                <a:gd name="T11" fmla="*/ 140 h 255"/>
                <a:gd name="T12" fmla="*/ 128 w 267"/>
                <a:gd name="T13" fmla="*/ 169 h 255"/>
                <a:gd name="T14" fmla="*/ 93 w 267"/>
                <a:gd name="T15" fmla="*/ 197 h 255"/>
                <a:gd name="T16" fmla="*/ 46 w 267"/>
                <a:gd name="T17" fmla="*/ 226 h 255"/>
                <a:gd name="T18" fmla="*/ 20 w 267"/>
                <a:gd name="T19" fmla="*/ 255 h 255"/>
                <a:gd name="T20" fmla="*/ 13 w 267"/>
                <a:gd name="T21" fmla="*/ 247 h 255"/>
                <a:gd name="T22" fmla="*/ 25 w 267"/>
                <a:gd name="T23" fmla="*/ 218 h 255"/>
                <a:gd name="T24" fmla="*/ 63 w 267"/>
                <a:gd name="T25" fmla="*/ 201 h 255"/>
                <a:gd name="T26" fmla="*/ 63 w 267"/>
                <a:gd name="T27" fmla="*/ 192 h 255"/>
                <a:gd name="T28" fmla="*/ 42 w 267"/>
                <a:gd name="T29" fmla="*/ 193 h 255"/>
                <a:gd name="T30" fmla="*/ 18 w 267"/>
                <a:gd name="T31" fmla="*/ 195 h 255"/>
                <a:gd name="T32" fmla="*/ 0 w 267"/>
                <a:gd name="T33" fmla="*/ 178 h 255"/>
                <a:gd name="T34" fmla="*/ 13 w 267"/>
                <a:gd name="T35" fmla="*/ 138 h 255"/>
                <a:gd name="T36" fmla="*/ 30 w 267"/>
                <a:gd name="T37" fmla="*/ 113 h 255"/>
                <a:gd name="T38" fmla="*/ 42 w 267"/>
                <a:gd name="T39" fmla="*/ 96 h 255"/>
                <a:gd name="T40" fmla="*/ 30 w 267"/>
                <a:gd name="T41" fmla="*/ 69 h 255"/>
                <a:gd name="T42" fmla="*/ 20 w 267"/>
                <a:gd name="T43" fmla="*/ 55 h 255"/>
                <a:gd name="T44" fmla="*/ 9 w 267"/>
                <a:gd name="T45" fmla="*/ 46 h 255"/>
                <a:gd name="T46" fmla="*/ 67 w 267"/>
                <a:gd name="T47" fmla="*/ 17 h 255"/>
                <a:gd name="T48" fmla="*/ 79 w 267"/>
                <a:gd name="T49" fmla="*/ 1 h 255"/>
                <a:gd name="T50" fmla="*/ 117 w 267"/>
                <a:gd name="T51" fmla="*/ 7 h 255"/>
                <a:gd name="T52" fmla="*/ 128 w 267"/>
                <a:gd name="T53" fmla="*/ 19 h 255"/>
                <a:gd name="T54" fmla="*/ 149 w 267"/>
                <a:gd name="T55" fmla="*/ 11 h 255"/>
                <a:gd name="T56" fmla="*/ 158 w 267"/>
                <a:gd name="T57" fmla="*/ 19 h 255"/>
                <a:gd name="T58" fmla="*/ 161 w 267"/>
                <a:gd name="T59" fmla="*/ 11 h 255"/>
                <a:gd name="T60" fmla="*/ 197 w 267"/>
                <a:gd name="T61" fmla="*/ 13 h 255"/>
                <a:gd name="T62" fmla="*/ 190 w 267"/>
                <a:gd name="T63" fmla="*/ 30 h 255"/>
                <a:gd name="T64" fmla="*/ 203 w 267"/>
                <a:gd name="T65" fmla="*/ 53 h 255"/>
                <a:gd name="T66" fmla="*/ 229 w 267"/>
                <a:gd name="T67" fmla="*/ 65 h 255"/>
                <a:gd name="T68" fmla="*/ 257 w 267"/>
                <a:gd name="T69" fmla="*/ 80 h 255"/>
                <a:gd name="T70" fmla="*/ 300 w 267"/>
                <a:gd name="T71" fmla="*/ 94 h 255"/>
                <a:gd name="T72" fmla="*/ 283 w 267"/>
                <a:gd name="T73" fmla="*/ 117 h 25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67"/>
                <a:gd name="T112" fmla="*/ 0 h 255"/>
                <a:gd name="T113" fmla="*/ 267 w 267"/>
                <a:gd name="T114" fmla="*/ 255 h 25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67" h="255">
                  <a:moveTo>
                    <a:pt x="252" y="117"/>
                  </a:moveTo>
                  <a:lnTo>
                    <a:pt x="248" y="117"/>
                  </a:lnTo>
                  <a:lnTo>
                    <a:pt x="242" y="124"/>
                  </a:lnTo>
                  <a:lnTo>
                    <a:pt x="223" y="124"/>
                  </a:lnTo>
                  <a:lnTo>
                    <a:pt x="219" y="126"/>
                  </a:lnTo>
                  <a:lnTo>
                    <a:pt x="214" y="126"/>
                  </a:lnTo>
                  <a:lnTo>
                    <a:pt x="214" y="120"/>
                  </a:lnTo>
                  <a:lnTo>
                    <a:pt x="208" y="120"/>
                  </a:lnTo>
                  <a:lnTo>
                    <a:pt x="189" y="124"/>
                  </a:lnTo>
                  <a:lnTo>
                    <a:pt x="175" y="130"/>
                  </a:lnTo>
                  <a:lnTo>
                    <a:pt x="162" y="142"/>
                  </a:lnTo>
                  <a:lnTo>
                    <a:pt x="131" y="140"/>
                  </a:lnTo>
                  <a:lnTo>
                    <a:pt x="121" y="149"/>
                  </a:lnTo>
                  <a:lnTo>
                    <a:pt x="114" y="169"/>
                  </a:lnTo>
                  <a:lnTo>
                    <a:pt x="102" y="184"/>
                  </a:lnTo>
                  <a:lnTo>
                    <a:pt x="83" y="197"/>
                  </a:lnTo>
                  <a:lnTo>
                    <a:pt x="60" y="213"/>
                  </a:lnTo>
                  <a:lnTo>
                    <a:pt x="41" y="226"/>
                  </a:lnTo>
                  <a:lnTo>
                    <a:pt x="27" y="241"/>
                  </a:lnTo>
                  <a:lnTo>
                    <a:pt x="18" y="255"/>
                  </a:lnTo>
                  <a:lnTo>
                    <a:pt x="12" y="255"/>
                  </a:lnTo>
                  <a:lnTo>
                    <a:pt x="12" y="247"/>
                  </a:lnTo>
                  <a:lnTo>
                    <a:pt x="12" y="232"/>
                  </a:lnTo>
                  <a:lnTo>
                    <a:pt x="22" y="218"/>
                  </a:lnTo>
                  <a:lnTo>
                    <a:pt x="37" y="211"/>
                  </a:lnTo>
                  <a:lnTo>
                    <a:pt x="56" y="201"/>
                  </a:lnTo>
                  <a:lnTo>
                    <a:pt x="60" y="195"/>
                  </a:lnTo>
                  <a:lnTo>
                    <a:pt x="56" y="192"/>
                  </a:lnTo>
                  <a:lnTo>
                    <a:pt x="50" y="193"/>
                  </a:lnTo>
                  <a:lnTo>
                    <a:pt x="37" y="193"/>
                  </a:lnTo>
                  <a:lnTo>
                    <a:pt x="27" y="192"/>
                  </a:lnTo>
                  <a:lnTo>
                    <a:pt x="16" y="195"/>
                  </a:lnTo>
                  <a:lnTo>
                    <a:pt x="2" y="186"/>
                  </a:lnTo>
                  <a:lnTo>
                    <a:pt x="0" y="178"/>
                  </a:lnTo>
                  <a:lnTo>
                    <a:pt x="8" y="169"/>
                  </a:lnTo>
                  <a:lnTo>
                    <a:pt x="12" y="138"/>
                  </a:lnTo>
                  <a:lnTo>
                    <a:pt x="12" y="120"/>
                  </a:lnTo>
                  <a:lnTo>
                    <a:pt x="27" y="113"/>
                  </a:lnTo>
                  <a:lnTo>
                    <a:pt x="37" y="107"/>
                  </a:lnTo>
                  <a:lnTo>
                    <a:pt x="37" y="96"/>
                  </a:lnTo>
                  <a:lnTo>
                    <a:pt x="31" y="78"/>
                  </a:lnTo>
                  <a:lnTo>
                    <a:pt x="27" y="69"/>
                  </a:lnTo>
                  <a:lnTo>
                    <a:pt x="18" y="61"/>
                  </a:lnTo>
                  <a:lnTo>
                    <a:pt x="18" y="55"/>
                  </a:lnTo>
                  <a:lnTo>
                    <a:pt x="12" y="49"/>
                  </a:lnTo>
                  <a:lnTo>
                    <a:pt x="8" y="46"/>
                  </a:lnTo>
                  <a:lnTo>
                    <a:pt x="35" y="19"/>
                  </a:lnTo>
                  <a:lnTo>
                    <a:pt x="60" y="17"/>
                  </a:lnTo>
                  <a:lnTo>
                    <a:pt x="66" y="11"/>
                  </a:lnTo>
                  <a:lnTo>
                    <a:pt x="70" y="1"/>
                  </a:lnTo>
                  <a:lnTo>
                    <a:pt x="95" y="0"/>
                  </a:lnTo>
                  <a:lnTo>
                    <a:pt x="104" y="7"/>
                  </a:lnTo>
                  <a:lnTo>
                    <a:pt x="104" y="15"/>
                  </a:lnTo>
                  <a:lnTo>
                    <a:pt x="114" y="19"/>
                  </a:lnTo>
                  <a:lnTo>
                    <a:pt x="123" y="21"/>
                  </a:lnTo>
                  <a:lnTo>
                    <a:pt x="133" y="11"/>
                  </a:lnTo>
                  <a:lnTo>
                    <a:pt x="141" y="11"/>
                  </a:lnTo>
                  <a:lnTo>
                    <a:pt x="141" y="19"/>
                  </a:lnTo>
                  <a:lnTo>
                    <a:pt x="143" y="19"/>
                  </a:lnTo>
                  <a:lnTo>
                    <a:pt x="143" y="11"/>
                  </a:lnTo>
                  <a:lnTo>
                    <a:pt x="169" y="5"/>
                  </a:lnTo>
                  <a:lnTo>
                    <a:pt x="175" y="13"/>
                  </a:lnTo>
                  <a:lnTo>
                    <a:pt x="169" y="21"/>
                  </a:lnTo>
                  <a:lnTo>
                    <a:pt x="169" y="30"/>
                  </a:lnTo>
                  <a:lnTo>
                    <a:pt x="171" y="44"/>
                  </a:lnTo>
                  <a:lnTo>
                    <a:pt x="181" y="53"/>
                  </a:lnTo>
                  <a:lnTo>
                    <a:pt x="191" y="63"/>
                  </a:lnTo>
                  <a:lnTo>
                    <a:pt x="204" y="65"/>
                  </a:lnTo>
                  <a:lnTo>
                    <a:pt x="214" y="71"/>
                  </a:lnTo>
                  <a:lnTo>
                    <a:pt x="229" y="80"/>
                  </a:lnTo>
                  <a:lnTo>
                    <a:pt x="248" y="92"/>
                  </a:lnTo>
                  <a:lnTo>
                    <a:pt x="267" y="94"/>
                  </a:lnTo>
                  <a:lnTo>
                    <a:pt x="262" y="113"/>
                  </a:lnTo>
                  <a:lnTo>
                    <a:pt x="252" y="117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77" name="Freeform 65"/>
            <p:cNvSpPr>
              <a:spLocks/>
            </p:cNvSpPr>
            <p:nvPr/>
          </p:nvSpPr>
          <p:spPr bwMode="auto">
            <a:xfrm>
              <a:off x="5203" y="3400"/>
              <a:ext cx="309" cy="263"/>
            </a:xfrm>
            <a:custGeom>
              <a:avLst/>
              <a:gdLst>
                <a:gd name="T0" fmla="*/ 279 w 274"/>
                <a:gd name="T1" fmla="*/ 119 h 263"/>
                <a:gd name="T2" fmla="*/ 246 w 274"/>
                <a:gd name="T3" fmla="*/ 128 h 263"/>
                <a:gd name="T4" fmla="*/ 246 w 274"/>
                <a:gd name="T5" fmla="*/ 121 h 263"/>
                <a:gd name="T6" fmla="*/ 184 w 274"/>
                <a:gd name="T7" fmla="*/ 142 h 263"/>
                <a:gd name="T8" fmla="*/ 138 w 274"/>
                <a:gd name="T9" fmla="*/ 151 h 263"/>
                <a:gd name="T10" fmla="*/ 95 w 274"/>
                <a:gd name="T11" fmla="*/ 197 h 263"/>
                <a:gd name="T12" fmla="*/ 21 w 274"/>
                <a:gd name="T13" fmla="*/ 255 h 263"/>
                <a:gd name="T14" fmla="*/ 69 w 274"/>
                <a:gd name="T15" fmla="*/ 209 h 263"/>
                <a:gd name="T16" fmla="*/ 73 w 274"/>
                <a:gd name="T17" fmla="*/ 197 h 263"/>
                <a:gd name="T18" fmla="*/ 60 w 274"/>
                <a:gd name="T19" fmla="*/ 194 h 263"/>
                <a:gd name="T20" fmla="*/ 21 w 274"/>
                <a:gd name="T21" fmla="*/ 196 h 263"/>
                <a:gd name="T22" fmla="*/ 17 w 274"/>
                <a:gd name="T23" fmla="*/ 173 h 263"/>
                <a:gd name="T24" fmla="*/ 47 w 274"/>
                <a:gd name="T25" fmla="*/ 115 h 263"/>
                <a:gd name="T26" fmla="*/ 43 w 274"/>
                <a:gd name="T27" fmla="*/ 80 h 263"/>
                <a:gd name="T28" fmla="*/ 28 w 274"/>
                <a:gd name="T29" fmla="*/ 57 h 263"/>
                <a:gd name="T30" fmla="*/ 71 w 274"/>
                <a:gd name="T31" fmla="*/ 25 h 263"/>
                <a:gd name="T32" fmla="*/ 82 w 274"/>
                <a:gd name="T33" fmla="*/ 17 h 263"/>
                <a:gd name="T34" fmla="*/ 116 w 274"/>
                <a:gd name="T35" fmla="*/ 21 h 263"/>
                <a:gd name="T36" fmla="*/ 142 w 274"/>
                <a:gd name="T37" fmla="*/ 28 h 263"/>
                <a:gd name="T38" fmla="*/ 158 w 274"/>
                <a:gd name="T39" fmla="*/ 19 h 263"/>
                <a:gd name="T40" fmla="*/ 166 w 274"/>
                <a:gd name="T41" fmla="*/ 27 h 263"/>
                <a:gd name="T42" fmla="*/ 192 w 274"/>
                <a:gd name="T43" fmla="*/ 13 h 263"/>
                <a:gd name="T44" fmla="*/ 192 w 274"/>
                <a:gd name="T45" fmla="*/ 48 h 263"/>
                <a:gd name="T46" fmla="*/ 217 w 274"/>
                <a:gd name="T47" fmla="*/ 71 h 263"/>
                <a:gd name="T48" fmla="*/ 259 w 274"/>
                <a:gd name="T49" fmla="*/ 88 h 263"/>
                <a:gd name="T50" fmla="*/ 294 w 274"/>
                <a:gd name="T51" fmla="*/ 115 h 263"/>
                <a:gd name="T52" fmla="*/ 301 w 274"/>
                <a:gd name="T53" fmla="*/ 119 h 263"/>
                <a:gd name="T54" fmla="*/ 307 w 274"/>
                <a:gd name="T55" fmla="*/ 94 h 263"/>
                <a:gd name="T56" fmla="*/ 246 w 274"/>
                <a:gd name="T57" fmla="*/ 71 h 263"/>
                <a:gd name="T58" fmla="*/ 201 w 274"/>
                <a:gd name="T59" fmla="*/ 46 h 263"/>
                <a:gd name="T60" fmla="*/ 205 w 274"/>
                <a:gd name="T61" fmla="*/ 15 h 263"/>
                <a:gd name="T62" fmla="*/ 194 w 274"/>
                <a:gd name="T63" fmla="*/ 5 h 263"/>
                <a:gd name="T64" fmla="*/ 160 w 274"/>
                <a:gd name="T65" fmla="*/ 13 h 263"/>
                <a:gd name="T66" fmla="*/ 166 w 274"/>
                <a:gd name="T67" fmla="*/ 15 h 263"/>
                <a:gd name="T68" fmla="*/ 151 w 274"/>
                <a:gd name="T69" fmla="*/ 11 h 263"/>
                <a:gd name="T70" fmla="*/ 125 w 274"/>
                <a:gd name="T71" fmla="*/ 17 h 263"/>
                <a:gd name="T72" fmla="*/ 111 w 274"/>
                <a:gd name="T73" fmla="*/ 0 h 263"/>
                <a:gd name="T74" fmla="*/ 73 w 274"/>
                <a:gd name="T75" fmla="*/ 13 h 263"/>
                <a:gd name="T76" fmla="*/ 41 w 274"/>
                <a:gd name="T77" fmla="*/ 21 h 263"/>
                <a:gd name="T78" fmla="*/ 10 w 274"/>
                <a:gd name="T79" fmla="*/ 52 h 263"/>
                <a:gd name="T80" fmla="*/ 29 w 274"/>
                <a:gd name="T81" fmla="*/ 75 h 263"/>
                <a:gd name="T82" fmla="*/ 32 w 274"/>
                <a:gd name="T83" fmla="*/ 113 h 263"/>
                <a:gd name="T84" fmla="*/ 12 w 274"/>
                <a:gd name="T85" fmla="*/ 142 h 263"/>
                <a:gd name="T86" fmla="*/ 2 w 274"/>
                <a:gd name="T87" fmla="*/ 190 h 263"/>
                <a:gd name="T88" fmla="*/ 24 w 274"/>
                <a:gd name="T89" fmla="*/ 203 h 263"/>
                <a:gd name="T90" fmla="*/ 67 w 274"/>
                <a:gd name="T91" fmla="*/ 199 h 263"/>
                <a:gd name="T92" fmla="*/ 12 w 274"/>
                <a:gd name="T93" fmla="*/ 234 h 263"/>
                <a:gd name="T94" fmla="*/ 26 w 274"/>
                <a:gd name="T95" fmla="*/ 263 h 263"/>
                <a:gd name="T96" fmla="*/ 73 w 274"/>
                <a:gd name="T97" fmla="*/ 221 h 263"/>
                <a:gd name="T98" fmla="*/ 136 w 274"/>
                <a:gd name="T99" fmla="*/ 174 h 263"/>
                <a:gd name="T100" fmla="*/ 188 w 274"/>
                <a:gd name="T101" fmla="*/ 149 h 263"/>
                <a:gd name="T102" fmla="*/ 242 w 274"/>
                <a:gd name="T103" fmla="*/ 126 h 263"/>
                <a:gd name="T104" fmla="*/ 242 w 274"/>
                <a:gd name="T105" fmla="*/ 134 h 263"/>
                <a:gd name="T106" fmla="*/ 281 w 274"/>
                <a:gd name="T107" fmla="*/ 130 h 26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74"/>
                <a:gd name="T163" fmla="*/ 0 h 263"/>
                <a:gd name="T164" fmla="*/ 274 w 274"/>
                <a:gd name="T165" fmla="*/ 263 h 26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74" h="263">
                  <a:moveTo>
                    <a:pt x="255" y="117"/>
                  </a:moveTo>
                  <a:lnTo>
                    <a:pt x="249" y="117"/>
                  </a:lnTo>
                  <a:lnTo>
                    <a:pt x="249" y="119"/>
                  </a:lnTo>
                  <a:lnTo>
                    <a:pt x="247" y="119"/>
                  </a:lnTo>
                  <a:lnTo>
                    <a:pt x="243" y="124"/>
                  </a:lnTo>
                  <a:lnTo>
                    <a:pt x="224" y="124"/>
                  </a:lnTo>
                  <a:lnTo>
                    <a:pt x="222" y="126"/>
                  </a:lnTo>
                  <a:lnTo>
                    <a:pt x="218" y="128"/>
                  </a:lnTo>
                  <a:lnTo>
                    <a:pt x="220" y="124"/>
                  </a:lnTo>
                  <a:lnTo>
                    <a:pt x="220" y="123"/>
                  </a:lnTo>
                  <a:lnTo>
                    <a:pt x="218" y="123"/>
                  </a:lnTo>
                  <a:lnTo>
                    <a:pt x="218" y="121"/>
                  </a:lnTo>
                  <a:lnTo>
                    <a:pt x="211" y="121"/>
                  </a:lnTo>
                  <a:lnTo>
                    <a:pt x="190" y="124"/>
                  </a:lnTo>
                  <a:lnTo>
                    <a:pt x="176" y="130"/>
                  </a:lnTo>
                  <a:lnTo>
                    <a:pt x="163" y="142"/>
                  </a:lnTo>
                  <a:lnTo>
                    <a:pt x="134" y="140"/>
                  </a:lnTo>
                  <a:lnTo>
                    <a:pt x="132" y="140"/>
                  </a:lnTo>
                  <a:lnTo>
                    <a:pt x="132" y="142"/>
                  </a:lnTo>
                  <a:lnTo>
                    <a:pt x="122" y="151"/>
                  </a:lnTo>
                  <a:lnTo>
                    <a:pt x="121" y="151"/>
                  </a:lnTo>
                  <a:lnTo>
                    <a:pt x="113" y="171"/>
                  </a:lnTo>
                  <a:lnTo>
                    <a:pt x="103" y="186"/>
                  </a:lnTo>
                  <a:lnTo>
                    <a:pt x="84" y="197"/>
                  </a:lnTo>
                  <a:lnTo>
                    <a:pt x="61" y="213"/>
                  </a:lnTo>
                  <a:lnTo>
                    <a:pt x="42" y="228"/>
                  </a:lnTo>
                  <a:lnTo>
                    <a:pt x="26" y="244"/>
                  </a:lnTo>
                  <a:lnTo>
                    <a:pt x="19" y="255"/>
                  </a:lnTo>
                  <a:lnTo>
                    <a:pt x="17" y="257"/>
                  </a:lnTo>
                  <a:lnTo>
                    <a:pt x="19" y="238"/>
                  </a:lnTo>
                  <a:lnTo>
                    <a:pt x="26" y="226"/>
                  </a:lnTo>
                  <a:lnTo>
                    <a:pt x="61" y="209"/>
                  </a:lnTo>
                  <a:lnTo>
                    <a:pt x="63" y="207"/>
                  </a:lnTo>
                  <a:lnTo>
                    <a:pt x="67" y="201"/>
                  </a:lnTo>
                  <a:lnTo>
                    <a:pt x="67" y="197"/>
                  </a:lnTo>
                  <a:lnTo>
                    <a:pt x="65" y="197"/>
                  </a:lnTo>
                  <a:lnTo>
                    <a:pt x="61" y="194"/>
                  </a:lnTo>
                  <a:lnTo>
                    <a:pt x="61" y="192"/>
                  </a:lnTo>
                  <a:lnTo>
                    <a:pt x="57" y="192"/>
                  </a:lnTo>
                  <a:lnTo>
                    <a:pt x="53" y="194"/>
                  </a:lnTo>
                  <a:lnTo>
                    <a:pt x="40" y="194"/>
                  </a:lnTo>
                  <a:lnTo>
                    <a:pt x="30" y="192"/>
                  </a:lnTo>
                  <a:lnTo>
                    <a:pt x="28" y="192"/>
                  </a:lnTo>
                  <a:lnTo>
                    <a:pt x="19" y="196"/>
                  </a:lnTo>
                  <a:lnTo>
                    <a:pt x="9" y="188"/>
                  </a:lnTo>
                  <a:lnTo>
                    <a:pt x="7" y="182"/>
                  </a:lnTo>
                  <a:lnTo>
                    <a:pt x="15" y="174"/>
                  </a:lnTo>
                  <a:lnTo>
                    <a:pt x="15" y="173"/>
                  </a:lnTo>
                  <a:lnTo>
                    <a:pt x="19" y="142"/>
                  </a:lnTo>
                  <a:lnTo>
                    <a:pt x="19" y="126"/>
                  </a:lnTo>
                  <a:lnTo>
                    <a:pt x="32" y="121"/>
                  </a:lnTo>
                  <a:lnTo>
                    <a:pt x="42" y="115"/>
                  </a:lnTo>
                  <a:lnTo>
                    <a:pt x="42" y="113"/>
                  </a:lnTo>
                  <a:lnTo>
                    <a:pt x="44" y="113"/>
                  </a:lnTo>
                  <a:lnTo>
                    <a:pt x="44" y="98"/>
                  </a:lnTo>
                  <a:lnTo>
                    <a:pt x="38" y="80"/>
                  </a:lnTo>
                  <a:lnTo>
                    <a:pt x="34" y="71"/>
                  </a:lnTo>
                  <a:lnTo>
                    <a:pt x="32" y="69"/>
                  </a:lnTo>
                  <a:lnTo>
                    <a:pt x="25" y="63"/>
                  </a:lnTo>
                  <a:lnTo>
                    <a:pt x="25" y="57"/>
                  </a:lnTo>
                  <a:lnTo>
                    <a:pt x="23" y="57"/>
                  </a:lnTo>
                  <a:lnTo>
                    <a:pt x="13" y="50"/>
                  </a:lnTo>
                  <a:lnTo>
                    <a:pt x="40" y="27"/>
                  </a:lnTo>
                  <a:lnTo>
                    <a:pt x="63" y="25"/>
                  </a:lnTo>
                  <a:lnTo>
                    <a:pt x="65" y="25"/>
                  </a:lnTo>
                  <a:lnTo>
                    <a:pt x="65" y="23"/>
                  </a:lnTo>
                  <a:lnTo>
                    <a:pt x="71" y="17"/>
                  </a:lnTo>
                  <a:lnTo>
                    <a:pt x="73" y="17"/>
                  </a:lnTo>
                  <a:lnTo>
                    <a:pt x="74" y="9"/>
                  </a:lnTo>
                  <a:lnTo>
                    <a:pt x="96" y="7"/>
                  </a:lnTo>
                  <a:lnTo>
                    <a:pt x="103" y="13"/>
                  </a:lnTo>
                  <a:lnTo>
                    <a:pt x="103" y="21"/>
                  </a:lnTo>
                  <a:lnTo>
                    <a:pt x="105" y="21"/>
                  </a:lnTo>
                  <a:lnTo>
                    <a:pt x="105" y="23"/>
                  </a:lnTo>
                  <a:lnTo>
                    <a:pt x="115" y="27"/>
                  </a:lnTo>
                  <a:lnTo>
                    <a:pt x="126" y="28"/>
                  </a:lnTo>
                  <a:lnTo>
                    <a:pt x="128" y="28"/>
                  </a:lnTo>
                  <a:lnTo>
                    <a:pt x="128" y="27"/>
                  </a:lnTo>
                  <a:lnTo>
                    <a:pt x="138" y="19"/>
                  </a:lnTo>
                  <a:lnTo>
                    <a:pt x="140" y="19"/>
                  </a:lnTo>
                  <a:lnTo>
                    <a:pt x="140" y="25"/>
                  </a:lnTo>
                  <a:lnTo>
                    <a:pt x="142" y="25"/>
                  </a:lnTo>
                  <a:lnTo>
                    <a:pt x="142" y="27"/>
                  </a:lnTo>
                  <a:lnTo>
                    <a:pt x="147" y="27"/>
                  </a:lnTo>
                  <a:lnTo>
                    <a:pt x="147" y="25"/>
                  </a:lnTo>
                  <a:lnTo>
                    <a:pt x="149" y="25"/>
                  </a:lnTo>
                  <a:lnTo>
                    <a:pt x="149" y="19"/>
                  </a:lnTo>
                  <a:lnTo>
                    <a:pt x="170" y="13"/>
                  </a:lnTo>
                  <a:lnTo>
                    <a:pt x="174" y="17"/>
                  </a:lnTo>
                  <a:lnTo>
                    <a:pt x="169" y="23"/>
                  </a:lnTo>
                  <a:lnTo>
                    <a:pt x="169" y="34"/>
                  </a:lnTo>
                  <a:lnTo>
                    <a:pt x="170" y="48"/>
                  </a:lnTo>
                  <a:lnTo>
                    <a:pt x="170" y="50"/>
                  </a:lnTo>
                  <a:lnTo>
                    <a:pt x="172" y="50"/>
                  </a:lnTo>
                  <a:lnTo>
                    <a:pt x="192" y="69"/>
                  </a:lnTo>
                  <a:lnTo>
                    <a:pt x="192" y="71"/>
                  </a:lnTo>
                  <a:lnTo>
                    <a:pt x="194" y="71"/>
                  </a:lnTo>
                  <a:lnTo>
                    <a:pt x="205" y="73"/>
                  </a:lnTo>
                  <a:lnTo>
                    <a:pt x="215" y="78"/>
                  </a:lnTo>
                  <a:lnTo>
                    <a:pt x="230" y="88"/>
                  </a:lnTo>
                  <a:lnTo>
                    <a:pt x="249" y="100"/>
                  </a:lnTo>
                  <a:lnTo>
                    <a:pt x="251" y="100"/>
                  </a:lnTo>
                  <a:lnTo>
                    <a:pt x="265" y="101"/>
                  </a:lnTo>
                  <a:lnTo>
                    <a:pt x="261" y="115"/>
                  </a:lnTo>
                  <a:lnTo>
                    <a:pt x="255" y="117"/>
                  </a:lnTo>
                  <a:lnTo>
                    <a:pt x="257" y="124"/>
                  </a:lnTo>
                  <a:lnTo>
                    <a:pt x="267" y="121"/>
                  </a:lnTo>
                  <a:lnTo>
                    <a:pt x="267" y="119"/>
                  </a:lnTo>
                  <a:lnTo>
                    <a:pt x="268" y="119"/>
                  </a:lnTo>
                  <a:lnTo>
                    <a:pt x="274" y="100"/>
                  </a:lnTo>
                  <a:lnTo>
                    <a:pt x="274" y="96"/>
                  </a:lnTo>
                  <a:lnTo>
                    <a:pt x="272" y="94"/>
                  </a:lnTo>
                  <a:lnTo>
                    <a:pt x="270" y="94"/>
                  </a:lnTo>
                  <a:lnTo>
                    <a:pt x="253" y="92"/>
                  </a:lnTo>
                  <a:lnTo>
                    <a:pt x="234" y="80"/>
                  </a:lnTo>
                  <a:lnTo>
                    <a:pt x="218" y="71"/>
                  </a:lnTo>
                  <a:lnTo>
                    <a:pt x="209" y="65"/>
                  </a:lnTo>
                  <a:lnTo>
                    <a:pt x="207" y="65"/>
                  </a:lnTo>
                  <a:lnTo>
                    <a:pt x="195" y="63"/>
                  </a:lnTo>
                  <a:lnTo>
                    <a:pt x="178" y="46"/>
                  </a:lnTo>
                  <a:lnTo>
                    <a:pt x="176" y="34"/>
                  </a:lnTo>
                  <a:lnTo>
                    <a:pt x="176" y="27"/>
                  </a:lnTo>
                  <a:lnTo>
                    <a:pt x="182" y="19"/>
                  </a:lnTo>
                  <a:lnTo>
                    <a:pt x="182" y="15"/>
                  </a:lnTo>
                  <a:lnTo>
                    <a:pt x="176" y="7"/>
                  </a:lnTo>
                  <a:lnTo>
                    <a:pt x="174" y="7"/>
                  </a:lnTo>
                  <a:lnTo>
                    <a:pt x="174" y="5"/>
                  </a:lnTo>
                  <a:lnTo>
                    <a:pt x="172" y="5"/>
                  </a:lnTo>
                  <a:lnTo>
                    <a:pt x="146" y="11"/>
                  </a:lnTo>
                  <a:lnTo>
                    <a:pt x="144" y="11"/>
                  </a:lnTo>
                  <a:lnTo>
                    <a:pt x="144" y="13"/>
                  </a:lnTo>
                  <a:lnTo>
                    <a:pt x="142" y="13"/>
                  </a:lnTo>
                  <a:lnTo>
                    <a:pt x="142" y="15"/>
                  </a:lnTo>
                  <a:lnTo>
                    <a:pt x="144" y="21"/>
                  </a:lnTo>
                  <a:lnTo>
                    <a:pt x="146" y="21"/>
                  </a:lnTo>
                  <a:lnTo>
                    <a:pt x="147" y="15"/>
                  </a:lnTo>
                  <a:lnTo>
                    <a:pt x="147" y="13"/>
                  </a:lnTo>
                  <a:lnTo>
                    <a:pt x="146" y="13"/>
                  </a:lnTo>
                  <a:lnTo>
                    <a:pt x="146" y="11"/>
                  </a:lnTo>
                  <a:lnTo>
                    <a:pt x="134" y="11"/>
                  </a:lnTo>
                  <a:lnTo>
                    <a:pt x="134" y="13"/>
                  </a:lnTo>
                  <a:lnTo>
                    <a:pt x="124" y="21"/>
                  </a:lnTo>
                  <a:lnTo>
                    <a:pt x="119" y="19"/>
                  </a:lnTo>
                  <a:lnTo>
                    <a:pt x="111" y="17"/>
                  </a:lnTo>
                  <a:lnTo>
                    <a:pt x="111" y="9"/>
                  </a:lnTo>
                  <a:lnTo>
                    <a:pt x="109" y="7"/>
                  </a:lnTo>
                  <a:lnTo>
                    <a:pt x="99" y="0"/>
                  </a:lnTo>
                  <a:lnTo>
                    <a:pt x="98" y="0"/>
                  </a:lnTo>
                  <a:lnTo>
                    <a:pt x="73" y="2"/>
                  </a:lnTo>
                  <a:lnTo>
                    <a:pt x="71" y="2"/>
                  </a:lnTo>
                  <a:lnTo>
                    <a:pt x="69" y="4"/>
                  </a:lnTo>
                  <a:lnTo>
                    <a:pt x="65" y="13"/>
                  </a:lnTo>
                  <a:lnTo>
                    <a:pt x="61" y="17"/>
                  </a:lnTo>
                  <a:lnTo>
                    <a:pt x="38" y="19"/>
                  </a:lnTo>
                  <a:lnTo>
                    <a:pt x="36" y="19"/>
                  </a:lnTo>
                  <a:lnTo>
                    <a:pt x="36" y="21"/>
                  </a:lnTo>
                  <a:lnTo>
                    <a:pt x="9" y="48"/>
                  </a:lnTo>
                  <a:lnTo>
                    <a:pt x="7" y="48"/>
                  </a:lnTo>
                  <a:lnTo>
                    <a:pt x="7" y="52"/>
                  </a:lnTo>
                  <a:lnTo>
                    <a:pt x="9" y="52"/>
                  </a:lnTo>
                  <a:lnTo>
                    <a:pt x="17" y="61"/>
                  </a:lnTo>
                  <a:lnTo>
                    <a:pt x="17" y="67"/>
                  </a:lnTo>
                  <a:lnTo>
                    <a:pt x="19" y="69"/>
                  </a:lnTo>
                  <a:lnTo>
                    <a:pt x="26" y="75"/>
                  </a:lnTo>
                  <a:lnTo>
                    <a:pt x="30" y="84"/>
                  </a:lnTo>
                  <a:lnTo>
                    <a:pt x="36" y="100"/>
                  </a:lnTo>
                  <a:lnTo>
                    <a:pt x="36" y="109"/>
                  </a:lnTo>
                  <a:lnTo>
                    <a:pt x="28" y="113"/>
                  </a:lnTo>
                  <a:lnTo>
                    <a:pt x="13" y="121"/>
                  </a:lnTo>
                  <a:lnTo>
                    <a:pt x="13" y="123"/>
                  </a:lnTo>
                  <a:lnTo>
                    <a:pt x="11" y="123"/>
                  </a:lnTo>
                  <a:lnTo>
                    <a:pt x="11" y="142"/>
                  </a:lnTo>
                  <a:lnTo>
                    <a:pt x="7" y="171"/>
                  </a:lnTo>
                  <a:lnTo>
                    <a:pt x="0" y="180"/>
                  </a:lnTo>
                  <a:lnTo>
                    <a:pt x="0" y="182"/>
                  </a:lnTo>
                  <a:lnTo>
                    <a:pt x="2" y="190"/>
                  </a:lnTo>
                  <a:lnTo>
                    <a:pt x="2" y="192"/>
                  </a:lnTo>
                  <a:lnTo>
                    <a:pt x="3" y="194"/>
                  </a:lnTo>
                  <a:lnTo>
                    <a:pt x="17" y="203"/>
                  </a:lnTo>
                  <a:lnTo>
                    <a:pt x="21" y="203"/>
                  </a:lnTo>
                  <a:lnTo>
                    <a:pt x="30" y="199"/>
                  </a:lnTo>
                  <a:lnTo>
                    <a:pt x="40" y="201"/>
                  </a:lnTo>
                  <a:lnTo>
                    <a:pt x="55" y="201"/>
                  </a:lnTo>
                  <a:lnTo>
                    <a:pt x="59" y="199"/>
                  </a:lnTo>
                  <a:lnTo>
                    <a:pt x="57" y="201"/>
                  </a:lnTo>
                  <a:lnTo>
                    <a:pt x="23" y="219"/>
                  </a:lnTo>
                  <a:lnTo>
                    <a:pt x="21" y="221"/>
                  </a:lnTo>
                  <a:lnTo>
                    <a:pt x="11" y="234"/>
                  </a:lnTo>
                  <a:lnTo>
                    <a:pt x="11" y="261"/>
                  </a:lnTo>
                  <a:lnTo>
                    <a:pt x="13" y="261"/>
                  </a:lnTo>
                  <a:lnTo>
                    <a:pt x="13" y="263"/>
                  </a:lnTo>
                  <a:lnTo>
                    <a:pt x="23" y="263"/>
                  </a:lnTo>
                  <a:lnTo>
                    <a:pt x="25" y="261"/>
                  </a:lnTo>
                  <a:lnTo>
                    <a:pt x="34" y="247"/>
                  </a:lnTo>
                  <a:lnTo>
                    <a:pt x="46" y="234"/>
                  </a:lnTo>
                  <a:lnTo>
                    <a:pt x="65" y="221"/>
                  </a:lnTo>
                  <a:lnTo>
                    <a:pt x="88" y="205"/>
                  </a:lnTo>
                  <a:lnTo>
                    <a:pt x="107" y="192"/>
                  </a:lnTo>
                  <a:lnTo>
                    <a:pt x="109" y="190"/>
                  </a:lnTo>
                  <a:lnTo>
                    <a:pt x="121" y="174"/>
                  </a:lnTo>
                  <a:lnTo>
                    <a:pt x="128" y="155"/>
                  </a:lnTo>
                  <a:lnTo>
                    <a:pt x="136" y="148"/>
                  </a:lnTo>
                  <a:lnTo>
                    <a:pt x="165" y="149"/>
                  </a:lnTo>
                  <a:lnTo>
                    <a:pt x="167" y="149"/>
                  </a:lnTo>
                  <a:lnTo>
                    <a:pt x="180" y="138"/>
                  </a:lnTo>
                  <a:lnTo>
                    <a:pt x="194" y="132"/>
                  </a:lnTo>
                  <a:lnTo>
                    <a:pt x="211" y="128"/>
                  </a:lnTo>
                  <a:lnTo>
                    <a:pt x="215" y="126"/>
                  </a:lnTo>
                  <a:lnTo>
                    <a:pt x="213" y="130"/>
                  </a:lnTo>
                  <a:lnTo>
                    <a:pt x="213" y="132"/>
                  </a:lnTo>
                  <a:lnTo>
                    <a:pt x="215" y="132"/>
                  </a:lnTo>
                  <a:lnTo>
                    <a:pt x="215" y="134"/>
                  </a:lnTo>
                  <a:lnTo>
                    <a:pt x="224" y="134"/>
                  </a:lnTo>
                  <a:lnTo>
                    <a:pt x="226" y="132"/>
                  </a:lnTo>
                  <a:lnTo>
                    <a:pt x="247" y="132"/>
                  </a:lnTo>
                  <a:lnTo>
                    <a:pt x="249" y="130"/>
                  </a:lnTo>
                  <a:lnTo>
                    <a:pt x="253" y="124"/>
                  </a:lnTo>
                  <a:lnTo>
                    <a:pt x="257" y="124"/>
                  </a:lnTo>
                  <a:lnTo>
                    <a:pt x="255" y="117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78" name="Freeform 66"/>
            <p:cNvSpPr>
              <a:spLocks/>
            </p:cNvSpPr>
            <p:nvPr/>
          </p:nvSpPr>
          <p:spPr bwMode="auto">
            <a:xfrm>
              <a:off x="5227" y="835"/>
              <a:ext cx="224" cy="211"/>
            </a:xfrm>
            <a:custGeom>
              <a:avLst/>
              <a:gdLst>
                <a:gd name="T0" fmla="*/ 54 w 199"/>
                <a:gd name="T1" fmla="*/ 0 h 210"/>
                <a:gd name="T2" fmla="*/ 69 w 199"/>
                <a:gd name="T3" fmla="*/ 2 h 210"/>
                <a:gd name="T4" fmla="*/ 75 w 199"/>
                <a:gd name="T5" fmla="*/ 10 h 210"/>
                <a:gd name="T6" fmla="*/ 90 w 199"/>
                <a:gd name="T7" fmla="*/ 0 h 210"/>
                <a:gd name="T8" fmla="*/ 97 w 199"/>
                <a:gd name="T9" fmla="*/ 6 h 210"/>
                <a:gd name="T10" fmla="*/ 101 w 199"/>
                <a:gd name="T11" fmla="*/ 21 h 210"/>
                <a:gd name="T12" fmla="*/ 116 w 199"/>
                <a:gd name="T13" fmla="*/ 39 h 210"/>
                <a:gd name="T14" fmla="*/ 123 w 199"/>
                <a:gd name="T15" fmla="*/ 31 h 210"/>
                <a:gd name="T16" fmla="*/ 160 w 199"/>
                <a:gd name="T17" fmla="*/ 54 h 210"/>
                <a:gd name="T18" fmla="*/ 177 w 199"/>
                <a:gd name="T19" fmla="*/ 54 h 210"/>
                <a:gd name="T20" fmla="*/ 183 w 199"/>
                <a:gd name="T21" fmla="*/ 62 h 210"/>
                <a:gd name="T22" fmla="*/ 192 w 199"/>
                <a:gd name="T23" fmla="*/ 79 h 210"/>
                <a:gd name="T24" fmla="*/ 205 w 199"/>
                <a:gd name="T25" fmla="*/ 102 h 210"/>
                <a:gd name="T26" fmla="*/ 224 w 199"/>
                <a:gd name="T27" fmla="*/ 115 h 210"/>
                <a:gd name="T28" fmla="*/ 224 w 199"/>
                <a:gd name="T29" fmla="*/ 120 h 210"/>
                <a:gd name="T30" fmla="*/ 216 w 199"/>
                <a:gd name="T31" fmla="*/ 138 h 210"/>
                <a:gd name="T32" fmla="*/ 198 w 199"/>
                <a:gd name="T33" fmla="*/ 132 h 210"/>
                <a:gd name="T34" fmla="*/ 205 w 199"/>
                <a:gd name="T35" fmla="*/ 159 h 210"/>
                <a:gd name="T36" fmla="*/ 205 w 199"/>
                <a:gd name="T37" fmla="*/ 174 h 210"/>
                <a:gd name="T38" fmla="*/ 198 w 199"/>
                <a:gd name="T39" fmla="*/ 187 h 210"/>
                <a:gd name="T40" fmla="*/ 183 w 199"/>
                <a:gd name="T41" fmla="*/ 187 h 210"/>
                <a:gd name="T42" fmla="*/ 172 w 199"/>
                <a:gd name="T43" fmla="*/ 180 h 210"/>
                <a:gd name="T44" fmla="*/ 167 w 199"/>
                <a:gd name="T45" fmla="*/ 178 h 210"/>
                <a:gd name="T46" fmla="*/ 151 w 199"/>
                <a:gd name="T47" fmla="*/ 182 h 210"/>
                <a:gd name="T48" fmla="*/ 144 w 199"/>
                <a:gd name="T49" fmla="*/ 191 h 210"/>
                <a:gd name="T50" fmla="*/ 144 w 199"/>
                <a:gd name="T51" fmla="*/ 205 h 210"/>
                <a:gd name="T52" fmla="*/ 138 w 199"/>
                <a:gd name="T53" fmla="*/ 211 h 210"/>
                <a:gd name="T54" fmla="*/ 108 w 199"/>
                <a:gd name="T55" fmla="*/ 211 h 210"/>
                <a:gd name="T56" fmla="*/ 101 w 199"/>
                <a:gd name="T57" fmla="*/ 197 h 210"/>
                <a:gd name="T58" fmla="*/ 90 w 199"/>
                <a:gd name="T59" fmla="*/ 186 h 210"/>
                <a:gd name="T60" fmla="*/ 80 w 199"/>
                <a:gd name="T61" fmla="*/ 157 h 210"/>
                <a:gd name="T62" fmla="*/ 69 w 199"/>
                <a:gd name="T63" fmla="*/ 147 h 210"/>
                <a:gd name="T64" fmla="*/ 54 w 199"/>
                <a:gd name="T65" fmla="*/ 141 h 210"/>
                <a:gd name="T66" fmla="*/ 54 w 199"/>
                <a:gd name="T67" fmla="*/ 126 h 210"/>
                <a:gd name="T68" fmla="*/ 26 w 199"/>
                <a:gd name="T69" fmla="*/ 98 h 210"/>
                <a:gd name="T70" fmla="*/ 10 w 199"/>
                <a:gd name="T71" fmla="*/ 115 h 210"/>
                <a:gd name="T72" fmla="*/ 5 w 199"/>
                <a:gd name="T73" fmla="*/ 115 h 210"/>
                <a:gd name="T74" fmla="*/ 0 w 199"/>
                <a:gd name="T75" fmla="*/ 107 h 210"/>
                <a:gd name="T76" fmla="*/ 5 w 199"/>
                <a:gd name="T77" fmla="*/ 90 h 210"/>
                <a:gd name="T78" fmla="*/ 0 w 199"/>
                <a:gd name="T79" fmla="*/ 64 h 210"/>
                <a:gd name="T80" fmla="*/ 10 w 199"/>
                <a:gd name="T81" fmla="*/ 62 h 210"/>
                <a:gd name="T82" fmla="*/ 10 w 199"/>
                <a:gd name="T83" fmla="*/ 37 h 210"/>
                <a:gd name="T84" fmla="*/ 30 w 199"/>
                <a:gd name="T85" fmla="*/ 37 h 210"/>
                <a:gd name="T86" fmla="*/ 36 w 199"/>
                <a:gd name="T87" fmla="*/ 16 h 210"/>
                <a:gd name="T88" fmla="*/ 54 w 199"/>
                <a:gd name="T89" fmla="*/ 0 h 21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99"/>
                <a:gd name="T136" fmla="*/ 0 h 210"/>
                <a:gd name="T137" fmla="*/ 199 w 199"/>
                <a:gd name="T138" fmla="*/ 210 h 210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99" h="210">
                  <a:moveTo>
                    <a:pt x="48" y="0"/>
                  </a:moveTo>
                  <a:lnTo>
                    <a:pt x="61" y="2"/>
                  </a:lnTo>
                  <a:lnTo>
                    <a:pt x="67" y="10"/>
                  </a:lnTo>
                  <a:lnTo>
                    <a:pt x="80" y="0"/>
                  </a:lnTo>
                  <a:lnTo>
                    <a:pt x="86" y="6"/>
                  </a:lnTo>
                  <a:lnTo>
                    <a:pt x="90" y="21"/>
                  </a:lnTo>
                  <a:lnTo>
                    <a:pt x="103" y="39"/>
                  </a:lnTo>
                  <a:lnTo>
                    <a:pt x="109" y="31"/>
                  </a:lnTo>
                  <a:lnTo>
                    <a:pt x="142" y="54"/>
                  </a:lnTo>
                  <a:lnTo>
                    <a:pt x="157" y="54"/>
                  </a:lnTo>
                  <a:lnTo>
                    <a:pt x="163" y="62"/>
                  </a:lnTo>
                  <a:lnTo>
                    <a:pt x="171" y="79"/>
                  </a:lnTo>
                  <a:lnTo>
                    <a:pt x="182" y="102"/>
                  </a:lnTo>
                  <a:lnTo>
                    <a:pt x="199" y="114"/>
                  </a:lnTo>
                  <a:lnTo>
                    <a:pt x="199" y="119"/>
                  </a:lnTo>
                  <a:lnTo>
                    <a:pt x="192" y="137"/>
                  </a:lnTo>
                  <a:lnTo>
                    <a:pt x="176" y="131"/>
                  </a:lnTo>
                  <a:lnTo>
                    <a:pt x="182" y="158"/>
                  </a:lnTo>
                  <a:lnTo>
                    <a:pt x="182" y="173"/>
                  </a:lnTo>
                  <a:lnTo>
                    <a:pt x="176" y="186"/>
                  </a:lnTo>
                  <a:lnTo>
                    <a:pt x="163" y="186"/>
                  </a:lnTo>
                  <a:lnTo>
                    <a:pt x="153" y="179"/>
                  </a:lnTo>
                  <a:lnTo>
                    <a:pt x="148" y="177"/>
                  </a:lnTo>
                  <a:lnTo>
                    <a:pt x="134" y="181"/>
                  </a:lnTo>
                  <a:lnTo>
                    <a:pt x="128" y="190"/>
                  </a:lnTo>
                  <a:lnTo>
                    <a:pt x="128" y="204"/>
                  </a:lnTo>
                  <a:lnTo>
                    <a:pt x="123" y="210"/>
                  </a:lnTo>
                  <a:lnTo>
                    <a:pt x="96" y="210"/>
                  </a:lnTo>
                  <a:lnTo>
                    <a:pt x="90" y="196"/>
                  </a:lnTo>
                  <a:lnTo>
                    <a:pt x="80" y="185"/>
                  </a:lnTo>
                  <a:lnTo>
                    <a:pt x="71" y="156"/>
                  </a:lnTo>
                  <a:lnTo>
                    <a:pt x="61" y="146"/>
                  </a:lnTo>
                  <a:lnTo>
                    <a:pt x="48" y="140"/>
                  </a:lnTo>
                  <a:lnTo>
                    <a:pt x="48" y="125"/>
                  </a:lnTo>
                  <a:lnTo>
                    <a:pt x="23" y="98"/>
                  </a:lnTo>
                  <a:lnTo>
                    <a:pt x="9" y="114"/>
                  </a:lnTo>
                  <a:lnTo>
                    <a:pt x="4" y="114"/>
                  </a:lnTo>
                  <a:lnTo>
                    <a:pt x="0" y="106"/>
                  </a:lnTo>
                  <a:lnTo>
                    <a:pt x="4" y="90"/>
                  </a:lnTo>
                  <a:lnTo>
                    <a:pt x="0" y="64"/>
                  </a:lnTo>
                  <a:lnTo>
                    <a:pt x="9" y="62"/>
                  </a:lnTo>
                  <a:lnTo>
                    <a:pt x="9" y="37"/>
                  </a:lnTo>
                  <a:lnTo>
                    <a:pt x="27" y="37"/>
                  </a:lnTo>
                  <a:lnTo>
                    <a:pt x="32" y="16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79" name="Freeform 67"/>
            <p:cNvSpPr>
              <a:spLocks/>
            </p:cNvSpPr>
            <p:nvPr/>
          </p:nvSpPr>
          <p:spPr bwMode="auto">
            <a:xfrm>
              <a:off x="4532" y="3296"/>
              <a:ext cx="191" cy="154"/>
            </a:xfrm>
            <a:custGeom>
              <a:avLst/>
              <a:gdLst>
                <a:gd name="T0" fmla="*/ 181 w 169"/>
                <a:gd name="T1" fmla="*/ 84 h 154"/>
                <a:gd name="T2" fmla="*/ 174 w 169"/>
                <a:gd name="T3" fmla="*/ 77 h 154"/>
                <a:gd name="T4" fmla="*/ 185 w 169"/>
                <a:gd name="T5" fmla="*/ 69 h 154"/>
                <a:gd name="T6" fmla="*/ 181 w 169"/>
                <a:gd name="T7" fmla="*/ 58 h 154"/>
                <a:gd name="T8" fmla="*/ 170 w 169"/>
                <a:gd name="T9" fmla="*/ 58 h 154"/>
                <a:gd name="T10" fmla="*/ 159 w 169"/>
                <a:gd name="T11" fmla="*/ 50 h 154"/>
                <a:gd name="T12" fmla="*/ 141 w 169"/>
                <a:gd name="T13" fmla="*/ 50 h 154"/>
                <a:gd name="T14" fmla="*/ 137 w 169"/>
                <a:gd name="T15" fmla="*/ 38 h 154"/>
                <a:gd name="T16" fmla="*/ 120 w 169"/>
                <a:gd name="T17" fmla="*/ 31 h 154"/>
                <a:gd name="T18" fmla="*/ 115 w 169"/>
                <a:gd name="T19" fmla="*/ 10 h 154"/>
                <a:gd name="T20" fmla="*/ 113 w 169"/>
                <a:gd name="T21" fmla="*/ 4 h 154"/>
                <a:gd name="T22" fmla="*/ 98 w 169"/>
                <a:gd name="T23" fmla="*/ 6 h 154"/>
                <a:gd name="T24" fmla="*/ 87 w 169"/>
                <a:gd name="T25" fmla="*/ 0 h 154"/>
                <a:gd name="T26" fmla="*/ 72 w 169"/>
                <a:gd name="T27" fmla="*/ 4 h 154"/>
                <a:gd name="T28" fmla="*/ 77 w 169"/>
                <a:gd name="T29" fmla="*/ 12 h 154"/>
                <a:gd name="T30" fmla="*/ 54 w 169"/>
                <a:gd name="T31" fmla="*/ 12 h 154"/>
                <a:gd name="T32" fmla="*/ 54 w 169"/>
                <a:gd name="T33" fmla="*/ 23 h 154"/>
                <a:gd name="T34" fmla="*/ 44 w 169"/>
                <a:gd name="T35" fmla="*/ 23 h 154"/>
                <a:gd name="T36" fmla="*/ 49 w 169"/>
                <a:gd name="T37" fmla="*/ 29 h 154"/>
                <a:gd name="T38" fmla="*/ 40 w 169"/>
                <a:gd name="T39" fmla="*/ 35 h 154"/>
                <a:gd name="T40" fmla="*/ 33 w 169"/>
                <a:gd name="T41" fmla="*/ 27 h 154"/>
                <a:gd name="T42" fmla="*/ 18 w 169"/>
                <a:gd name="T43" fmla="*/ 42 h 154"/>
                <a:gd name="T44" fmla="*/ 5 w 169"/>
                <a:gd name="T45" fmla="*/ 40 h 154"/>
                <a:gd name="T46" fmla="*/ 0 w 169"/>
                <a:gd name="T47" fmla="*/ 52 h 154"/>
                <a:gd name="T48" fmla="*/ 11 w 169"/>
                <a:gd name="T49" fmla="*/ 63 h 154"/>
                <a:gd name="T50" fmla="*/ 7 w 169"/>
                <a:gd name="T51" fmla="*/ 86 h 154"/>
                <a:gd name="T52" fmla="*/ 23 w 169"/>
                <a:gd name="T53" fmla="*/ 102 h 154"/>
                <a:gd name="T54" fmla="*/ 44 w 169"/>
                <a:gd name="T55" fmla="*/ 113 h 154"/>
                <a:gd name="T56" fmla="*/ 61 w 169"/>
                <a:gd name="T57" fmla="*/ 154 h 154"/>
                <a:gd name="T58" fmla="*/ 72 w 169"/>
                <a:gd name="T59" fmla="*/ 152 h 154"/>
                <a:gd name="T60" fmla="*/ 66 w 169"/>
                <a:gd name="T61" fmla="*/ 132 h 154"/>
                <a:gd name="T62" fmla="*/ 83 w 169"/>
                <a:gd name="T63" fmla="*/ 131 h 154"/>
                <a:gd name="T64" fmla="*/ 98 w 169"/>
                <a:gd name="T65" fmla="*/ 117 h 154"/>
                <a:gd name="T66" fmla="*/ 108 w 169"/>
                <a:gd name="T67" fmla="*/ 115 h 154"/>
                <a:gd name="T68" fmla="*/ 120 w 169"/>
                <a:gd name="T69" fmla="*/ 127 h 154"/>
                <a:gd name="T70" fmla="*/ 127 w 169"/>
                <a:gd name="T71" fmla="*/ 123 h 154"/>
                <a:gd name="T72" fmla="*/ 127 w 169"/>
                <a:gd name="T73" fmla="*/ 115 h 154"/>
                <a:gd name="T74" fmla="*/ 137 w 169"/>
                <a:gd name="T75" fmla="*/ 109 h 154"/>
                <a:gd name="T76" fmla="*/ 148 w 169"/>
                <a:gd name="T77" fmla="*/ 111 h 154"/>
                <a:gd name="T78" fmla="*/ 153 w 169"/>
                <a:gd name="T79" fmla="*/ 113 h 154"/>
                <a:gd name="T80" fmla="*/ 167 w 169"/>
                <a:gd name="T81" fmla="*/ 108 h 154"/>
                <a:gd name="T82" fmla="*/ 181 w 169"/>
                <a:gd name="T83" fmla="*/ 108 h 154"/>
                <a:gd name="T84" fmla="*/ 191 w 169"/>
                <a:gd name="T85" fmla="*/ 90 h 154"/>
                <a:gd name="T86" fmla="*/ 181 w 169"/>
                <a:gd name="T87" fmla="*/ 84 h 15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9"/>
                <a:gd name="T133" fmla="*/ 0 h 154"/>
                <a:gd name="T134" fmla="*/ 169 w 169"/>
                <a:gd name="T135" fmla="*/ 154 h 15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9" h="154">
                  <a:moveTo>
                    <a:pt x="160" y="84"/>
                  </a:moveTo>
                  <a:lnTo>
                    <a:pt x="154" y="77"/>
                  </a:lnTo>
                  <a:lnTo>
                    <a:pt x="164" y="69"/>
                  </a:lnTo>
                  <a:lnTo>
                    <a:pt x="160" y="58"/>
                  </a:lnTo>
                  <a:lnTo>
                    <a:pt x="150" y="58"/>
                  </a:lnTo>
                  <a:lnTo>
                    <a:pt x="141" y="50"/>
                  </a:lnTo>
                  <a:lnTo>
                    <a:pt x="125" y="50"/>
                  </a:lnTo>
                  <a:lnTo>
                    <a:pt x="121" y="38"/>
                  </a:lnTo>
                  <a:lnTo>
                    <a:pt x="106" y="31"/>
                  </a:lnTo>
                  <a:lnTo>
                    <a:pt x="102" y="10"/>
                  </a:lnTo>
                  <a:lnTo>
                    <a:pt x="100" y="4"/>
                  </a:lnTo>
                  <a:lnTo>
                    <a:pt x="87" y="6"/>
                  </a:lnTo>
                  <a:lnTo>
                    <a:pt x="77" y="0"/>
                  </a:lnTo>
                  <a:lnTo>
                    <a:pt x="64" y="4"/>
                  </a:lnTo>
                  <a:lnTo>
                    <a:pt x="68" y="12"/>
                  </a:lnTo>
                  <a:lnTo>
                    <a:pt x="48" y="12"/>
                  </a:lnTo>
                  <a:lnTo>
                    <a:pt x="48" y="23"/>
                  </a:lnTo>
                  <a:lnTo>
                    <a:pt x="39" y="23"/>
                  </a:lnTo>
                  <a:lnTo>
                    <a:pt x="43" y="29"/>
                  </a:lnTo>
                  <a:lnTo>
                    <a:pt x="35" y="35"/>
                  </a:lnTo>
                  <a:lnTo>
                    <a:pt x="29" y="27"/>
                  </a:lnTo>
                  <a:lnTo>
                    <a:pt x="16" y="42"/>
                  </a:lnTo>
                  <a:lnTo>
                    <a:pt x="4" y="40"/>
                  </a:lnTo>
                  <a:lnTo>
                    <a:pt x="0" y="52"/>
                  </a:lnTo>
                  <a:lnTo>
                    <a:pt x="10" y="63"/>
                  </a:lnTo>
                  <a:lnTo>
                    <a:pt x="6" y="86"/>
                  </a:lnTo>
                  <a:lnTo>
                    <a:pt x="20" y="102"/>
                  </a:lnTo>
                  <a:lnTo>
                    <a:pt x="39" y="113"/>
                  </a:lnTo>
                  <a:lnTo>
                    <a:pt x="54" y="154"/>
                  </a:lnTo>
                  <a:lnTo>
                    <a:pt x="64" y="152"/>
                  </a:lnTo>
                  <a:lnTo>
                    <a:pt x="58" y="132"/>
                  </a:lnTo>
                  <a:lnTo>
                    <a:pt x="73" y="131"/>
                  </a:lnTo>
                  <a:lnTo>
                    <a:pt x="87" y="117"/>
                  </a:lnTo>
                  <a:lnTo>
                    <a:pt x="96" y="115"/>
                  </a:lnTo>
                  <a:lnTo>
                    <a:pt x="106" y="127"/>
                  </a:lnTo>
                  <a:lnTo>
                    <a:pt x="112" y="123"/>
                  </a:lnTo>
                  <a:lnTo>
                    <a:pt x="112" y="115"/>
                  </a:lnTo>
                  <a:lnTo>
                    <a:pt x="121" y="109"/>
                  </a:lnTo>
                  <a:lnTo>
                    <a:pt x="131" y="111"/>
                  </a:lnTo>
                  <a:lnTo>
                    <a:pt x="135" y="113"/>
                  </a:lnTo>
                  <a:lnTo>
                    <a:pt x="148" y="108"/>
                  </a:lnTo>
                  <a:lnTo>
                    <a:pt x="160" y="108"/>
                  </a:lnTo>
                  <a:lnTo>
                    <a:pt x="169" y="90"/>
                  </a:lnTo>
                  <a:lnTo>
                    <a:pt x="160" y="84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80" name="Freeform 68"/>
            <p:cNvSpPr>
              <a:spLocks/>
            </p:cNvSpPr>
            <p:nvPr/>
          </p:nvSpPr>
          <p:spPr bwMode="auto">
            <a:xfrm>
              <a:off x="4529" y="3292"/>
              <a:ext cx="198" cy="161"/>
            </a:xfrm>
            <a:custGeom>
              <a:avLst/>
              <a:gdLst>
                <a:gd name="T0" fmla="*/ 189 w 176"/>
                <a:gd name="T1" fmla="*/ 77 h 161"/>
                <a:gd name="T2" fmla="*/ 188 w 176"/>
                <a:gd name="T3" fmla="*/ 60 h 161"/>
                <a:gd name="T4" fmla="*/ 174 w 176"/>
                <a:gd name="T5" fmla="*/ 58 h 161"/>
                <a:gd name="T6" fmla="*/ 144 w 176"/>
                <a:gd name="T7" fmla="*/ 40 h 161"/>
                <a:gd name="T8" fmla="*/ 127 w 176"/>
                <a:gd name="T9" fmla="*/ 33 h 161"/>
                <a:gd name="T10" fmla="*/ 118 w 176"/>
                <a:gd name="T11" fmla="*/ 6 h 161"/>
                <a:gd name="T12" fmla="*/ 101 w 176"/>
                <a:gd name="T13" fmla="*/ 6 h 161"/>
                <a:gd name="T14" fmla="*/ 73 w 176"/>
                <a:gd name="T15" fmla="*/ 4 h 161"/>
                <a:gd name="T16" fmla="*/ 71 w 176"/>
                <a:gd name="T17" fmla="*/ 10 h 161"/>
                <a:gd name="T18" fmla="*/ 55 w 176"/>
                <a:gd name="T19" fmla="*/ 14 h 161"/>
                <a:gd name="T20" fmla="*/ 45 w 176"/>
                <a:gd name="T21" fmla="*/ 23 h 161"/>
                <a:gd name="T22" fmla="*/ 43 w 176"/>
                <a:gd name="T23" fmla="*/ 29 h 161"/>
                <a:gd name="T24" fmla="*/ 41 w 176"/>
                <a:gd name="T25" fmla="*/ 29 h 161"/>
                <a:gd name="T26" fmla="*/ 34 w 176"/>
                <a:gd name="T27" fmla="*/ 29 h 161"/>
                <a:gd name="T28" fmla="*/ 6 w 176"/>
                <a:gd name="T29" fmla="*/ 40 h 161"/>
                <a:gd name="T30" fmla="*/ 0 w 176"/>
                <a:gd name="T31" fmla="*/ 58 h 161"/>
                <a:gd name="T32" fmla="*/ 6 w 176"/>
                <a:gd name="T33" fmla="*/ 92 h 161"/>
                <a:gd name="T34" fmla="*/ 24 w 176"/>
                <a:gd name="T35" fmla="*/ 110 h 161"/>
                <a:gd name="T36" fmla="*/ 62 w 176"/>
                <a:gd name="T37" fmla="*/ 161 h 161"/>
                <a:gd name="T38" fmla="*/ 78 w 176"/>
                <a:gd name="T39" fmla="*/ 160 h 161"/>
                <a:gd name="T40" fmla="*/ 75 w 176"/>
                <a:gd name="T41" fmla="*/ 140 h 161"/>
                <a:gd name="T42" fmla="*/ 88 w 176"/>
                <a:gd name="T43" fmla="*/ 136 h 161"/>
                <a:gd name="T44" fmla="*/ 118 w 176"/>
                <a:gd name="T45" fmla="*/ 133 h 161"/>
                <a:gd name="T46" fmla="*/ 132 w 176"/>
                <a:gd name="T47" fmla="*/ 131 h 161"/>
                <a:gd name="T48" fmla="*/ 139 w 176"/>
                <a:gd name="T49" fmla="*/ 117 h 161"/>
                <a:gd name="T50" fmla="*/ 158 w 176"/>
                <a:gd name="T51" fmla="*/ 121 h 161"/>
                <a:gd name="T52" fmla="*/ 186 w 176"/>
                <a:gd name="T53" fmla="*/ 113 h 161"/>
                <a:gd name="T54" fmla="*/ 198 w 176"/>
                <a:gd name="T55" fmla="*/ 92 h 161"/>
                <a:gd name="T56" fmla="*/ 186 w 176"/>
                <a:gd name="T57" fmla="*/ 87 h 161"/>
                <a:gd name="T58" fmla="*/ 181 w 176"/>
                <a:gd name="T59" fmla="*/ 108 h 161"/>
                <a:gd name="T60" fmla="*/ 153 w 176"/>
                <a:gd name="T61" fmla="*/ 112 h 161"/>
                <a:gd name="T62" fmla="*/ 137 w 176"/>
                <a:gd name="T63" fmla="*/ 110 h 161"/>
                <a:gd name="T64" fmla="*/ 125 w 176"/>
                <a:gd name="T65" fmla="*/ 117 h 161"/>
                <a:gd name="T66" fmla="*/ 116 w 176"/>
                <a:gd name="T67" fmla="*/ 117 h 161"/>
                <a:gd name="T68" fmla="*/ 101 w 176"/>
                <a:gd name="T69" fmla="*/ 117 h 161"/>
                <a:gd name="T70" fmla="*/ 83 w 176"/>
                <a:gd name="T71" fmla="*/ 131 h 161"/>
                <a:gd name="T72" fmla="*/ 66 w 176"/>
                <a:gd name="T73" fmla="*/ 135 h 161"/>
                <a:gd name="T74" fmla="*/ 69 w 176"/>
                <a:gd name="T75" fmla="*/ 152 h 161"/>
                <a:gd name="T76" fmla="*/ 50 w 176"/>
                <a:gd name="T77" fmla="*/ 115 h 161"/>
                <a:gd name="T78" fmla="*/ 15 w 176"/>
                <a:gd name="T79" fmla="*/ 88 h 161"/>
                <a:gd name="T80" fmla="*/ 8 w 176"/>
                <a:gd name="T81" fmla="*/ 56 h 161"/>
                <a:gd name="T82" fmla="*/ 24 w 176"/>
                <a:gd name="T83" fmla="*/ 50 h 161"/>
                <a:gd name="T84" fmla="*/ 38 w 176"/>
                <a:gd name="T85" fmla="*/ 40 h 161"/>
                <a:gd name="T86" fmla="*/ 54 w 176"/>
                <a:gd name="T87" fmla="*/ 37 h 161"/>
                <a:gd name="T88" fmla="*/ 60 w 176"/>
                <a:gd name="T89" fmla="*/ 31 h 161"/>
                <a:gd name="T90" fmla="*/ 62 w 176"/>
                <a:gd name="T91" fmla="*/ 19 h 161"/>
                <a:gd name="T92" fmla="*/ 83 w 176"/>
                <a:gd name="T93" fmla="*/ 14 h 161"/>
                <a:gd name="T94" fmla="*/ 99 w 176"/>
                <a:gd name="T95" fmla="*/ 14 h 161"/>
                <a:gd name="T96" fmla="*/ 114 w 176"/>
                <a:gd name="T97" fmla="*/ 14 h 161"/>
                <a:gd name="T98" fmla="*/ 120 w 176"/>
                <a:gd name="T99" fmla="*/ 39 h 161"/>
                <a:gd name="T100" fmla="*/ 142 w 176"/>
                <a:gd name="T101" fmla="*/ 56 h 161"/>
                <a:gd name="T102" fmla="*/ 170 w 176"/>
                <a:gd name="T103" fmla="*/ 65 h 161"/>
                <a:gd name="T104" fmla="*/ 174 w 176"/>
                <a:gd name="T105" fmla="*/ 77 h 161"/>
                <a:gd name="T106" fmla="*/ 179 w 176"/>
                <a:gd name="T107" fmla="*/ 90 h 161"/>
                <a:gd name="T108" fmla="*/ 186 w 176"/>
                <a:gd name="T109" fmla="*/ 87 h 16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76"/>
                <a:gd name="T166" fmla="*/ 0 h 161"/>
                <a:gd name="T167" fmla="*/ 176 w 176"/>
                <a:gd name="T168" fmla="*/ 161 h 16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76" h="161">
                  <a:moveTo>
                    <a:pt x="165" y="87"/>
                  </a:moveTo>
                  <a:lnTo>
                    <a:pt x="163" y="81"/>
                  </a:lnTo>
                  <a:lnTo>
                    <a:pt x="168" y="77"/>
                  </a:lnTo>
                  <a:lnTo>
                    <a:pt x="170" y="75"/>
                  </a:lnTo>
                  <a:lnTo>
                    <a:pt x="170" y="71"/>
                  </a:lnTo>
                  <a:lnTo>
                    <a:pt x="167" y="60"/>
                  </a:lnTo>
                  <a:lnTo>
                    <a:pt x="165" y="60"/>
                  </a:lnTo>
                  <a:lnTo>
                    <a:pt x="165" y="58"/>
                  </a:lnTo>
                  <a:lnTo>
                    <a:pt x="155" y="58"/>
                  </a:lnTo>
                  <a:lnTo>
                    <a:pt x="145" y="50"/>
                  </a:lnTo>
                  <a:lnTo>
                    <a:pt x="130" y="50"/>
                  </a:lnTo>
                  <a:lnTo>
                    <a:pt x="128" y="40"/>
                  </a:lnTo>
                  <a:lnTo>
                    <a:pt x="126" y="40"/>
                  </a:lnTo>
                  <a:lnTo>
                    <a:pt x="126" y="39"/>
                  </a:lnTo>
                  <a:lnTo>
                    <a:pt x="113" y="33"/>
                  </a:lnTo>
                  <a:lnTo>
                    <a:pt x="109" y="14"/>
                  </a:lnTo>
                  <a:lnTo>
                    <a:pt x="107" y="6"/>
                  </a:lnTo>
                  <a:lnTo>
                    <a:pt x="105" y="6"/>
                  </a:lnTo>
                  <a:lnTo>
                    <a:pt x="105" y="4"/>
                  </a:lnTo>
                  <a:lnTo>
                    <a:pt x="103" y="4"/>
                  </a:lnTo>
                  <a:lnTo>
                    <a:pt x="90" y="6"/>
                  </a:lnTo>
                  <a:lnTo>
                    <a:pt x="82" y="0"/>
                  </a:lnTo>
                  <a:lnTo>
                    <a:pt x="78" y="0"/>
                  </a:lnTo>
                  <a:lnTo>
                    <a:pt x="65" y="4"/>
                  </a:lnTo>
                  <a:lnTo>
                    <a:pt x="65" y="6"/>
                  </a:lnTo>
                  <a:lnTo>
                    <a:pt x="63" y="6"/>
                  </a:lnTo>
                  <a:lnTo>
                    <a:pt x="63" y="10"/>
                  </a:lnTo>
                  <a:lnTo>
                    <a:pt x="65" y="12"/>
                  </a:lnTo>
                  <a:lnTo>
                    <a:pt x="49" y="12"/>
                  </a:lnTo>
                  <a:lnTo>
                    <a:pt x="49" y="14"/>
                  </a:lnTo>
                  <a:lnTo>
                    <a:pt x="48" y="14"/>
                  </a:lnTo>
                  <a:lnTo>
                    <a:pt x="48" y="23"/>
                  </a:lnTo>
                  <a:lnTo>
                    <a:pt x="40" y="23"/>
                  </a:lnTo>
                  <a:lnTo>
                    <a:pt x="40" y="25"/>
                  </a:lnTo>
                  <a:lnTo>
                    <a:pt x="38" y="25"/>
                  </a:lnTo>
                  <a:lnTo>
                    <a:pt x="38" y="29"/>
                  </a:lnTo>
                  <a:lnTo>
                    <a:pt x="40" y="33"/>
                  </a:lnTo>
                  <a:lnTo>
                    <a:pt x="38" y="33"/>
                  </a:lnTo>
                  <a:lnTo>
                    <a:pt x="36" y="29"/>
                  </a:lnTo>
                  <a:lnTo>
                    <a:pt x="34" y="27"/>
                  </a:lnTo>
                  <a:lnTo>
                    <a:pt x="30" y="27"/>
                  </a:lnTo>
                  <a:lnTo>
                    <a:pt x="30" y="29"/>
                  </a:lnTo>
                  <a:lnTo>
                    <a:pt x="17" y="42"/>
                  </a:lnTo>
                  <a:lnTo>
                    <a:pt x="7" y="40"/>
                  </a:lnTo>
                  <a:lnTo>
                    <a:pt x="5" y="40"/>
                  </a:lnTo>
                  <a:lnTo>
                    <a:pt x="3" y="42"/>
                  </a:lnTo>
                  <a:lnTo>
                    <a:pt x="0" y="54"/>
                  </a:lnTo>
                  <a:lnTo>
                    <a:pt x="0" y="58"/>
                  </a:lnTo>
                  <a:lnTo>
                    <a:pt x="9" y="69"/>
                  </a:lnTo>
                  <a:lnTo>
                    <a:pt x="5" y="90"/>
                  </a:lnTo>
                  <a:lnTo>
                    <a:pt x="5" y="92"/>
                  </a:lnTo>
                  <a:lnTo>
                    <a:pt x="7" y="92"/>
                  </a:lnTo>
                  <a:lnTo>
                    <a:pt x="21" y="108"/>
                  </a:lnTo>
                  <a:lnTo>
                    <a:pt x="21" y="110"/>
                  </a:lnTo>
                  <a:lnTo>
                    <a:pt x="38" y="119"/>
                  </a:lnTo>
                  <a:lnTo>
                    <a:pt x="53" y="160"/>
                  </a:lnTo>
                  <a:lnTo>
                    <a:pt x="55" y="161"/>
                  </a:lnTo>
                  <a:lnTo>
                    <a:pt x="57" y="161"/>
                  </a:lnTo>
                  <a:lnTo>
                    <a:pt x="67" y="160"/>
                  </a:lnTo>
                  <a:lnTo>
                    <a:pt x="69" y="160"/>
                  </a:lnTo>
                  <a:lnTo>
                    <a:pt x="71" y="158"/>
                  </a:lnTo>
                  <a:lnTo>
                    <a:pt x="71" y="154"/>
                  </a:lnTo>
                  <a:lnTo>
                    <a:pt x="67" y="140"/>
                  </a:lnTo>
                  <a:lnTo>
                    <a:pt x="76" y="138"/>
                  </a:lnTo>
                  <a:lnTo>
                    <a:pt x="78" y="138"/>
                  </a:lnTo>
                  <a:lnTo>
                    <a:pt x="78" y="136"/>
                  </a:lnTo>
                  <a:lnTo>
                    <a:pt x="92" y="125"/>
                  </a:lnTo>
                  <a:lnTo>
                    <a:pt x="97" y="123"/>
                  </a:lnTo>
                  <a:lnTo>
                    <a:pt x="105" y="133"/>
                  </a:lnTo>
                  <a:lnTo>
                    <a:pt x="107" y="135"/>
                  </a:lnTo>
                  <a:lnTo>
                    <a:pt x="111" y="135"/>
                  </a:lnTo>
                  <a:lnTo>
                    <a:pt x="117" y="131"/>
                  </a:lnTo>
                  <a:lnTo>
                    <a:pt x="119" y="129"/>
                  </a:lnTo>
                  <a:lnTo>
                    <a:pt x="119" y="121"/>
                  </a:lnTo>
                  <a:lnTo>
                    <a:pt x="124" y="117"/>
                  </a:lnTo>
                  <a:lnTo>
                    <a:pt x="132" y="119"/>
                  </a:lnTo>
                  <a:lnTo>
                    <a:pt x="136" y="121"/>
                  </a:lnTo>
                  <a:lnTo>
                    <a:pt x="140" y="121"/>
                  </a:lnTo>
                  <a:lnTo>
                    <a:pt x="151" y="115"/>
                  </a:lnTo>
                  <a:lnTo>
                    <a:pt x="165" y="115"/>
                  </a:lnTo>
                  <a:lnTo>
                    <a:pt x="165" y="113"/>
                  </a:lnTo>
                  <a:lnTo>
                    <a:pt x="167" y="113"/>
                  </a:lnTo>
                  <a:lnTo>
                    <a:pt x="176" y="96"/>
                  </a:lnTo>
                  <a:lnTo>
                    <a:pt x="176" y="92"/>
                  </a:lnTo>
                  <a:lnTo>
                    <a:pt x="174" y="92"/>
                  </a:lnTo>
                  <a:lnTo>
                    <a:pt x="174" y="90"/>
                  </a:lnTo>
                  <a:lnTo>
                    <a:pt x="165" y="87"/>
                  </a:lnTo>
                  <a:lnTo>
                    <a:pt x="161" y="92"/>
                  </a:lnTo>
                  <a:lnTo>
                    <a:pt x="167" y="96"/>
                  </a:lnTo>
                  <a:lnTo>
                    <a:pt x="161" y="108"/>
                  </a:lnTo>
                  <a:lnTo>
                    <a:pt x="149" y="108"/>
                  </a:lnTo>
                  <a:lnTo>
                    <a:pt x="138" y="113"/>
                  </a:lnTo>
                  <a:lnTo>
                    <a:pt x="136" y="112"/>
                  </a:lnTo>
                  <a:lnTo>
                    <a:pt x="134" y="112"/>
                  </a:lnTo>
                  <a:lnTo>
                    <a:pt x="124" y="110"/>
                  </a:lnTo>
                  <a:lnTo>
                    <a:pt x="122" y="110"/>
                  </a:lnTo>
                  <a:lnTo>
                    <a:pt x="113" y="115"/>
                  </a:lnTo>
                  <a:lnTo>
                    <a:pt x="113" y="117"/>
                  </a:lnTo>
                  <a:lnTo>
                    <a:pt x="111" y="117"/>
                  </a:lnTo>
                  <a:lnTo>
                    <a:pt x="111" y="125"/>
                  </a:lnTo>
                  <a:lnTo>
                    <a:pt x="109" y="125"/>
                  </a:lnTo>
                  <a:lnTo>
                    <a:pt x="103" y="117"/>
                  </a:lnTo>
                  <a:lnTo>
                    <a:pt x="101" y="115"/>
                  </a:lnTo>
                  <a:lnTo>
                    <a:pt x="99" y="115"/>
                  </a:lnTo>
                  <a:lnTo>
                    <a:pt x="90" y="117"/>
                  </a:lnTo>
                  <a:lnTo>
                    <a:pt x="88" y="117"/>
                  </a:lnTo>
                  <a:lnTo>
                    <a:pt x="88" y="119"/>
                  </a:lnTo>
                  <a:lnTo>
                    <a:pt x="74" y="131"/>
                  </a:lnTo>
                  <a:lnTo>
                    <a:pt x="61" y="133"/>
                  </a:lnTo>
                  <a:lnTo>
                    <a:pt x="59" y="133"/>
                  </a:lnTo>
                  <a:lnTo>
                    <a:pt x="59" y="135"/>
                  </a:lnTo>
                  <a:lnTo>
                    <a:pt x="57" y="135"/>
                  </a:lnTo>
                  <a:lnTo>
                    <a:pt x="57" y="138"/>
                  </a:lnTo>
                  <a:lnTo>
                    <a:pt x="61" y="152"/>
                  </a:lnTo>
                  <a:lnTo>
                    <a:pt x="59" y="154"/>
                  </a:lnTo>
                  <a:lnTo>
                    <a:pt x="46" y="115"/>
                  </a:lnTo>
                  <a:lnTo>
                    <a:pt x="44" y="115"/>
                  </a:lnTo>
                  <a:lnTo>
                    <a:pt x="44" y="113"/>
                  </a:lnTo>
                  <a:lnTo>
                    <a:pt x="24" y="102"/>
                  </a:lnTo>
                  <a:lnTo>
                    <a:pt x="13" y="88"/>
                  </a:lnTo>
                  <a:lnTo>
                    <a:pt x="17" y="67"/>
                  </a:lnTo>
                  <a:lnTo>
                    <a:pt x="17" y="65"/>
                  </a:lnTo>
                  <a:lnTo>
                    <a:pt x="7" y="56"/>
                  </a:lnTo>
                  <a:lnTo>
                    <a:pt x="9" y="48"/>
                  </a:lnTo>
                  <a:lnTo>
                    <a:pt x="19" y="50"/>
                  </a:lnTo>
                  <a:lnTo>
                    <a:pt x="21" y="50"/>
                  </a:lnTo>
                  <a:lnTo>
                    <a:pt x="23" y="48"/>
                  </a:lnTo>
                  <a:lnTo>
                    <a:pt x="32" y="37"/>
                  </a:lnTo>
                  <a:lnTo>
                    <a:pt x="34" y="40"/>
                  </a:lnTo>
                  <a:lnTo>
                    <a:pt x="36" y="42"/>
                  </a:lnTo>
                  <a:lnTo>
                    <a:pt x="40" y="42"/>
                  </a:lnTo>
                  <a:lnTo>
                    <a:pt x="48" y="37"/>
                  </a:lnTo>
                  <a:lnTo>
                    <a:pt x="49" y="35"/>
                  </a:lnTo>
                  <a:lnTo>
                    <a:pt x="49" y="31"/>
                  </a:lnTo>
                  <a:lnTo>
                    <a:pt x="53" y="31"/>
                  </a:lnTo>
                  <a:lnTo>
                    <a:pt x="53" y="29"/>
                  </a:lnTo>
                  <a:lnTo>
                    <a:pt x="55" y="29"/>
                  </a:lnTo>
                  <a:lnTo>
                    <a:pt x="55" y="19"/>
                  </a:lnTo>
                  <a:lnTo>
                    <a:pt x="72" y="19"/>
                  </a:lnTo>
                  <a:lnTo>
                    <a:pt x="74" y="17"/>
                  </a:lnTo>
                  <a:lnTo>
                    <a:pt x="74" y="14"/>
                  </a:lnTo>
                  <a:lnTo>
                    <a:pt x="72" y="10"/>
                  </a:lnTo>
                  <a:lnTo>
                    <a:pt x="80" y="8"/>
                  </a:lnTo>
                  <a:lnTo>
                    <a:pt x="88" y="14"/>
                  </a:lnTo>
                  <a:lnTo>
                    <a:pt x="90" y="14"/>
                  </a:lnTo>
                  <a:lnTo>
                    <a:pt x="101" y="12"/>
                  </a:lnTo>
                  <a:lnTo>
                    <a:pt x="101" y="14"/>
                  </a:lnTo>
                  <a:lnTo>
                    <a:pt x="105" y="35"/>
                  </a:lnTo>
                  <a:lnTo>
                    <a:pt x="105" y="37"/>
                  </a:lnTo>
                  <a:lnTo>
                    <a:pt x="107" y="39"/>
                  </a:lnTo>
                  <a:lnTo>
                    <a:pt x="120" y="44"/>
                  </a:lnTo>
                  <a:lnTo>
                    <a:pt x="124" y="56"/>
                  </a:lnTo>
                  <a:lnTo>
                    <a:pt x="126" y="56"/>
                  </a:lnTo>
                  <a:lnTo>
                    <a:pt x="126" y="58"/>
                  </a:lnTo>
                  <a:lnTo>
                    <a:pt x="142" y="58"/>
                  </a:lnTo>
                  <a:lnTo>
                    <a:pt x="151" y="65"/>
                  </a:lnTo>
                  <a:lnTo>
                    <a:pt x="161" y="65"/>
                  </a:lnTo>
                  <a:lnTo>
                    <a:pt x="163" y="71"/>
                  </a:lnTo>
                  <a:lnTo>
                    <a:pt x="155" y="77"/>
                  </a:lnTo>
                  <a:lnTo>
                    <a:pt x="153" y="79"/>
                  </a:lnTo>
                  <a:lnTo>
                    <a:pt x="153" y="83"/>
                  </a:lnTo>
                  <a:lnTo>
                    <a:pt x="159" y="90"/>
                  </a:lnTo>
                  <a:lnTo>
                    <a:pt x="161" y="90"/>
                  </a:lnTo>
                  <a:lnTo>
                    <a:pt x="161" y="92"/>
                  </a:lnTo>
                  <a:lnTo>
                    <a:pt x="165" y="87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81" name="Freeform 69"/>
            <p:cNvSpPr>
              <a:spLocks/>
            </p:cNvSpPr>
            <p:nvPr/>
          </p:nvSpPr>
          <p:spPr bwMode="auto">
            <a:xfrm>
              <a:off x="4377" y="3228"/>
              <a:ext cx="183" cy="227"/>
            </a:xfrm>
            <a:custGeom>
              <a:avLst/>
              <a:gdLst>
                <a:gd name="T0" fmla="*/ 166 w 163"/>
                <a:gd name="T1" fmla="*/ 131 h 226"/>
                <a:gd name="T2" fmla="*/ 152 w 163"/>
                <a:gd name="T3" fmla="*/ 120 h 226"/>
                <a:gd name="T4" fmla="*/ 155 w 163"/>
                <a:gd name="T5" fmla="*/ 107 h 226"/>
                <a:gd name="T6" fmla="*/ 173 w 163"/>
                <a:gd name="T7" fmla="*/ 109 h 226"/>
                <a:gd name="T8" fmla="*/ 183 w 163"/>
                <a:gd name="T9" fmla="*/ 94 h 226"/>
                <a:gd name="T10" fmla="*/ 183 w 163"/>
                <a:gd name="T11" fmla="*/ 80 h 226"/>
                <a:gd name="T12" fmla="*/ 166 w 163"/>
                <a:gd name="T13" fmla="*/ 80 h 226"/>
                <a:gd name="T14" fmla="*/ 155 w 163"/>
                <a:gd name="T15" fmla="*/ 75 h 226"/>
                <a:gd name="T16" fmla="*/ 145 w 163"/>
                <a:gd name="T17" fmla="*/ 57 h 226"/>
                <a:gd name="T18" fmla="*/ 134 w 163"/>
                <a:gd name="T19" fmla="*/ 63 h 226"/>
                <a:gd name="T20" fmla="*/ 119 w 163"/>
                <a:gd name="T21" fmla="*/ 55 h 226"/>
                <a:gd name="T22" fmla="*/ 112 w 163"/>
                <a:gd name="T23" fmla="*/ 40 h 226"/>
                <a:gd name="T24" fmla="*/ 98 w 163"/>
                <a:gd name="T25" fmla="*/ 34 h 226"/>
                <a:gd name="T26" fmla="*/ 101 w 163"/>
                <a:gd name="T27" fmla="*/ 25 h 226"/>
                <a:gd name="T28" fmla="*/ 84 w 163"/>
                <a:gd name="T29" fmla="*/ 19 h 226"/>
                <a:gd name="T30" fmla="*/ 75 w 163"/>
                <a:gd name="T31" fmla="*/ 6 h 226"/>
                <a:gd name="T32" fmla="*/ 58 w 163"/>
                <a:gd name="T33" fmla="*/ 0 h 226"/>
                <a:gd name="T34" fmla="*/ 58 w 163"/>
                <a:gd name="T35" fmla="*/ 11 h 226"/>
                <a:gd name="T36" fmla="*/ 70 w 163"/>
                <a:gd name="T37" fmla="*/ 17 h 226"/>
                <a:gd name="T38" fmla="*/ 73 w 163"/>
                <a:gd name="T39" fmla="*/ 31 h 226"/>
                <a:gd name="T40" fmla="*/ 54 w 163"/>
                <a:gd name="T41" fmla="*/ 38 h 226"/>
                <a:gd name="T42" fmla="*/ 47 w 163"/>
                <a:gd name="T43" fmla="*/ 25 h 226"/>
                <a:gd name="T44" fmla="*/ 42 w 163"/>
                <a:gd name="T45" fmla="*/ 21 h 226"/>
                <a:gd name="T46" fmla="*/ 26 w 163"/>
                <a:gd name="T47" fmla="*/ 34 h 226"/>
                <a:gd name="T48" fmla="*/ 30 w 163"/>
                <a:gd name="T49" fmla="*/ 54 h 226"/>
                <a:gd name="T50" fmla="*/ 26 w 163"/>
                <a:gd name="T51" fmla="*/ 67 h 226"/>
                <a:gd name="T52" fmla="*/ 4 w 163"/>
                <a:gd name="T53" fmla="*/ 67 h 226"/>
                <a:gd name="T54" fmla="*/ 4 w 163"/>
                <a:gd name="T55" fmla="*/ 75 h 226"/>
                <a:gd name="T56" fmla="*/ 11 w 163"/>
                <a:gd name="T57" fmla="*/ 80 h 226"/>
                <a:gd name="T58" fmla="*/ 0 w 163"/>
                <a:gd name="T59" fmla="*/ 90 h 226"/>
                <a:gd name="T60" fmla="*/ 11 w 163"/>
                <a:gd name="T61" fmla="*/ 103 h 226"/>
                <a:gd name="T62" fmla="*/ 16 w 163"/>
                <a:gd name="T63" fmla="*/ 109 h 226"/>
                <a:gd name="T64" fmla="*/ 4 w 163"/>
                <a:gd name="T65" fmla="*/ 129 h 226"/>
                <a:gd name="T66" fmla="*/ 4 w 163"/>
                <a:gd name="T67" fmla="*/ 135 h 226"/>
                <a:gd name="T68" fmla="*/ 16 w 163"/>
                <a:gd name="T69" fmla="*/ 137 h 226"/>
                <a:gd name="T70" fmla="*/ 4 w 163"/>
                <a:gd name="T71" fmla="*/ 149 h 226"/>
                <a:gd name="T72" fmla="*/ 21 w 163"/>
                <a:gd name="T73" fmla="*/ 154 h 226"/>
                <a:gd name="T74" fmla="*/ 43 w 163"/>
                <a:gd name="T75" fmla="*/ 176 h 226"/>
                <a:gd name="T76" fmla="*/ 58 w 163"/>
                <a:gd name="T77" fmla="*/ 193 h 226"/>
                <a:gd name="T78" fmla="*/ 75 w 163"/>
                <a:gd name="T79" fmla="*/ 218 h 226"/>
                <a:gd name="T80" fmla="*/ 91 w 163"/>
                <a:gd name="T81" fmla="*/ 227 h 226"/>
                <a:gd name="T82" fmla="*/ 101 w 163"/>
                <a:gd name="T83" fmla="*/ 195 h 226"/>
                <a:gd name="T84" fmla="*/ 98 w 163"/>
                <a:gd name="T85" fmla="*/ 172 h 226"/>
                <a:gd name="T86" fmla="*/ 101 w 163"/>
                <a:gd name="T87" fmla="*/ 154 h 226"/>
                <a:gd name="T88" fmla="*/ 112 w 163"/>
                <a:gd name="T89" fmla="*/ 139 h 226"/>
                <a:gd name="T90" fmla="*/ 129 w 163"/>
                <a:gd name="T91" fmla="*/ 139 h 226"/>
                <a:gd name="T92" fmla="*/ 134 w 163"/>
                <a:gd name="T93" fmla="*/ 154 h 226"/>
                <a:gd name="T94" fmla="*/ 162 w 163"/>
                <a:gd name="T95" fmla="*/ 154 h 226"/>
                <a:gd name="T96" fmla="*/ 166 w 163"/>
                <a:gd name="T97" fmla="*/ 131 h 22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63"/>
                <a:gd name="T148" fmla="*/ 0 h 226"/>
                <a:gd name="T149" fmla="*/ 163 w 163"/>
                <a:gd name="T150" fmla="*/ 226 h 22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63" h="226">
                  <a:moveTo>
                    <a:pt x="148" y="130"/>
                  </a:moveTo>
                  <a:lnTo>
                    <a:pt x="135" y="119"/>
                  </a:lnTo>
                  <a:lnTo>
                    <a:pt x="138" y="107"/>
                  </a:lnTo>
                  <a:lnTo>
                    <a:pt x="154" y="109"/>
                  </a:lnTo>
                  <a:lnTo>
                    <a:pt x="163" y="94"/>
                  </a:lnTo>
                  <a:lnTo>
                    <a:pt x="163" y="80"/>
                  </a:lnTo>
                  <a:lnTo>
                    <a:pt x="148" y="80"/>
                  </a:lnTo>
                  <a:lnTo>
                    <a:pt x="138" y="75"/>
                  </a:lnTo>
                  <a:lnTo>
                    <a:pt x="129" y="57"/>
                  </a:lnTo>
                  <a:lnTo>
                    <a:pt x="119" y="63"/>
                  </a:lnTo>
                  <a:lnTo>
                    <a:pt x="106" y="55"/>
                  </a:lnTo>
                  <a:lnTo>
                    <a:pt x="100" y="40"/>
                  </a:lnTo>
                  <a:lnTo>
                    <a:pt x="87" y="34"/>
                  </a:lnTo>
                  <a:lnTo>
                    <a:pt x="90" y="25"/>
                  </a:lnTo>
                  <a:lnTo>
                    <a:pt x="75" y="19"/>
                  </a:lnTo>
                  <a:lnTo>
                    <a:pt x="67" y="6"/>
                  </a:lnTo>
                  <a:lnTo>
                    <a:pt x="52" y="0"/>
                  </a:lnTo>
                  <a:lnTo>
                    <a:pt x="52" y="11"/>
                  </a:lnTo>
                  <a:lnTo>
                    <a:pt x="62" y="17"/>
                  </a:lnTo>
                  <a:lnTo>
                    <a:pt x="65" y="31"/>
                  </a:lnTo>
                  <a:lnTo>
                    <a:pt x="48" y="38"/>
                  </a:lnTo>
                  <a:lnTo>
                    <a:pt x="42" y="25"/>
                  </a:lnTo>
                  <a:lnTo>
                    <a:pt x="37" y="21"/>
                  </a:lnTo>
                  <a:lnTo>
                    <a:pt x="23" y="34"/>
                  </a:lnTo>
                  <a:lnTo>
                    <a:pt x="27" y="54"/>
                  </a:lnTo>
                  <a:lnTo>
                    <a:pt x="23" y="67"/>
                  </a:lnTo>
                  <a:lnTo>
                    <a:pt x="4" y="67"/>
                  </a:lnTo>
                  <a:lnTo>
                    <a:pt x="4" y="75"/>
                  </a:lnTo>
                  <a:lnTo>
                    <a:pt x="10" y="80"/>
                  </a:lnTo>
                  <a:lnTo>
                    <a:pt x="0" y="90"/>
                  </a:lnTo>
                  <a:lnTo>
                    <a:pt x="10" y="103"/>
                  </a:lnTo>
                  <a:lnTo>
                    <a:pt x="14" y="109"/>
                  </a:lnTo>
                  <a:lnTo>
                    <a:pt x="4" y="128"/>
                  </a:lnTo>
                  <a:lnTo>
                    <a:pt x="4" y="134"/>
                  </a:lnTo>
                  <a:lnTo>
                    <a:pt x="14" y="136"/>
                  </a:lnTo>
                  <a:lnTo>
                    <a:pt x="4" y="148"/>
                  </a:lnTo>
                  <a:lnTo>
                    <a:pt x="19" y="153"/>
                  </a:lnTo>
                  <a:lnTo>
                    <a:pt x="38" y="175"/>
                  </a:lnTo>
                  <a:lnTo>
                    <a:pt x="52" y="192"/>
                  </a:lnTo>
                  <a:lnTo>
                    <a:pt x="67" y="217"/>
                  </a:lnTo>
                  <a:lnTo>
                    <a:pt x="81" y="226"/>
                  </a:lnTo>
                  <a:lnTo>
                    <a:pt x="90" y="194"/>
                  </a:lnTo>
                  <a:lnTo>
                    <a:pt x="87" y="171"/>
                  </a:lnTo>
                  <a:lnTo>
                    <a:pt x="90" y="153"/>
                  </a:lnTo>
                  <a:lnTo>
                    <a:pt x="100" y="138"/>
                  </a:lnTo>
                  <a:lnTo>
                    <a:pt x="115" y="138"/>
                  </a:lnTo>
                  <a:lnTo>
                    <a:pt x="119" y="153"/>
                  </a:lnTo>
                  <a:lnTo>
                    <a:pt x="144" y="153"/>
                  </a:lnTo>
                  <a:lnTo>
                    <a:pt x="148" y="13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82" name="Freeform 70"/>
            <p:cNvSpPr>
              <a:spLocks/>
            </p:cNvSpPr>
            <p:nvPr/>
          </p:nvSpPr>
          <p:spPr bwMode="auto">
            <a:xfrm>
              <a:off x="4373" y="3224"/>
              <a:ext cx="192" cy="235"/>
            </a:xfrm>
            <a:custGeom>
              <a:avLst/>
              <a:gdLst>
                <a:gd name="T0" fmla="*/ 173 w 171"/>
                <a:gd name="T1" fmla="*/ 132 h 234"/>
                <a:gd name="T2" fmla="*/ 177 w 171"/>
                <a:gd name="T3" fmla="*/ 117 h 234"/>
                <a:gd name="T4" fmla="*/ 192 w 171"/>
                <a:gd name="T5" fmla="*/ 100 h 234"/>
                <a:gd name="T6" fmla="*/ 190 w 171"/>
                <a:gd name="T7" fmla="*/ 81 h 234"/>
                <a:gd name="T8" fmla="*/ 154 w 171"/>
                <a:gd name="T9" fmla="*/ 59 h 234"/>
                <a:gd name="T10" fmla="*/ 147 w 171"/>
                <a:gd name="T11" fmla="*/ 58 h 234"/>
                <a:gd name="T12" fmla="*/ 121 w 171"/>
                <a:gd name="T13" fmla="*/ 42 h 234"/>
                <a:gd name="T14" fmla="*/ 110 w 171"/>
                <a:gd name="T15" fmla="*/ 31 h 234"/>
                <a:gd name="T16" fmla="*/ 91 w 171"/>
                <a:gd name="T17" fmla="*/ 19 h 234"/>
                <a:gd name="T18" fmla="*/ 82 w 171"/>
                <a:gd name="T19" fmla="*/ 6 h 234"/>
                <a:gd name="T20" fmla="*/ 58 w 171"/>
                <a:gd name="T21" fmla="*/ 2 h 234"/>
                <a:gd name="T22" fmla="*/ 61 w 171"/>
                <a:gd name="T23" fmla="*/ 19 h 234"/>
                <a:gd name="T24" fmla="*/ 61 w 171"/>
                <a:gd name="T25" fmla="*/ 36 h 234"/>
                <a:gd name="T26" fmla="*/ 47 w 171"/>
                <a:gd name="T27" fmla="*/ 21 h 234"/>
                <a:gd name="T28" fmla="*/ 28 w 171"/>
                <a:gd name="T29" fmla="*/ 36 h 234"/>
                <a:gd name="T30" fmla="*/ 30 w 171"/>
                <a:gd name="T31" fmla="*/ 58 h 234"/>
                <a:gd name="T32" fmla="*/ 7 w 171"/>
                <a:gd name="T33" fmla="*/ 69 h 234"/>
                <a:gd name="T34" fmla="*/ 7 w 171"/>
                <a:gd name="T35" fmla="*/ 81 h 234"/>
                <a:gd name="T36" fmla="*/ 0 w 171"/>
                <a:gd name="T37" fmla="*/ 92 h 234"/>
                <a:gd name="T38" fmla="*/ 16 w 171"/>
                <a:gd name="T39" fmla="*/ 113 h 234"/>
                <a:gd name="T40" fmla="*/ 7 w 171"/>
                <a:gd name="T41" fmla="*/ 141 h 234"/>
                <a:gd name="T42" fmla="*/ 4 w 171"/>
                <a:gd name="T43" fmla="*/ 151 h 234"/>
                <a:gd name="T44" fmla="*/ 24 w 171"/>
                <a:gd name="T45" fmla="*/ 162 h 234"/>
                <a:gd name="T46" fmla="*/ 75 w 171"/>
                <a:gd name="T47" fmla="*/ 224 h 234"/>
                <a:gd name="T48" fmla="*/ 93 w 171"/>
                <a:gd name="T49" fmla="*/ 235 h 234"/>
                <a:gd name="T50" fmla="*/ 110 w 171"/>
                <a:gd name="T51" fmla="*/ 201 h 234"/>
                <a:gd name="T52" fmla="*/ 110 w 171"/>
                <a:gd name="T53" fmla="*/ 160 h 234"/>
                <a:gd name="T54" fmla="*/ 134 w 171"/>
                <a:gd name="T55" fmla="*/ 158 h 234"/>
                <a:gd name="T56" fmla="*/ 136 w 171"/>
                <a:gd name="T57" fmla="*/ 162 h 234"/>
                <a:gd name="T58" fmla="*/ 171 w 171"/>
                <a:gd name="T59" fmla="*/ 160 h 234"/>
                <a:gd name="T60" fmla="*/ 166 w 171"/>
                <a:gd name="T61" fmla="*/ 137 h 234"/>
                <a:gd name="T62" fmla="*/ 138 w 171"/>
                <a:gd name="T63" fmla="*/ 143 h 234"/>
                <a:gd name="T64" fmla="*/ 136 w 171"/>
                <a:gd name="T65" fmla="*/ 139 h 234"/>
                <a:gd name="T66" fmla="*/ 112 w 171"/>
                <a:gd name="T67" fmla="*/ 141 h 234"/>
                <a:gd name="T68" fmla="*/ 98 w 171"/>
                <a:gd name="T69" fmla="*/ 176 h 234"/>
                <a:gd name="T70" fmla="*/ 82 w 171"/>
                <a:gd name="T71" fmla="*/ 220 h 234"/>
                <a:gd name="T72" fmla="*/ 28 w 171"/>
                <a:gd name="T73" fmla="*/ 156 h 234"/>
                <a:gd name="T74" fmla="*/ 24 w 171"/>
                <a:gd name="T75" fmla="*/ 143 h 234"/>
                <a:gd name="T76" fmla="*/ 21 w 171"/>
                <a:gd name="T77" fmla="*/ 137 h 234"/>
                <a:gd name="T78" fmla="*/ 24 w 171"/>
                <a:gd name="T79" fmla="*/ 115 h 234"/>
                <a:gd name="T80" fmla="*/ 11 w 171"/>
                <a:gd name="T81" fmla="*/ 94 h 234"/>
                <a:gd name="T82" fmla="*/ 20 w 171"/>
                <a:gd name="T83" fmla="*/ 83 h 234"/>
                <a:gd name="T84" fmla="*/ 13 w 171"/>
                <a:gd name="T85" fmla="*/ 75 h 234"/>
                <a:gd name="T86" fmla="*/ 35 w 171"/>
                <a:gd name="T87" fmla="*/ 73 h 234"/>
                <a:gd name="T88" fmla="*/ 35 w 171"/>
                <a:gd name="T89" fmla="*/ 40 h 234"/>
                <a:gd name="T90" fmla="*/ 54 w 171"/>
                <a:gd name="T91" fmla="*/ 44 h 234"/>
                <a:gd name="T92" fmla="*/ 80 w 171"/>
                <a:gd name="T93" fmla="*/ 38 h 234"/>
                <a:gd name="T94" fmla="*/ 82 w 171"/>
                <a:gd name="T95" fmla="*/ 33 h 234"/>
                <a:gd name="T96" fmla="*/ 75 w 171"/>
                <a:gd name="T97" fmla="*/ 17 h 234"/>
                <a:gd name="T98" fmla="*/ 77 w 171"/>
                <a:gd name="T99" fmla="*/ 13 h 234"/>
                <a:gd name="T100" fmla="*/ 100 w 171"/>
                <a:gd name="T101" fmla="*/ 31 h 234"/>
                <a:gd name="T102" fmla="*/ 100 w 171"/>
                <a:gd name="T103" fmla="*/ 42 h 234"/>
                <a:gd name="T104" fmla="*/ 121 w 171"/>
                <a:gd name="T105" fmla="*/ 61 h 234"/>
                <a:gd name="T106" fmla="*/ 140 w 171"/>
                <a:gd name="T107" fmla="*/ 71 h 234"/>
                <a:gd name="T108" fmla="*/ 157 w 171"/>
                <a:gd name="T109" fmla="*/ 81 h 234"/>
                <a:gd name="T110" fmla="*/ 183 w 171"/>
                <a:gd name="T111" fmla="*/ 88 h 234"/>
                <a:gd name="T112" fmla="*/ 159 w 171"/>
                <a:gd name="T113" fmla="*/ 107 h 234"/>
                <a:gd name="T114" fmla="*/ 156 w 171"/>
                <a:gd name="T115" fmla="*/ 109 h 234"/>
                <a:gd name="T116" fmla="*/ 154 w 171"/>
                <a:gd name="T117" fmla="*/ 128 h 23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71"/>
                <a:gd name="T178" fmla="*/ 0 h 234"/>
                <a:gd name="T179" fmla="*/ 171 w 171"/>
                <a:gd name="T180" fmla="*/ 234 h 23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71" h="234">
                  <a:moveTo>
                    <a:pt x="156" y="134"/>
                  </a:moveTo>
                  <a:lnTo>
                    <a:pt x="156" y="132"/>
                  </a:lnTo>
                  <a:lnTo>
                    <a:pt x="154" y="131"/>
                  </a:lnTo>
                  <a:lnTo>
                    <a:pt x="142" y="121"/>
                  </a:lnTo>
                  <a:lnTo>
                    <a:pt x="144" y="115"/>
                  </a:lnTo>
                  <a:lnTo>
                    <a:pt x="158" y="117"/>
                  </a:lnTo>
                  <a:lnTo>
                    <a:pt x="160" y="117"/>
                  </a:lnTo>
                  <a:lnTo>
                    <a:pt x="162" y="115"/>
                  </a:lnTo>
                  <a:lnTo>
                    <a:pt x="171" y="100"/>
                  </a:lnTo>
                  <a:lnTo>
                    <a:pt x="171" y="83"/>
                  </a:lnTo>
                  <a:lnTo>
                    <a:pt x="169" y="83"/>
                  </a:lnTo>
                  <a:lnTo>
                    <a:pt x="169" y="81"/>
                  </a:lnTo>
                  <a:lnTo>
                    <a:pt x="154" y="81"/>
                  </a:lnTo>
                  <a:lnTo>
                    <a:pt x="144" y="77"/>
                  </a:lnTo>
                  <a:lnTo>
                    <a:pt x="137" y="59"/>
                  </a:lnTo>
                  <a:lnTo>
                    <a:pt x="135" y="59"/>
                  </a:lnTo>
                  <a:lnTo>
                    <a:pt x="135" y="58"/>
                  </a:lnTo>
                  <a:lnTo>
                    <a:pt x="131" y="58"/>
                  </a:lnTo>
                  <a:lnTo>
                    <a:pt x="123" y="63"/>
                  </a:lnTo>
                  <a:lnTo>
                    <a:pt x="114" y="58"/>
                  </a:lnTo>
                  <a:lnTo>
                    <a:pt x="108" y="42"/>
                  </a:lnTo>
                  <a:lnTo>
                    <a:pt x="106" y="40"/>
                  </a:lnTo>
                  <a:lnTo>
                    <a:pt x="96" y="36"/>
                  </a:lnTo>
                  <a:lnTo>
                    <a:pt x="98" y="31"/>
                  </a:lnTo>
                  <a:lnTo>
                    <a:pt x="98" y="27"/>
                  </a:lnTo>
                  <a:lnTo>
                    <a:pt x="96" y="25"/>
                  </a:lnTo>
                  <a:lnTo>
                    <a:pt x="81" y="19"/>
                  </a:lnTo>
                  <a:lnTo>
                    <a:pt x="75" y="8"/>
                  </a:lnTo>
                  <a:lnTo>
                    <a:pt x="73" y="8"/>
                  </a:lnTo>
                  <a:lnTo>
                    <a:pt x="73" y="6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2" y="2"/>
                  </a:lnTo>
                  <a:lnTo>
                    <a:pt x="52" y="17"/>
                  </a:lnTo>
                  <a:lnTo>
                    <a:pt x="54" y="17"/>
                  </a:lnTo>
                  <a:lnTo>
                    <a:pt x="54" y="19"/>
                  </a:lnTo>
                  <a:lnTo>
                    <a:pt x="62" y="23"/>
                  </a:lnTo>
                  <a:lnTo>
                    <a:pt x="66" y="33"/>
                  </a:lnTo>
                  <a:lnTo>
                    <a:pt x="54" y="36"/>
                  </a:lnTo>
                  <a:lnTo>
                    <a:pt x="50" y="27"/>
                  </a:lnTo>
                  <a:lnTo>
                    <a:pt x="48" y="25"/>
                  </a:lnTo>
                  <a:lnTo>
                    <a:pt x="42" y="21"/>
                  </a:lnTo>
                  <a:lnTo>
                    <a:pt x="39" y="21"/>
                  </a:lnTo>
                  <a:lnTo>
                    <a:pt x="39" y="23"/>
                  </a:lnTo>
                  <a:lnTo>
                    <a:pt x="25" y="36"/>
                  </a:lnTo>
                  <a:lnTo>
                    <a:pt x="23" y="36"/>
                  </a:lnTo>
                  <a:lnTo>
                    <a:pt x="23" y="38"/>
                  </a:lnTo>
                  <a:lnTo>
                    <a:pt x="27" y="58"/>
                  </a:lnTo>
                  <a:lnTo>
                    <a:pt x="25" y="67"/>
                  </a:lnTo>
                  <a:lnTo>
                    <a:pt x="6" y="67"/>
                  </a:lnTo>
                  <a:lnTo>
                    <a:pt x="6" y="69"/>
                  </a:lnTo>
                  <a:lnTo>
                    <a:pt x="4" y="69"/>
                  </a:lnTo>
                  <a:lnTo>
                    <a:pt x="4" y="81"/>
                  </a:lnTo>
                  <a:lnTo>
                    <a:pt x="6" y="81"/>
                  </a:lnTo>
                  <a:lnTo>
                    <a:pt x="8" y="84"/>
                  </a:lnTo>
                  <a:lnTo>
                    <a:pt x="2" y="92"/>
                  </a:lnTo>
                  <a:lnTo>
                    <a:pt x="0" y="92"/>
                  </a:lnTo>
                  <a:lnTo>
                    <a:pt x="0" y="96"/>
                  </a:lnTo>
                  <a:lnTo>
                    <a:pt x="10" y="109"/>
                  </a:lnTo>
                  <a:lnTo>
                    <a:pt x="14" y="113"/>
                  </a:lnTo>
                  <a:lnTo>
                    <a:pt x="4" y="131"/>
                  </a:lnTo>
                  <a:lnTo>
                    <a:pt x="4" y="140"/>
                  </a:lnTo>
                  <a:lnTo>
                    <a:pt x="6" y="140"/>
                  </a:lnTo>
                  <a:lnTo>
                    <a:pt x="6" y="142"/>
                  </a:lnTo>
                  <a:lnTo>
                    <a:pt x="10" y="142"/>
                  </a:lnTo>
                  <a:lnTo>
                    <a:pt x="4" y="150"/>
                  </a:lnTo>
                  <a:lnTo>
                    <a:pt x="4" y="154"/>
                  </a:lnTo>
                  <a:lnTo>
                    <a:pt x="6" y="155"/>
                  </a:lnTo>
                  <a:lnTo>
                    <a:pt x="21" y="161"/>
                  </a:lnTo>
                  <a:lnTo>
                    <a:pt x="39" y="180"/>
                  </a:lnTo>
                  <a:lnTo>
                    <a:pt x="52" y="198"/>
                  </a:lnTo>
                  <a:lnTo>
                    <a:pt x="67" y="223"/>
                  </a:lnTo>
                  <a:lnTo>
                    <a:pt x="69" y="223"/>
                  </a:lnTo>
                  <a:lnTo>
                    <a:pt x="69" y="225"/>
                  </a:lnTo>
                  <a:lnTo>
                    <a:pt x="83" y="234"/>
                  </a:lnTo>
                  <a:lnTo>
                    <a:pt x="87" y="234"/>
                  </a:lnTo>
                  <a:lnTo>
                    <a:pt x="89" y="232"/>
                  </a:lnTo>
                  <a:lnTo>
                    <a:pt x="98" y="200"/>
                  </a:lnTo>
                  <a:lnTo>
                    <a:pt x="98" y="198"/>
                  </a:lnTo>
                  <a:lnTo>
                    <a:pt x="94" y="175"/>
                  </a:lnTo>
                  <a:lnTo>
                    <a:pt x="98" y="159"/>
                  </a:lnTo>
                  <a:lnTo>
                    <a:pt x="106" y="146"/>
                  </a:lnTo>
                  <a:lnTo>
                    <a:pt x="115" y="146"/>
                  </a:lnTo>
                  <a:lnTo>
                    <a:pt x="119" y="157"/>
                  </a:lnTo>
                  <a:lnTo>
                    <a:pt x="119" y="159"/>
                  </a:lnTo>
                  <a:lnTo>
                    <a:pt x="121" y="159"/>
                  </a:lnTo>
                  <a:lnTo>
                    <a:pt x="121" y="161"/>
                  </a:lnTo>
                  <a:lnTo>
                    <a:pt x="150" y="161"/>
                  </a:lnTo>
                  <a:lnTo>
                    <a:pt x="150" y="159"/>
                  </a:lnTo>
                  <a:lnTo>
                    <a:pt x="152" y="159"/>
                  </a:lnTo>
                  <a:lnTo>
                    <a:pt x="152" y="157"/>
                  </a:lnTo>
                  <a:lnTo>
                    <a:pt x="156" y="134"/>
                  </a:lnTo>
                  <a:lnTo>
                    <a:pt x="148" y="136"/>
                  </a:lnTo>
                  <a:lnTo>
                    <a:pt x="144" y="154"/>
                  </a:lnTo>
                  <a:lnTo>
                    <a:pt x="127" y="154"/>
                  </a:lnTo>
                  <a:lnTo>
                    <a:pt x="123" y="142"/>
                  </a:lnTo>
                  <a:lnTo>
                    <a:pt x="123" y="140"/>
                  </a:lnTo>
                  <a:lnTo>
                    <a:pt x="121" y="140"/>
                  </a:lnTo>
                  <a:lnTo>
                    <a:pt x="121" y="138"/>
                  </a:lnTo>
                  <a:lnTo>
                    <a:pt x="102" y="138"/>
                  </a:lnTo>
                  <a:lnTo>
                    <a:pt x="102" y="140"/>
                  </a:lnTo>
                  <a:lnTo>
                    <a:pt x="100" y="140"/>
                  </a:lnTo>
                  <a:lnTo>
                    <a:pt x="91" y="155"/>
                  </a:lnTo>
                  <a:lnTo>
                    <a:pt x="91" y="157"/>
                  </a:lnTo>
                  <a:lnTo>
                    <a:pt x="87" y="175"/>
                  </a:lnTo>
                  <a:lnTo>
                    <a:pt x="91" y="198"/>
                  </a:lnTo>
                  <a:lnTo>
                    <a:pt x="83" y="225"/>
                  </a:lnTo>
                  <a:lnTo>
                    <a:pt x="73" y="219"/>
                  </a:lnTo>
                  <a:lnTo>
                    <a:pt x="60" y="194"/>
                  </a:lnTo>
                  <a:lnTo>
                    <a:pt x="46" y="177"/>
                  </a:lnTo>
                  <a:lnTo>
                    <a:pt x="25" y="155"/>
                  </a:lnTo>
                  <a:lnTo>
                    <a:pt x="25" y="154"/>
                  </a:lnTo>
                  <a:lnTo>
                    <a:pt x="14" y="150"/>
                  </a:lnTo>
                  <a:lnTo>
                    <a:pt x="21" y="142"/>
                  </a:lnTo>
                  <a:lnTo>
                    <a:pt x="21" y="138"/>
                  </a:lnTo>
                  <a:lnTo>
                    <a:pt x="19" y="138"/>
                  </a:lnTo>
                  <a:lnTo>
                    <a:pt x="19" y="136"/>
                  </a:lnTo>
                  <a:lnTo>
                    <a:pt x="10" y="136"/>
                  </a:lnTo>
                  <a:lnTo>
                    <a:pt x="12" y="132"/>
                  </a:lnTo>
                  <a:lnTo>
                    <a:pt x="21" y="115"/>
                  </a:lnTo>
                  <a:lnTo>
                    <a:pt x="21" y="111"/>
                  </a:lnTo>
                  <a:lnTo>
                    <a:pt x="18" y="106"/>
                  </a:lnTo>
                  <a:lnTo>
                    <a:pt x="10" y="94"/>
                  </a:lnTo>
                  <a:lnTo>
                    <a:pt x="16" y="86"/>
                  </a:lnTo>
                  <a:lnTo>
                    <a:pt x="18" y="86"/>
                  </a:lnTo>
                  <a:lnTo>
                    <a:pt x="18" y="83"/>
                  </a:lnTo>
                  <a:lnTo>
                    <a:pt x="16" y="83"/>
                  </a:lnTo>
                  <a:lnTo>
                    <a:pt x="12" y="77"/>
                  </a:lnTo>
                  <a:lnTo>
                    <a:pt x="12" y="75"/>
                  </a:lnTo>
                  <a:lnTo>
                    <a:pt x="29" y="75"/>
                  </a:lnTo>
                  <a:lnTo>
                    <a:pt x="29" y="73"/>
                  </a:lnTo>
                  <a:lnTo>
                    <a:pt x="31" y="73"/>
                  </a:lnTo>
                  <a:lnTo>
                    <a:pt x="35" y="59"/>
                  </a:lnTo>
                  <a:lnTo>
                    <a:pt x="35" y="58"/>
                  </a:lnTo>
                  <a:lnTo>
                    <a:pt x="31" y="40"/>
                  </a:lnTo>
                  <a:lnTo>
                    <a:pt x="41" y="31"/>
                  </a:lnTo>
                  <a:lnTo>
                    <a:pt x="42" y="31"/>
                  </a:lnTo>
                  <a:lnTo>
                    <a:pt x="48" y="44"/>
                  </a:lnTo>
                  <a:lnTo>
                    <a:pt x="50" y="46"/>
                  </a:lnTo>
                  <a:lnTo>
                    <a:pt x="54" y="46"/>
                  </a:lnTo>
                  <a:lnTo>
                    <a:pt x="71" y="38"/>
                  </a:lnTo>
                  <a:lnTo>
                    <a:pt x="71" y="36"/>
                  </a:lnTo>
                  <a:lnTo>
                    <a:pt x="73" y="36"/>
                  </a:lnTo>
                  <a:lnTo>
                    <a:pt x="73" y="33"/>
                  </a:lnTo>
                  <a:lnTo>
                    <a:pt x="69" y="19"/>
                  </a:lnTo>
                  <a:lnTo>
                    <a:pt x="67" y="19"/>
                  </a:lnTo>
                  <a:lnTo>
                    <a:pt x="67" y="17"/>
                  </a:lnTo>
                  <a:lnTo>
                    <a:pt x="60" y="13"/>
                  </a:lnTo>
                  <a:lnTo>
                    <a:pt x="60" y="10"/>
                  </a:lnTo>
                  <a:lnTo>
                    <a:pt x="69" y="13"/>
                  </a:lnTo>
                  <a:lnTo>
                    <a:pt x="75" y="25"/>
                  </a:lnTo>
                  <a:lnTo>
                    <a:pt x="77" y="27"/>
                  </a:lnTo>
                  <a:lnTo>
                    <a:pt x="89" y="31"/>
                  </a:lnTo>
                  <a:lnTo>
                    <a:pt x="87" y="36"/>
                  </a:lnTo>
                  <a:lnTo>
                    <a:pt x="87" y="40"/>
                  </a:lnTo>
                  <a:lnTo>
                    <a:pt x="89" y="42"/>
                  </a:lnTo>
                  <a:lnTo>
                    <a:pt x="100" y="48"/>
                  </a:lnTo>
                  <a:lnTo>
                    <a:pt x="106" y="61"/>
                  </a:lnTo>
                  <a:lnTo>
                    <a:pt x="108" y="61"/>
                  </a:lnTo>
                  <a:lnTo>
                    <a:pt x="108" y="63"/>
                  </a:lnTo>
                  <a:lnTo>
                    <a:pt x="121" y="71"/>
                  </a:lnTo>
                  <a:lnTo>
                    <a:pt x="125" y="71"/>
                  </a:lnTo>
                  <a:lnTo>
                    <a:pt x="131" y="67"/>
                  </a:lnTo>
                  <a:lnTo>
                    <a:pt x="139" y="81"/>
                  </a:lnTo>
                  <a:lnTo>
                    <a:pt x="140" y="81"/>
                  </a:lnTo>
                  <a:lnTo>
                    <a:pt x="140" y="83"/>
                  </a:lnTo>
                  <a:lnTo>
                    <a:pt x="150" y="88"/>
                  </a:lnTo>
                  <a:lnTo>
                    <a:pt x="163" y="88"/>
                  </a:lnTo>
                  <a:lnTo>
                    <a:pt x="163" y="96"/>
                  </a:lnTo>
                  <a:lnTo>
                    <a:pt x="156" y="109"/>
                  </a:lnTo>
                  <a:lnTo>
                    <a:pt x="142" y="107"/>
                  </a:lnTo>
                  <a:lnTo>
                    <a:pt x="140" y="107"/>
                  </a:lnTo>
                  <a:lnTo>
                    <a:pt x="140" y="109"/>
                  </a:lnTo>
                  <a:lnTo>
                    <a:pt x="139" y="109"/>
                  </a:lnTo>
                  <a:lnTo>
                    <a:pt x="135" y="121"/>
                  </a:lnTo>
                  <a:lnTo>
                    <a:pt x="135" y="125"/>
                  </a:lnTo>
                  <a:lnTo>
                    <a:pt x="137" y="127"/>
                  </a:lnTo>
                  <a:lnTo>
                    <a:pt x="148" y="136"/>
                  </a:lnTo>
                  <a:lnTo>
                    <a:pt x="156" y="134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83" name="Freeform 71"/>
            <p:cNvSpPr>
              <a:spLocks/>
            </p:cNvSpPr>
            <p:nvPr/>
          </p:nvSpPr>
          <p:spPr bwMode="auto">
            <a:xfrm>
              <a:off x="4414" y="2875"/>
              <a:ext cx="456" cy="523"/>
            </a:xfrm>
            <a:custGeom>
              <a:avLst/>
              <a:gdLst>
                <a:gd name="T0" fmla="*/ 47 w 405"/>
                <a:gd name="T1" fmla="*/ 375 h 522"/>
                <a:gd name="T2" fmla="*/ 75 w 405"/>
                <a:gd name="T3" fmla="*/ 394 h 522"/>
                <a:gd name="T4" fmla="*/ 108 w 405"/>
                <a:gd name="T5" fmla="*/ 411 h 522"/>
                <a:gd name="T6" fmla="*/ 146 w 405"/>
                <a:gd name="T7" fmla="*/ 434 h 522"/>
                <a:gd name="T8" fmla="*/ 162 w 405"/>
                <a:gd name="T9" fmla="*/ 450 h 522"/>
                <a:gd name="T10" fmla="*/ 172 w 405"/>
                <a:gd name="T11" fmla="*/ 433 h 522"/>
                <a:gd name="T12" fmla="*/ 205 w 405"/>
                <a:gd name="T13" fmla="*/ 419 h 522"/>
                <a:gd name="T14" fmla="*/ 233 w 405"/>
                <a:gd name="T15" fmla="*/ 431 h 522"/>
                <a:gd name="T16" fmla="*/ 259 w 405"/>
                <a:gd name="T17" fmla="*/ 471 h 522"/>
                <a:gd name="T18" fmla="*/ 298 w 405"/>
                <a:gd name="T19" fmla="*/ 479 h 522"/>
                <a:gd name="T20" fmla="*/ 296 w 405"/>
                <a:gd name="T21" fmla="*/ 507 h 522"/>
                <a:gd name="T22" fmla="*/ 329 w 405"/>
                <a:gd name="T23" fmla="*/ 515 h 522"/>
                <a:gd name="T24" fmla="*/ 363 w 405"/>
                <a:gd name="T25" fmla="*/ 521 h 522"/>
                <a:gd name="T26" fmla="*/ 385 w 405"/>
                <a:gd name="T27" fmla="*/ 488 h 522"/>
                <a:gd name="T28" fmla="*/ 428 w 405"/>
                <a:gd name="T29" fmla="*/ 448 h 522"/>
                <a:gd name="T30" fmla="*/ 449 w 405"/>
                <a:gd name="T31" fmla="*/ 413 h 522"/>
                <a:gd name="T32" fmla="*/ 442 w 405"/>
                <a:gd name="T33" fmla="*/ 390 h 522"/>
                <a:gd name="T34" fmla="*/ 411 w 405"/>
                <a:gd name="T35" fmla="*/ 354 h 522"/>
                <a:gd name="T36" fmla="*/ 385 w 405"/>
                <a:gd name="T37" fmla="*/ 319 h 522"/>
                <a:gd name="T38" fmla="*/ 393 w 405"/>
                <a:gd name="T39" fmla="*/ 294 h 522"/>
                <a:gd name="T40" fmla="*/ 406 w 405"/>
                <a:gd name="T41" fmla="*/ 262 h 522"/>
                <a:gd name="T42" fmla="*/ 385 w 405"/>
                <a:gd name="T43" fmla="*/ 234 h 522"/>
                <a:gd name="T44" fmla="*/ 388 w 405"/>
                <a:gd name="T45" fmla="*/ 205 h 522"/>
                <a:gd name="T46" fmla="*/ 346 w 405"/>
                <a:gd name="T47" fmla="*/ 218 h 522"/>
                <a:gd name="T48" fmla="*/ 280 w 405"/>
                <a:gd name="T49" fmla="*/ 190 h 522"/>
                <a:gd name="T50" fmla="*/ 285 w 405"/>
                <a:gd name="T51" fmla="*/ 147 h 522"/>
                <a:gd name="T52" fmla="*/ 242 w 405"/>
                <a:gd name="T53" fmla="*/ 126 h 522"/>
                <a:gd name="T54" fmla="*/ 212 w 405"/>
                <a:gd name="T55" fmla="*/ 92 h 522"/>
                <a:gd name="T56" fmla="*/ 188 w 405"/>
                <a:gd name="T57" fmla="*/ 51 h 522"/>
                <a:gd name="T58" fmla="*/ 167 w 405"/>
                <a:gd name="T59" fmla="*/ 15 h 522"/>
                <a:gd name="T60" fmla="*/ 104 w 405"/>
                <a:gd name="T61" fmla="*/ 9 h 522"/>
                <a:gd name="T62" fmla="*/ 64 w 405"/>
                <a:gd name="T63" fmla="*/ 17 h 522"/>
                <a:gd name="T64" fmla="*/ 28 w 405"/>
                <a:gd name="T65" fmla="*/ 21 h 522"/>
                <a:gd name="T66" fmla="*/ 6 w 405"/>
                <a:gd name="T67" fmla="*/ 49 h 522"/>
                <a:gd name="T68" fmla="*/ 17 w 405"/>
                <a:gd name="T69" fmla="*/ 90 h 522"/>
                <a:gd name="T70" fmla="*/ 21 w 405"/>
                <a:gd name="T71" fmla="*/ 107 h 522"/>
                <a:gd name="T72" fmla="*/ 50 w 405"/>
                <a:gd name="T73" fmla="*/ 120 h 522"/>
                <a:gd name="T74" fmla="*/ 64 w 405"/>
                <a:gd name="T75" fmla="*/ 138 h 522"/>
                <a:gd name="T76" fmla="*/ 38 w 405"/>
                <a:gd name="T77" fmla="*/ 151 h 522"/>
                <a:gd name="T78" fmla="*/ 33 w 405"/>
                <a:gd name="T79" fmla="*/ 165 h 522"/>
                <a:gd name="T80" fmla="*/ 50 w 405"/>
                <a:gd name="T81" fmla="*/ 170 h 522"/>
                <a:gd name="T82" fmla="*/ 43 w 405"/>
                <a:gd name="T83" fmla="*/ 224 h 522"/>
                <a:gd name="T84" fmla="*/ 54 w 405"/>
                <a:gd name="T85" fmla="*/ 253 h 522"/>
                <a:gd name="T86" fmla="*/ 82 w 405"/>
                <a:gd name="T87" fmla="*/ 287 h 522"/>
                <a:gd name="T88" fmla="*/ 64 w 405"/>
                <a:gd name="T89" fmla="*/ 317 h 522"/>
                <a:gd name="T90" fmla="*/ 59 w 405"/>
                <a:gd name="T91" fmla="*/ 342 h 52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05"/>
                <a:gd name="T139" fmla="*/ 0 h 522"/>
                <a:gd name="T140" fmla="*/ 405 w 405"/>
                <a:gd name="T141" fmla="*/ 522 h 52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05" h="522">
                  <a:moveTo>
                    <a:pt x="19" y="353"/>
                  </a:moveTo>
                  <a:lnTo>
                    <a:pt x="34" y="360"/>
                  </a:lnTo>
                  <a:lnTo>
                    <a:pt x="42" y="374"/>
                  </a:lnTo>
                  <a:lnTo>
                    <a:pt x="57" y="380"/>
                  </a:lnTo>
                  <a:lnTo>
                    <a:pt x="54" y="387"/>
                  </a:lnTo>
                  <a:lnTo>
                    <a:pt x="67" y="393"/>
                  </a:lnTo>
                  <a:lnTo>
                    <a:pt x="73" y="410"/>
                  </a:lnTo>
                  <a:lnTo>
                    <a:pt x="86" y="416"/>
                  </a:lnTo>
                  <a:lnTo>
                    <a:pt x="96" y="410"/>
                  </a:lnTo>
                  <a:lnTo>
                    <a:pt x="105" y="430"/>
                  </a:lnTo>
                  <a:lnTo>
                    <a:pt x="115" y="435"/>
                  </a:lnTo>
                  <a:lnTo>
                    <a:pt x="130" y="433"/>
                  </a:lnTo>
                  <a:lnTo>
                    <a:pt x="130" y="449"/>
                  </a:lnTo>
                  <a:lnTo>
                    <a:pt x="140" y="455"/>
                  </a:lnTo>
                  <a:lnTo>
                    <a:pt x="144" y="449"/>
                  </a:lnTo>
                  <a:lnTo>
                    <a:pt x="140" y="443"/>
                  </a:lnTo>
                  <a:lnTo>
                    <a:pt x="150" y="443"/>
                  </a:lnTo>
                  <a:lnTo>
                    <a:pt x="153" y="432"/>
                  </a:lnTo>
                  <a:lnTo>
                    <a:pt x="169" y="432"/>
                  </a:lnTo>
                  <a:lnTo>
                    <a:pt x="169" y="424"/>
                  </a:lnTo>
                  <a:lnTo>
                    <a:pt x="182" y="418"/>
                  </a:lnTo>
                  <a:lnTo>
                    <a:pt x="192" y="426"/>
                  </a:lnTo>
                  <a:lnTo>
                    <a:pt x="205" y="424"/>
                  </a:lnTo>
                  <a:lnTo>
                    <a:pt x="207" y="430"/>
                  </a:lnTo>
                  <a:lnTo>
                    <a:pt x="211" y="451"/>
                  </a:lnTo>
                  <a:lnTo>
                    <a:pt x="226" y="458"/>
                  </a:lnTo>
                  <a:lnTo>
                    <a:pt x="230" y="470"/>
                  </a:lnTo>
                  <a:lnTo>
                    <a:pt x="246" y="470"/>
                  </a:lnTo>
                  <a:lnTo>
                    <a:pt x="253" y="478"/>
                  </a:lnTo>
                  <a:lnTo>
                    <a:pt x="265" y="478"/>
                  </a:lnTo>
                  <a:lnTo>
                    <a:pt x="269" y="489"/>
                  </a:lnTo>
                  <a:lnTo>
                    <a:pt x="259" y="499"/>
                  </a:lnTo>
                  <a:lnTo>
                    <a:pt x="263" y="506"/>
                  </a:lnTo>
                  <a:lnTo>
                    <a:pt x="272" y="510"/>
                  </a:lnTo>
                  <a:lnTo>
                    <a:pt x="278" y="516"/>
                  </a:lnTo>
                  <a:lnTo>
                    <a:pt x="292" y="514"/>
                  </a:lnTo>
                  <a:lnTo>
                    <a:pt x="301" y="518"/>
                  </a:lnTo>
                  <a:lnTo>
                    <a:pt x="313" y="510"/>
                  </a:lnTo>
                  <a:lnTo>
                    <a:pt x="322" y="520"/>
                  </a:lnTo>
                  <a:lnTo>
                    <a:pt x="332" y="522"/>
                  </a:lnTo>
                  <a:lnTo>
                    <a:pt x="342" y="503"/>
                  </a:lnTo>
                  <a:lnTo>
                    <a:pt x="342" y="487"/>
                  </a:lnTo>
                  <a:lnTo>
                    <a:pt x="349" y="476"/>
                  </a:lnTo>
                  <a:lnTo>
                    <a:pt x="365" y="458"/>
                  </a:lnTo>
                  <a:lnTo>
                    <a:pt x="380" y="447"/>
                  </a:lnTo>
                  <a:lnTo>
                    <a:pt x="390" y="437"/>
                  </a:lnTo>
                  <a:lnTo>
                    <a:pt x="397" y="426"/>
                  </a:lnTo>
                  <a:lnTo>
                    <a:pt x="399" y="412"/>
                  </a:lnTo>
                  <a:lnTo>
                    <a:pt x="405" y="405"/>
                  </a:lnTo>
                  <a:lnTo>
                    <a:pt x="405" y="397"/>
                  </a:lnTo>
                  <a:lnTo>
                    <a:pt x="393" y="389"/>
                  </a:lnTo>
                  <a:lnTo>
                    <a:pt x="380" y="380"/>
                  </a:lnTo>
                  <a:lnTo>
                    <a:pt x="374" y="366"/>
                  </a:lnTo>
                  <a:lnTo>
                    <a:pt x="365" y="353"/>
                  </a:lnTo>
                  <a:lnTo>
                    <a:pt x="361" y="334"/>
                  </a:lnTo>
                  <a:lnTo>
                    <a:pt x="345" y="328"/>
                  </a:lnTo>
                  <a:lnTo>
                    <a:pt x="342" y="318"/>
                  </a:lnTo>
                  <a:lnTo>
                    <a:pt x="338" y="305"/>
                  </a:lnTo>
                  <a:lnTo>
                    <a:pt x="340" y="299"/>
                  </a:lnTo>
                  <a:lnTo>
                    <a:pt x="349" y="293"/>
                  </a:lnTo>
                  <a:lnTo>
                    <a:pt x="361" y="286"/>
                  </a:lnTo>
                  <a:lnTo>
                    <a:pt x="365" y="270"/>
                  </a:lnTo>
                  <a:lnTo>
                    <a:pt x="361" y="261"/>
                  </a:lnTo>
                  <a:lnTo>
                    <a:pt x="342" y="263"/>
                  </a:lnTo>
                  <a:lnTo>
                    <a:pt x="338" y="245"/>
                  </a:lnTo>
                  <a:lnTo>
                    <a:pt x="342" y="234"/>
                  </a:lnTo>
                  <a:lnTo>
                    <a:pt x="349" y="230"/>
                  </a:lnTo>
                  <a:lnTo>
                    <a:pt x="351" y="215"/>
                  </a:lnTo>
                  <a:lnTo>
                    <a:pt x="345" y="205"/>
                  </a:lnTo>
                  <a:lnTo>
                    <a:pt x="332" y="201"/>
                  </a:lnTo>
                  <a:lnTo>
                    <a:pt x="317" y="207"/>
                  </a:lnTo>
                  <a:lnTo>
                    <a:pt x="307" y="218"/>
                  </a:lnTo>
                  <a:lnTo>
                    <a:pt x="288" y="215"/>
                  </a:lnTo>
                  <a:lnTo>
                    <a:pt x="269" y="205"/>
                  </a:lnTo>
                  <a:lnTo>
                    <a:pt x="249" y="190"/>
                  </a:lnTo>
                  <a:lnTo>
                    <a:pt x="249" y="170"/>
                  </a:lnTo>
                  <a:lnTo>
                    <a:pt x="249" y="159"/>
                  </a:lnTo>
                  <a:lnTo>
                    <a:pt x="253" y="147"/>
                  </a:lnTo>
                  <a:lnTo>
                    <a:pt x="249" y="138"/>
                  </a:lnTo>
                  <a:lnTo>
                    <a:pt x="236" y="130"/>
                  </a:lnTo>
                  <a:lnTo>
                    <a:pt x="215" y="126"/>
                  </a:lnTo>
                  <a:lnTo>
                    <a:pt x="201" y="119"/>
                  </a:lnTo>
                  <a:lnTo>
                    <a:pt x="196" y="109"/>
                  </a:lnTo>
                  <a:lnTo>
                    <a:pt x="188" y="92"/>
                  </a:lnTo>
                  <a:lnTo>
                    <a:pt x="188" y="74"/>
                  </a:lnTo>
                  <a:lnTo>
                    <a:pt x="182" y="63"/>
                  </a:lnTo>
                  <a:lnTo>
                    <a:pt x="167" y="51"/>
                  </a:lnTo>
                  <a:lnTo>
                    <a:pt x="153" y="38"/>
                  </a:lnTo>
                  <a:lnTo>
                    <a:pt x="153" y="30"/>
                  </a:lnTo>
                  <a:lnTo>
                    <a:pt x="148" y="15"/>
                  </a:lnTo>
                  <a:lnTo>
                    <a:pt x="140" y="13"/>
                  </a:lnTo>
                  <a:lnTo>
                    <a:pt x="115" y="13"/>
                  </a:lnTo>
                  <a:lnTo>
                    <a:pt x="92" y="9"/>
                  </a:lnTo>
                  <a:lnTo>
                    <a:pt x="73" y="0"/>
                  </a:lnTo>
                  <a:lnTo>
                    <a:pt x="63" y="3"/>
                  </a:lnTo>
                  <a:lnTo>
                    <a:pt x="57" y="17"/>
                  </a:lnTo>
                  <a:lnTo>
                    <a:pt x="48" y="24"/>
                  </a:lnTo>
                  <a:lnTo>
                    <a:pt x="34" y="24"/>
                  </a:lnTo>
                  <a:lnTo>
                    <a:pt x="25" y="21"/>
                  </a:lnTo>
                  <a:lnTo>
                    <a:pt x="13" y="28"/>
                  </a:lnTo>
                  <a:lnTo>
                    <a:pt x="0" y="34"/>
                  </a:lnTo>
                  <a:lnTo>
                    <a:pt x="5" y="49"/>
                  </a:lnTo>
                  <a:lnTo>
                    <a:pt x="5" y="63"/>
                  </a:lnTo>
                  <a:lnTo>
                    <a:pt x="15" y="72"/>
                  </a:lnTo>
                  <a:lnTo>
                    <a:pt x="15" y="90"/>
                  </a:lnTo>
                  <a:lnTo>
                    <a:pt x="25" y="92"/>
                  </a:lnTo>
                  <a:lnTo>
                    <a:pt x="29" y="99"/>
                  </a:lnTo>
                  <a:lnTo>
                    <a:pt x="19" y="107"/>
                  </a:lnTo>
                  <a:lnTo>
                    <a:pt x="23" y="113"/>
                  </a:lnTo>
                  <a:lnTo>
                    <a:pt x="32" y="120"/>
                  </a:lnTo>
                  <a:lnTo>
                    <a:pt x="44" y="120"/>
                  </a:lnTo>
                  <a:lnTo>
                    <a:pt x="48" y="130"/>
                  </a:lnTo>
                  <a:lnTo>
                    <a:pt x="57" y="134"/>
                  </a:lnTo>
                  <a:lnTo>
                    <a:pt x="57" y="138"/>
                  </a:lnTo>
                  <a:lnTo>
                    <a:pt x="57" y="145"/>
                  </a:lnTo>
                  <a:lnTo>
                    <a:pt x="38" y="145"/>
                  </a:lnTo>
                  <a:lnTo>
                    <a:pt x="34" y="151"/>
                  </a:lnTo>
                  <a:lnTo>
                    <a:pt x="25" y="151"/>
                  </a:lnTo>
                  <a:lnTo>
                    <a:pt x="25" y="155"/>
                  </a:lnTo>
                  <a:lnTo>
                    <a:pt x="29" y="165"/>
                  </a:lnTo>
                  <a:lnTo>
                    <a:pt x="19" y="167"/>
                  </a:lnTo>
                  <a:lnTo>
                    <a:pt x="25" y="174"/>
                  </a:lnTo>
                  <a:lnTo>
                    <a:pt x="44" y="170"/>
                  </a:lnTo>
                  <a:lnTo>
                    <a:pt x="48" y="176"/>
                  </a:lnTo>
                  <a:lnTo>
                    <a:pt x="48" y="201"/>
                  </a:lnTo>
                  <a:lnTo>
                    <a:pt x="38" y="224"/>
                  </a:lnTo>
                  <a:lnTo>
                    <a:pt x="34" y="240"/>
                  </a:lnTo>
                  <a:lnTo>
                    <a:pt x="34" y="253"/>
                  </a:lnTo>
                  <a:lnTo>
                    <a:pt x="48" y="253"/>
                  </a:lnTo>
                  <a:lnTo>
                    <a:pt x="48" y="266"/>
                  </a:lnTo>
                  <a:lnTo>
                    <a:pt x="63" y="276"/>
                  </a:lnTo>
                  <a:lnTo>
                    <a:pt x="73" y="286"/>
                  </a:lnTo>
                  <a:lnTo>
                    <a:pt x="67" y="293"/>
                  </a:lnTo>
                  <a:lnTo>
                    <a:pt x="48" y="293"/>
                  </a:lnTo>
                  <a:lnTo>
                    <a:pt x="57" y="316"/>
                  </a:lnTo>
                  <a:lnTo>
                    <a:pt x="67" y="332"/>
                  </a:lnTo>
                  <a:lnTo>
                    <a:pt x="63" y="347"/>
                  </a:lnTo>
                  <a:lnTo>
                    <a:pt x="52" y="341"/>
                  </a:lnTo>
                  <a:lnTo>
                    <a:pt x="44" y="353"/>
                  </a:lnTo>
                  <a:lnTo>
                    <a:pt x="19" y="353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84" name="Freeform 72"/>
            <p:cNvSpPr>
              <a:spLocks/>
            </p:cNvSpPr>
            <p:nvPr/>
          </p:nvSpPr>
          <p:spPr bwMode="auto">
            <a:xfrm>
              <a:off x="4410" y="2871"/>
              <a:ext cx="464" cy="531"/>
            </a:xfrm>
            <a:custGeom>
              <a:avLst/>
              <a:gdLst>
                <a:gd name="T0" fmla="*/ 40 w 413"/>
                <a:gd name="T1" fmla="*/ 369 h 530"/>
                <a:gd name="T2" fmla="*/ 75 w 413"/>
                <a:gd name="T3" fmla="*/ 400 h 530"/>
                <a:gd name="T4" fmla="*/ 120 w 413"/>
                <a:gd name="T5" fmla="*/ 438 h 530"/>
                <a:gd name="T6" fmla="*/ 164 w 413"/>
                <a:gd name="T7" fmla="*/ 463 h 530"/>
                <a:gd name="T8" fmla="*/ 179 w 413"/>
                <a:gd name="T9" fmla="*/ 440 h 530"/>
                <a:gd name="T10" fmla="*/ 233 w 413"/>
                <a:gd name="T11" fmla="*/ 433 h 530"/>
                <a:gd name="T12" fmla="*/ 279 w 413"/>
                <a:gd name="T13" fmla="*/ 479 h 530"/>
                <a:gd name="T14" fmla="*/ 295 w 413"/>
                <a:gd name="T15" fmla="*/ 513 h 530"/>
                <a:gd name="T16" fmla="*/ 340 w 413"/>
                <a:gd name="T17" fmla="*/ 527 h 530"/>
                <a:gd name="T18" fmla="*/ 382 w 413"/>
                <a:gd name="T19" fmla="*/ 529 h 530"/>
                <a:gd name="T20" fmla="*/ 455 w 413"/>
                <a:gd name="T21" fmla="*/ 431 h 530"/>
                <a:gd name="T22" fmla="*/ 418 w 413"/>
                <a:gd name="T23" fmla="*/ 356 h 530"/>
                <a:gd name="T24" fmla="*/ 399 w 413"/>
                <a:gd name="T25" fmla="*/ 302 h 530"/>
                <a:gd name="T26" fmla="*/ 410 w 413"/>
                <a:gd name="T27" fmla="*/ 261 h 530"/>
                <a:gd name="T28" fmla="*/ 403 w 413"/>
                <a:gd name="T29" fmla="*/ 217 h 530"/>
                <a:gd name="T30" fmla="*/ 347 w 413"/>
                <a:gd name="T31" fmla="*/ 219 h 530"/>
                <a:gd name="T32" fmla="*/ 286 w 413"/>
                <a:gd name="T33" fmla="*/ 138 h 530"/>
                <a:gd name="T34" fmla="*/ 213 w 413"/>
                <a:gd name="T35" fmla="*/ 65 h 530"/>
                <a:gd name="T36" fmla="*/ 162 w 413"/>
                <a:gd name="T37" fmla="*/ 13 h 530"/>
                <a:gd name="T38" fmla="*/ 56 w 413"/>
                <a:gd name="T39" fmla="*/ 25 h 530"/>
                <a:gd name="T40" fmla="*/ 7 w 413"/>
                <a:gd name="T41" fmla="*/ 53 h 530"/>
                <a:gd name="T42" fmla="*/ 30 w 413"/>
                <a:gd name="T43" fmla="*/ 100 h 530"/>
                <a:gd name="T44" fmla="*/ 52 w 413"/>
                <a:gd name="T45" fmla="*/ 128 h 530"/>
                <a:gd name="T46" fmla="*/ 40 w 413"/>
                <a:gd name="T47" fmla="*/ 151 h 530"/>
                <a:gd name="T48" fmla="*/ 21 w 413"/>
                <a:gd name="T49" fmla="*/ 169 h 530"/>
                <a:gd name="T50" fmla="*/ 43 w 413"/>
                <a:gd name="T51" fmla="*/ 226 h 530"/>
                <a:gd name="T52" fmla="*/ 56 w 413"/>
                <a:gd name="T53" fmla="*/ 275 h 530"/>
                <a:gd name="T54" fmla="*/ 65 w 413"/>
                <a:gd name="T55" fmla="*/ 323 h 530"/>
                <a:gd name="T56" fmla="*/ 26 w 413"/>
                <a:gd name="T57" fmla="*/ 354 h 530"/>
                <a:gd name="T58" fmla="*/ 78 w 413"/>
                <a:gd name="T59" fmla="*/ 354 h 530"/>
                <a:gd name="T60" fmla="*/ 84 w 413"/>
                <a:gd name="T61" fmla="*/ 300 h 530"/>
                <a:gd name="T62" fmla="*/ 61 w 413"/>
                <a:gd name="T63" fmla="*/ 253 h 530"/>
                <a:gd name="T64" fmla="*/ 54 w 413"/>
                <a:gd name="T65" fmla="*/ 171 h 530"/>
                <a:gd name="T66" fmla="*/ 43 w 413"/>
                <a:gd name="T67" fmla="*/ 159 h 530"/>
                <a:gd name="T68" fmla="*/ 71 w 413"/>
                <a:gd name="T69" fmla="*/ 134 h 530"/>
                <a:gd name="T70" fmla="*/ 38 w 413"/>
                <a:gd name="T71" fmla="*/ 107 h 530"/>
                <a:gd name="T72" fmla="*/ 26 w 413"/>
                <a:gd name="T73" fmla="*/ 75 h 530"/>
                <a:gd name="T74" fmla="*/ 61 w 413"/>
                <a:gd name="T75" fmla="*/ 32 h 530"/>
                <a:gd name="T76" fmla="*/ 162 w 413"/>
                <a:gd name="T77" fmla="*/ 21 h 530"/>
                <a:gd name="T78" fmla="*/ 211 w 413"/>
                <a:gd name="T79" fmla="*/ 98 h 530"/>
                <a:gd name="T80" fmla="*/ 281 w 413"/>
                <a:gd name="T81" fmla="*/ 144 h 530"/>
                <a:gd name="T82" fmla="*/ 349 w 413"/>
                <a:gd name="T83" fmla="*/ 226 h 530"/>
                <a:gd name="T84" fmla="*/ 386 w 413"/>
                <a:gd name="T85" fmla="*/ 234 h 530"/>
                <a:gd name="T86" fmla="*/ 389 w 413"/>
                <a:gd name="T87" fmla="*/ 271 h 530"/>
                <a:gd name="T88" fmla="*/ 380 w 413"/>
                <a:gd name="T89" fmla="*/ 312 h 530"/>
                <a:gd name="T90" fmla="*/ 427 w 413"/>
                <a:gd name="T91" fmla="*/ 387 h 530"/>
                <a:gd name="T92" fmla="*/ 438 w 413"/>
                <a:gd name="T93" fmla="*/ 440 h 530"/>
                <a:gd name="T94" fmla="*/ 358 w 413"/>
                <a:gd name="T95" fmla="*/ 513 h 530"/>
                <a:gd name="T96" fmla="*/ 312 w 413"/>
                <a:gd name="T97" fmla="*/ 511 h 530"/>
                <a:gd name="T98" fmla="*/ 304 w 413"/>
                <a:gd name="T99" fmla="*/ 479 h 530"/>
                <a:gd name="T100" fmla="*/ 246 w 413"/>
                <a:gd name="T101" fmla="*/ 454 h 530"/>
                <a:gd name="T102" fmla="*/ 192 w 413"/>
                <a:gd name="T103" fmla="*/ 425 h 530"/>
                <a:gd name="T104" fmla="*/ 160 w 413"/>
                <a:gd name="T105" fmla="*/ 444 h 530"/>
                <a:gd name="T106" fmla="*/ 153 w 413"/>
                <a:gd name="T107" fmla="*/ 435 h 530"/>
                <a:gd name="T108" fmla="*/ 101 w 413"/>
                <a:gd name="T109" fmla="*/ 417 h 530"/>
                <a:gd name="T110" fmla="*/ 54 w 413"/>
                <a:gd name="T111" fmla="*/ 375 h 53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13"/>
                <a:gd name="T169" fmla="*/ 0 h 530"/>
                <a:gd name="T170" fmla="*/ 413 w 413"/>
                <a:gd name="T171" fmla="*/ 530 h 53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13" h="530">
                  <a:moveTo>
                    <a:pt x="23" y="353"/>
                  </a:moveTo>
                  <a:lnTo>
                    <a:pt x="21" y="353"/>
                  </a:lnTo>
                  <a:lnTo>
                    <a:pt x="21" y="355"/>
                  </a:lnTo>
                  <a:lnTo>
                    <a:pt x="19" y="355"/>
                  </a:lnTo>
                  <a:lnTo>
                    <a:pt x="19" y="359"/>
                  </a:lnTo>
                  <a:lnTo>
                    <a:pt x="21" y="359"/>
                  </a:lnTo>
                  <a:lnTo>
                    <a:pt x="21" y="361"/>
                  </a:lnTo>
                  <a:lnTo>
                    <a:pt x="36" y="368"/>
                  </a:lnTo>
                  <a:lnTo>
                    <a:pt x="42" y="380"/>
                  </a:lnTo>
                  <a:lnTo>
                    <a:pt x="44" y="380"/>
                  </a:lnTo>
                  <a:lnTo>
                    <a:pt x="44" y="382"/>
                  </a:lnTo>
                  <a:lnTo>
                    <a:pt x="56" y="386"/>
                  </a:lnTo>
                  <a:lnTo>
                    <a:pt x="54" y="389"/>
                  </a:lnTo>
                  <a:lnTo>
                    <a:pt x="54" y="393"/>
                  </a:lnTo>
                  <a:lnTo>
                    <a:pt x="56" y="395"/>
                  </a:lnTo>
                  <a:lnTo>
                    <a:pt x="67" y="399"/>
                  </a:lnTo>
                  <a:lnTo>
                    <a:pt x="73" y="416"/>
                  </a:lnTo>
                  <a:lnTo>
                    <a:pt x="75" y="418"/>
                  </a:lnTo>
                  <a:lnTo>
                    <a:pt x="88" y="424"/>
                  </a:lnTo>
                  <a:lnTo>
                    <a:pt x="92" y="424"/>
                  </a:lnTo>
                  <a:lnTo>
                    <a:pt x="98" y="420"/>
                  </a:lnTo>
                  <a:lnTo>
                    <a:pt x="106" y="436"/>
                  </a:lnTo>
                  <a:lnTo>
                    <a:pt x="107" y="436"/>
                  </a:lnTo>
                  <a:lnTo>
                    <a:pt x="107" y="437"/>
                  </a:lnTo>
                  <a:lnTo>
                    <a:pt x="117" y="443"/>
                  </a:lnTo>
                  <a:lnTo>
                    <a:pt x="119" y="443"/>
                  </a:lnTo>
                  <a:lnTo>
                    <a:pt x="130" y="441"/>
                  </a:lnTo>
                  <a:lnTo>
                    <a:pt x="130" y="455"/>
                  </a:lnTo>
                  <a:lnTo>
                    <a:pt x="132" y="455"/>
                  </a:lnTo>
                  <a:lnTo>
                    <a:pt x="132" y="457"/>
                  </a:lnTo>
                  <a:lnTo>
                    <a:pt x="142" y="462"/>
                  </a:lnTo>
                  <a:lnTo>
                    <a:pt x="146" y="462"/>
                  </a:lnTo>
                  <a:lnTo>
                    <a:pt x="146" y="460"/>
                  </a:lnTo>
                  <a:lnTo>
                    <a:pt x="148" y="460"/>
                  </a:lnTo>
                  <a:lnTo>
                    <a:pt x="152" y="455"/>
                  </a:lnTo>
                  <a:lnTo>
                    <a:pt x="152" y="451"/>
                  </a:lnTo>
                  <a:lnTo>
                    <a:pt x="155" y="451"/>
                  </a:lnTo>
                  <a:lnTo>
                    <a:pt x="155" y="449"/>
                  </a:lnTo>
                  <a:lnTo>
                    <a:pt x="157" y="449"/>
                  </a:lnTo>
                  <a:lnTo>
                    <a:pt x="159" y="439"/>
                  </a:lnTo>
                  <a:lnTo>
                    <a:pt x="175" y="439"/>
                  </a:lnTo>
                  <a:lnTo>
                    <a:pt x="175" y="437"/>
                  </a:lnTo>
                  <a:lnTo>
                    <a:pt x="177" y="437"/>
                  </a:lnTo>
                  <a:lnTo>
                    <a:pt x="177" y="430"/>
                  </a:lnTo>
                  <a:lnTo>
                    <a:pt x="186" y="426"/>
                  </a:lnTo>
                  <a:lnTo>
                    <a:pt x="194" y="434"/>
                  </a:lnTo>
                  <a:lnTo>
                    <a:pt x="196" y="434"/>
                  </a:lnTo>
                  <a:lnTo>
                    <a:pt x="207" y="432"/>
                  </a:lnTo>
                  <a:lnTo>
                    <a:pt x="207" y="434"/>
                  </a:lnTo>
                  <a:lnTo>
                    <a:pt x="211" y="455"/>
                  </a:lnTo>
                  <a:lnTo>
                    <a:pt x="211" y="457"/>
                  </a:lnTo>
                  <a:lnTo>
                    <a:pt x="213" y="459"/>
                  </a:lnTo>
                  <a:lnTo>
                    <a:pt x="226" y="464"/>
                  </a:lnTo>
                  <a:lnTo>
                    <a:pt x="230" y="476"/>
                  </a:lnTo>
                  <a:lnTo>
                    <a:pt x="232" y="478"/>
                  </a:lnTo>
                  <a:lnTo>
                    <a:pt x="248" y="478"/>
                  </a:lnTo>
                  <a:lnTo>
                    <a:pt x="255" y="484"/>
                  </a:lnTo>
                  <a:lnTo>
                    <a:pt x="255" y="485"/>
                  </a:lnTo>
                  <a:lnTo>
                    <a:pt x="267" y="485"/>
                  </a:lnTo>
                  <a:lnTo>
                    <a:pt x="269" y="491"/>
                  </a:lnTo>
                  <a:lnTo>
                    <a:pt x="261" y="501"/>
                  </a:lnTo>
                  <a:lnTo>
                    <a:pt x="259" y="501"/>
                  </a:lnTo>
                  <a:lnTo>
                    <a:pt x="259" y="505"/>
                  </a:lnTo>
                  <a:lnTo>
                    <a:pt x="263" y="512"/>
                  </a:lnTo>
                  <a:lnTo>
                    <a:pt x="265" y="512"/>
                  </a:lnTo>
                  <a:lnTo>
                    <a:pt x="265" y="514"/>
                  </a:lnTo>
                  <a:lnTo>
                    <a:pt x="274" y="518"/>
                  </a:lnTo>
                  <a:lnTo>
                    <a:pt x="280" y="522"/>
                  </a:lnTo>
                  <a:lnTo>
                    <a:pt x="280" y="524"/>
                  </a:lnTo>
                  <a:lnTo>
                    <a:pt x="282" y="524"/>
                  </a:lnTo>
                  <a:lnTo>
                    <a:pt x="296" y="522"/>
                  </a:lnTo>
                  <a:lnTo>
                    <a:pt x="303" y="526"/>
                  </a:lnTo>
                  <a:lnTo>
                    <a:pt x="307" y="526"/>
                  </a:lnTo>
                  <a:lnTo>
                    <a:pt x="317" y="520"/>
                  </a:lnTo>
                  <a:lnTo>
                    <a:pt x="324" y="526"/>
                  </a:lnTo>
                  <a:lnTo>
                    <a:pt x="324" y="528"/>
                  </a:lnTo>
                  <a:lnTo>
                    <a:pt x="326" y="528"/>
                  </a:lnTo>
                  <a:lnTo>
                    <a:pt x="336" y="530"/>
                  </a:lnTo>
                  <a:lnTo>
                    <a:pt x="338" y="530"/>
                  </a:lnTo>
                  <a:lnTo>
                    <a:pt x="340" y="528"/>
                  </a:lnTo>
                  <a:lnTo>
                    <a:pt x="349" y="508"/>
                  </a:lnTo>
                  <a:lnTo>
                    <a:pt x="349" y="493"/>
                  </a:lnTo>
                  <a:lnTo>
                    <a:pt x="357" y="482"/>
                  </a:lnTo>
                  <a:lnTo>
                    <a:pt x="370" y="464"/>
                  </a:lnTo>
                  <a:lnTo>
                    <a:pt x="386" y="455"/>
                  </a:lnTo>
                  <a:lnTo>
                    <a:pt x="397" y="443"/>
                  </a:lnTo>
                  <a:lnTo>
                    <a:pt x="405" y="432"/>
                  </a:lnTo>
                  <a:lnTo>
                    <a:pt x="405" y="430"/>
                  </a:lnTo>
                  <a:lnTo>
                    <a:pt x="407" y="418"/>
                  </a:lnTo>
                  <a:lnTo>
                    <a:pt x="413" y="411"/>
                  </a:lnTo>
                  <a:lnTo>
                    <a:pt x="413" y="399"/>
                  </a:lnTo>
                  <a:lnTo>
                    <a:pt x="411" y="399"/>
                  </a:lnTo>
                  <a:lnTo>
                    <a:pt x="411" y="397"/>
                  </a:lnTo>
                  <a:lnTo>
                    <a:pt x="388" y="382"/>
                  </a:lnTo>
                  <a:lnTo>
                    <a:pt x="382" y="368"/>
                  </a:lnTo>
                  <a:lnTo>
                    <a:pt x="372" y="355"/>
                  </a:lnTo>
                  <a:lnTo>
                    <a:pt x="369" y="338"/>
                  </a:lnTo>
                  <a:lnTo>
                    <a:pt x="369" y="336"/>
                  </a:lnTo>
                  <a:lnTo>
                    <a:pt x="367" y="334"/>
                  </a:lnTo>
                  <a:lnTo>
                    <a:pt x="353" y="328"/>
                  </a:lnTo>
                  <a:lnTo>
                    <a:pt x="349" y="320"/>
                  </a:lnTo>
                  <a:lnTo>
                    <a:pt x="346" y="309"/>
                  </a:lnTo>
                  <a:lnTo>
                    <a:pt x="347" y="305"/>
                  </a:lnTo>
                  <a:lnTo>
                    <a:pt x="355" y="301"/>
                  </a:lnTo>
                  <a:lnTo>
                    <a:pt x="367" y="293"/>
                  </a:lnTo>
                  <a:lnTo>
                    <a:pt x="369" y="292"/>
                  </a:lnTo>
                  <a:lnTo>
                    <a:pt x="369" y="290"/>
                  </a:lnTo>
                  <a:lnTo>
                    <a:pt x="372" y="274"/>
                  </a:lnTo>
                  <a:lnTo>
                    <a:pt x="372" y="272"/>
                  </a:lnTo>
                  <a:lnTo>
                    <a:pt x="369" y="263"/>
                  </a:lnTo>
                  <a:lnTo>
                    <a:pt x="367" y="261"/>
                  </a:lnTo>
                  <a:lnTo>
                    <a:pt x="365" y="261"/>
                  </a:lnTo>
                  <a:lnTo>
                    <a:pt x="349" y="263"/>
                  </a:lnTo>
                  <a:lnTo>
                    <a:pt x="346" y="249"/>
                  </a:lnTo>
                  <a:lnTo>
                    <a:pt x="349" y="240"/>
                  </a:lnTo>
                  <a:lnTo>
                    <a:pt x="355" y="238"/>
                  </a:lnTo>
                  <a:lnTo>
                    <a:pt x="357" y="236"/>
                  </a:lnTo>
                  <a:lnTo>
                    <a:pt x="357" y="234"/>
                  </a:lnTo>
                  <a:lnTo>
                    <a:pt x="359" y="219"/>
                  </a:lnTo>
                  <a:lnTo>
                    <a:pt x="359" y="217"/>
                  </a:lnTo>
                  <a:lnTo>
                    <a:pt x="353" y="207"/>
                  </a:lnTo>
                  <a:lnTo>
                    <a:pt x="351" y="207"/>
                  </a:lnTo>
                  <a:lnTo>
                    <a:pt x="351" y="205"/>
                  </a:lnTo>
                  <a:lnTo>
                    <a:pt x="338" y="201"/>
                  </a:lnTo>
                  <a:lnTo>
                    <a:pt x="334" y="201"/>
                  </a:lnTo>
                  <a:lnTo>
                    <a:pt x="319" y="207"/>
                  </a:lnTo>
                  <a:lnTo>
                    <a:pt x="317" y="209"/>
                  </a:lnTo>
                  <a:lnTo>
                    <a:pt x="309" y="219"/>
                  </a:lnTo>
                  <a:lnTo>
                    <a:pt x="294" y="215"/>
                  </a:lnTo>
                  <a:lnTo>
                    <a:pt x="274" y="205"/>
                  </a:lnTo>
                  <a:lnTo>
                    <a:pt x="257" y="192"/>
                  </a:lnTo>
                  <a:lnTo>
                    <a:pt x="257" y="163"/>
                  </a:lnTo>
                  <a:lnTo>
                    <a:pt x="261" y="153"/>
                  </a:lnTo>
                  <a:lnTo>
                    <a:pt x="261" y="149"/>
                  </a:lnTo>
                  <a:lnTo>
                    <a:pt x="257" y="140"/>
                  </a:lnTo>
                  <a:lnTo>
                    <a:pt x="255" y="138"/>
                  </a:lnTo>
                  <a:lnTo>
                    <a:pt x="242" y="130"/>
                  </a:lnTo>
                  <a:lnTo>
                    <a:pt x="240" y="130"/>
                  </a:lnTo>
                  <a:lnTo>
                    <a:pt x="221" y="126"/>
                  </a:lnTo>
                  <a:lnTo>
                    <a:pt x="207" y="121"/>
                  </a:lnTo>
                  <a:lnTo>
                    <a:pt x="203" y="111"/>
                  </a:lnTo>
                  <a:lnTo>
                    <a:pt x="196" y="96"/>
                  </a:lnTo>
                  <a:lnTo>
                    <a:pt x="196" y="76"/>
                  </a:lnTo>
                  <a:lnTo>
                    <a:pt x="190" y="65"/>
                  </a:lnTo>
                  <a:lnTo>
                    <a:pt x="188" y="63"/>
                  </a:lnTo>
                  <a:lnTo>
                    <a:pt x="173" y="52"/>
                  </a:lnTo>
                  <a:lnTo>
                    <a:pt x="161" y="40"/>
                  </a:lnTo>
                  <a:lnTo>
                    <a:pt x="161" y="32"/>
                  </a:lnTo>
                  <a:lnTo>
                    <a:pt x="155" y="17"/>
                  </a:lnTo>
                  <a:lnTo>
                    <a:pt x="154" y="15"/>
                  </a:lnTo>
                  <a:lnTo>
                    <a:pt x="152" y="15"/>
                  </a:lnTo>
                  <a:lnTo>
                    <a:pt x="144" y="13"/>
                  </a:lnTo>
                  <a:lnTo>
                    <a:pt x="119" y="13"/>
                  </a:lnTo>
                  <a:lnTo>
                    <a:pt x="98" y="9"/>
                  </a:lnTo>
                  <a:lnTo>
                    <a:pt x="79" y="0"/>
                  </a:lnTo>
                  <a:lnTo>
                    <a:pt x="75" y="0"/>
                  </a:lnTo>
                  <a:lnTo>
                    <a:pt x="65" y="4"/>
                  </a:lnTo>
                  <a:lnTo>
                    <a:pt x="63" y="5"/>
                  </a:lnTo>
                  <a:lnTo>
                    <a:pt x="58" y="19"/>
                  </a:lnTo>
                  <a:lnTo>
                    <a:pt x="50" y="25"/>
                  </a:lnTo>
                  <a:lnTo>
                    <a:pt x="38" y="25"/>
                  </a:lnTo>
                  <a:lnTo>
                    <a:pt x="31" y="21"/>
                  </a:lnTo>
                  <a:lnTo>
                    <a:pt x="27" y="21"/>
                  </a:lnTo>
                  <a:lnTo>
                    <a:pt x="15" y="28"/>
                  </a:lnTo>
                  <a:lnTo>
                    <a:pt x="2" y="34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6" y="53"/>
                  </a:lnTo>
                  <a:lnTo>
                    <a:pt x="6" y="69"/>
                  </a:lnTo>
                  <a:lnTo>
                    <a:pt x="8" y="69"/>
                  </a:lnTo>
                  <a:lnTo>
                    <a:pt x="15" y="78"/>
                  </a:lnTo>
                  <a:lnTo>
                    <a:pt x="15" y="96"/>
                  </a:lnTo>
                  <a:lnTo>
                    <a:pt x="17" y="96"/>
                  </a:lnTo>
                  <a:lnTo>
                    <a:pt x="17" y="98"/>
                  </a:lnTo>
                  <a:lnTo>
                    <a:pt x="19" y="98"/>
                  </a:lnTo>
                  <a:lnTo>
                    <a:pt x="27" y="100"/>
                  </a:lnTo>
                  <a:lnTo>
                    <a:pt x="27" y="101"/>
                  </a:lnTo>
                  <a:lnTo>
                    <a:pt x="21" y="107"/>
                  </a:lnTo>
                  <a:lnTo>
                    <a:pt x="19" y="109"/>
                  </a:lnTo>
                  <a:lnTo>
                    <a:pt x="19" y="113"/>
                  </a:lnTo>
                  <a:lnTo>
                    <a:pt x="23" y="119"/>
                  </a:lnTo>
                  <a:lnTo>
                    <a:pt x="25" y="121"/>
                  </a:lnTo>
                  <a:lnTo>
                    <a:pt x="34" y="128"/>
                  </a:lnTo>
                  <a:lnTo>
                    <a:pt x="46" y="128"/>
                  </a:lnTo>
                  <a:lnTo>
                    <a:pt x="48" y="136"/>
                  </a:lnTo>
                  <a:lnTo>
                    <a:pt x="50" y="138"/>
                  </a:lnTo>
                  <a:lnTo>
                    <a:pt x="59" y="140"/>
                  </a:lnTo>
                  <a:lnTo>
                    <a:pt x="58" y="146"/>
                  </a:lnTo>
                  <a:lnTo>
                    <a:pt x="40" y="146"/>
                  </a:lnTo>
                  <a:lnTo>
                    <a:pt x="40" y="148"/>
                  </a:lnTo>
                  <a:lnTo>
                    <a:pt x="38" y="148"/>
                  </a:lnTo>
                  <a:lnTo>
                    <a:pt x="36" y="151"/>
                  </a:lnTo>
                  <a:lnTo>
                    <a:pt x="27" y="151"/>
                  </a:lnTo>
                  <a:lnTo>
                    <a:pt x="27" y="153"/>
                  </a:lnTo>
                  <a:lnTo>
                    <a:pt x="25" y="153"/>
                  </a:lnTo>
                  <a:lnTo>
                    <a:pt x="25" y="161"/>
                  </a:lnTo>
                  <a:lnTo>
                    <a:pt x="27" y="167"/>
                  </a:lnTo>
                  <a:lnTo>
                    <a:pt x="21" y="167"/>
                  </a:lnTo>
                  <a:lnTo>
                    <a:pt x="21" y="169"/>
                  </a:lnTo>
                  <a:lnTo>
                    <a:pt x="19" y="169"/>
                  </a:lnTo>
                  <a:lnTo>
                    <a:pt x="19" y="172"/>
                  </a:lnTo>
                  <a:lnTo>
                    <a:pt x="25" y="180"/>
                  </a:lnTo>
                  <a:lnTo>
                    <a:pt x="27" y="182"/>
                  </a:lnTo>
                  <a:lnTo>
                    <a:pt x="29" y="182"/>
                  </a:lnTo>
                  <a:lnTo>
                    <a:pt x="46" y="178"/>
                  </a:lnTo>
                  <a:lnTo>
                    <a:pt x="48" y="182"/>
                  </a:lnTo>
                  <a:lnTo>
                    <a:pt x="48" y="205"/>
                  </a:lnTo>
                  <a:lnTo>
                    <a:pt x="38" y="226"/>
                  </a:lnTo>
                  <a:lnTo>
                    <a:pt x="34" y="244"/>
                  </a:lnTo>
                  <a:lnTo>
                    <a:pt x="34" y="259"/>
                  </a:lnTo>
                  <a:lnTo>
                    <a:pt x="36" y="259"/>
                  </a:lnTo>
                  <a:lnTo>
                    <a:pt x="36" y="261"/>
                  </a:lnTo>
                  <a:lnTo>
                    <a:pt x="48" y="261"/>
                  </a:lnTo>
                  <a:lnTo>
                    <a:pt x="48" y="272"/>
                  </a:lnTo>
                  <a:lnTo>
                    <a:pt x="50" y="272"/>
                  </a:lnTo>
                  <a:lnTo>
                    <a:pt x="50" y="274"/>
                  </a:lnTo>
                  <a:lnTo>
                    <a:pt x="65" y="284"/>
                  </a:lnTo>
                  <a:lnTo>
                    <a:pt x="71" y="290"/>
                  </a:lnTo>
                  <a:lnTo>
                    <a:pt x="69" y="293"/>
                  </a:lnTo>
                  <a:lnTo>
                    <a:pt x="50" y="293"/>
                  </a:lnTo>
                  <a:lnTo>
                    <a:pt x="50" y="295"/>
                  </a:lnTo>
                  <a:lnTo>
                    <a:pt x="48" y="295"/>
                  </a:lnTo>
                  <a:lnTo>
                    <a:pt x="48" y="299"/>
                  </a:lnTo>
                  <a:lnTo>
                    <a:pt x="58" y="322"/>
                  </a:lnTo>
                  <a:lnTo>
                    <a:pt x="67" y="336"/>
                  </a:lnTo>
                  <a:lnTo>
                    <a:pt x="65" y="345"/>
                  </a:lnTo>
                  <a:lnTo>
                    <a:pt x="58" y="341"/>
                  </a:lnTo>
                  <a:lnTo>
                    <a:pt x="54" y="341"/>
                  </a:lnTo>
                  <a:lnTo>
                    <a:pt x="54" y="343"/>
                  </a:lnTo>
                  <a:lnTo>
                    <a:pt x="52" y="343"/>
                  </a:lnTo>
                  <a:lnTo>
                    <a:pt x="46" y="353"/>
                  </a:lnTo>
                  <a:lnTo>
                    <a:pt x="23" y="353"/>
                  </a:lnTo>
                  <a:lnTo>
                    <a:pt x="38" y="361"/>
                  </a:lnTo>
                  <a:lnTo>
                    <a:pt x="48" y="361"/>
                  </a:lnTo>
                  <a:lnTo>
                    <a:pt x="50" y="361"/>
                  </a:lnTo>
                  <a:lnTo>
                    <a:pt x="52" y="359"/>
                  </a:lnTo>
                  <a:lnTo>
                    <a:pt x="58" y="351"/>
                  </a:lnTo>
                  <a:lnTo>
                    <a:pt x="65" y="355"/>
                  </a:lnTo>
                  <a:lnTo>
                    <a:pt x="69" y="355"/>
                  </a:lnTo>
                  <a:lnTo>
                    <a:pt x="69" y="353"/>
                  </a:lnTo>
                  <a:lnTo>
                    <a:pt x="71" y="353"/>
                  </a:lnTo>
                  <a:lnTo>
                    <a:pt x="71" y="351"/>
                  </a:lnTo>
                  <a:lnTo>
                    <a:pt x="75" y="336"/>
                  </a:lnTo>
                  <a:lnTo>
                    <a:pt x="75" y="334"/>
                  </a:lnTo>
                  <a:lnTo>
                    <a:pt x="65" y="318"/>
                  </a:lnTo>
                  <a:lnTo>
                    <a:pt x="58" y="301"/>
                  </a:lnTo>
                  <a:lnTo>
                    <a:pt x="73" y="301"/>
                  </a:lnTo>
                  <a:lnTo>
                    <a:pt x="75" y="299"/>
                  </a:lnTo>
                  <a:lnTo>
                    <a:pt x="81" y="292"/>
                  </a:lnTo>
                  <a:lnTo>
                    <a:pt x="81" y="288"/>
                  </a:lnTo>
                  <a:lnTo>
                    <a:pt x="79" y="288"/>
                  </a:lnTo>
                  <a:lnTo>
                    <a:pt x="69" y="276"/>
                  </a:lnTo>
                  <a:lnTo>
                    <a:pt x="56" y="268"/>
                  </a:lnTo>
                  <a:lnTo>
                    <a:pt x="56" y="255"/>
                  </a:lnTo>
                  <a:lnTo>
                    <a:pt x="54" y="255"/>
                  </a:lnTo>
                  <a:lnTo>
                    <a:pt x="54" y="253"/>
                  </a:lnTo>
                  <a:lnTo>
                    <a:pt x="42" y="253"/>
                  </a:lnTo>
                  <a:lnTo>
                    <a:pt x="42" y="244"/>
                  </a:lnTo>
                  <a:lnTo>
                    <a:pt x="46" y="230"/>
                  </a:lnTo>
                  <a:lnTo>
                    <a:pt x="56" y="207"/>
                  </a:lnTo>
                  <a:lnTo>
                    <a:pt x="56" y="178"/>
                  </a:lnTo>
                  <a:lnTo>
                    <a:pt x="52" y="172"/>
                  </a:lnTo>
                  <a:lnTo>
                    <a:pt x="50" y="171"/>
                  </a:lnTo>
                  <a:lnTo>
                    <a:pt x="48" y="171"/>
                  </a:lnTo>
                  <a:lnTo>
                    <a:pt x="31" y="174"/>
                  </a:lnTo>
                  <a:lnTo>
                    <a:pt x="31" y="172"/>
                  </a:lnTo>
                  <a:lnTo>
                    <a:pt x="34" y="172"/>
                  </a:lnTo>
                  <a:lnTo>
                    <a:pt x="36" y="171"/>
                  </a:lnTo>
                  <a:lnTo>
                    <a:pt x="36" y="167"/>
                  </a:lnTo>
                  <a:lnTo>
                    <a:pt x="33" y="159"/>
                  </a:lnTo>
                  <a:lnTo>
                    <a:pt x="31" y="157"/>
                  </a:lnTo>
                  <a:lnTo>
                    <a:pt x="38" y="159"/>
                  </a:lnTo>
                  <a:lnTo>
                    <a:pt x="40" y="159"/>
                  </a:lnTo>
                  <a:lnTo>
                    <a:pt x="42" y="157"/>
                  </a:lnTo>
                  <a:lnTo>
                    <a:pt x="44" y="153"/>
                  </a:lnTo>
                  <a:lnTo>
                    <a:pt x="63" y="153"/>
                  </a:lnTo>
                  <a:lnTo>
                    <a:pt x="63" y="151"/>
                  </a:lnTo>
                  <a:lnTo>
                    <a:pt x="65" y="151"/>
                  </a:lnTo>
                  <a:lnTo>
                    <a:pt x="65" y="136"/>
                  </a:lnTo>
                  <a:lnTo>
                    <a:pt x="63" y="134"/>
                  </a:lnTo>
                  <a:lnTo>
                    <a:pt x="56" y="130"/>
                  </a:lnTo>
                  <a:lnTo>
                    <a:pt x="52" y="123"/>
                  </a:lnTo>
                  <a:lnTo>
                    <a:pt x="50" y="123"/>
                  </a:lnTo>
                  <a:lnTo>
                    <a:pt x="50" y="121"/>
                  </a:lnTo>
                  <a:lnTo>
                    <a:pt x="38" y="121"/>
                  </a:lnTo>
                  <a:lnTo>
                    <a:pt x="29" y="115"/>
                  </a:lnTo>
                  <a:lnTo>
                    <a:pt x="29" y="111"/>
                  </a:lnTo>
                  <a:lnTo>
                    <a:pt x="34" y="107"/>
                  </a:lnTo>
                  <a:lnTo>
                    <a:pt x="36" y="105"/>
                  </a:lnTo>
                  <a:lnTo>
                    <a:pt x="36" y="101"/>
                  </a:lnTo>
                  <a:lnTo>
                    <a:pt x="33" y="94"/>
                  </a:lnTo>
                  <a:lnTo>
                    <a:pt x="31" y="94"/>
                  </a:lnTo>
                  <a:lnTo>
                    <a:pt x="31" y="92"/>
                  </a:lnTo>
                  <a:lnTo>
                    <a:pt x="29" y="92"/>
                  </a:lnTo>
                  <a:lnTo>
                    <a:pt x="23" y="90"/>
                  </a:lnTo>
                  <a:lnTo>
                    <a:pt x="23" y="75"/>
                  </a:lnTo>
                  <a:lnTo>
                    <a:pt x="21" y="75"/>
                  </a:lnTo>
                  <a:lnTo>
                    <a:pt x="13" y="65"/>
                  </a:lnTo>
                  <a:lnTo>
                    <a:pt x="13" y="52"/>
                  </a:lnTo>
                  <a:lnTo>
                    <a:pt x="9" y="40"/>
                  </a:lnTo>
                  <a:lnTo>
                    <a:pt x="19" y="36"/>
                  </a:lnTo>
                  <a:lnTo>
                    <a:pt x="29" y="28"/>
                  </a:lnTo>
                  <a:lnTo>
                    <a:pt x="36" y="32"/>
                  </a:lnTo>
                  <a:lnTo>
                    <a:pt x="54" y="32"/>
                  </a:lnTo>
                  <a:lnTo>
                    <a:pt x="63" y="25"/>
                  </a:lnTo>
                  <a:lnTo>
                    <a:pt x="65" y="23"/>
                  </a:lnTo>
                  <a:lnTo>
                    <a:pt x="71" y="11"/>
                  </a:lnTo>
                  <a:lnTo>
                    <a:pt x="77" y="7"/>
                  </a:lnTo>
                  <a:lnTo>
                    <a:pt x="94" y="17"/>
                  </a:lnTo>
                  <a:lnTo>
                    <a:pt x="96" y="17"/>
                  </a:lnTo>
                  <a:lnTo>
                    <a:pt x="119" y="21"/>
                  </a:lnTo>
                  <a:lnTo>
                    <a:pt x="144" y="21"/>
                  </a:lnTo>
                  <a:lnTo>
                    <a:pt x="150" y="23"/>
                  </a:lnTo>
                  <a:lnTo>
                    <a:pt x="154" y="34"/>
                  </a:lnTo>
                  <a:lnTo>
                    <a:pt x="154" y="44"/>
                  </a:lnTo>
                  <a:lnTo>
                    <a:pt x="155" y="44"/>
                  </a:lnTo>
                  <a:lnTo>
                    <a:pt x="169" y="59"/>
                  </a:lnTo>
                  <a:lnTo>
                    <a:pt x="182" y="69"/>
                  </a:lnTo>
                  <a:lnTo>
                    <a:pt x="188" y="78"/>
                  </a:lnTo>
                  <a:lnTo>
                    <a:pt x="188" y="98"/>
                  </a:lnTo>
                  <a:lnTo>
                    <a:pt x="196" y="115"/>
                  </a:lnTo>
                  <a:lnTo>
                    <a:pt x="202" y="124"/>
                  </a:lnTo>
                  <a:lnTo>
                    <a:pt x="203" y="124"/>
                  </a:lnTo>
                  <a:lnTo>
                    <a:pt x="203" y="126"/>
                  </a:lnTo>
                  <a:lnTo>
                    <a:pt x="217" y="134"/>
                  </a:lnTo>
                  <a:lnTo>
                    <a:pt x="219" y="134"/>
                  </a:lnTo>
                  <a:lnTo>
                    <a:pt x="238" y="138"/>
                  </a:lnTo>
                  <a:lnTo>
                    <a:pt x="250" y="144"/>
                  </a:lnTo>
                  <a:lnTo>
                    <a:pt x="253" y="151"/>
                  </a:lnTo>
                  <a:lnTo>
                    <a:pt x="250" y="161"/>
                  </a:lnTo>
                  <a:lnTo>
                    <a:pt x="250" y="196"/>
                  </a:lnTo>
                  <a:lnTo>
                    <a:pt x="251" y="197"/>
                  </a:lnTo>
                  <a:lnTo>
                    <a:pt x="271" y="213"/>
                  </a:lnTo>
                  <a:lnTo>
                    <a:pt x="290" y="222"/>
                  </a:lnTo>
                  <a:lnTo>
                    <a:pt x="292" y="222"/>
                  </a:lnTo>
                  <a:lnTo>
                    <a:pt x="311" y="226"/>
                  </a:lnTo>
                  <a:lnTo>
                    <a:pt x="313" y="226"/>
                  </a:lnTo>
                  <a:lnTo>
                    <a:pt x="315" y="224"/>
                  </a:lnTo>
                  <a:lnTo>
                    <a:pt x="322" y="215"/>
                  </a:lnTo>
                  <a:lnTo>
                    <a:pt x="336" y="209"/>
                  </a:lnTo>
                  <a:lnTo>
                    <a:pt x="347" y="213"/>
                  </a:lnTo>
                  <a:lnTo>
                    <a:pt x="351" y="219"/>
                  </a:lnTo>
                  <a:lnTo>
                    <a:pt x="349" y="232"/>
                  </a:lnTo>
                  <a:lnTo>
                    <a:pt x="344" y="234"/>
                  </a:lnTo>
                  <a:lnTo>
                    <a:pt x="344" y="236"/>
                  </a:lnTo>
                  <a:lnTo>
                    <a:pt x="342" y="236"/>
                  </a:lnTo>
                  <a:lnTo>
                    <a:pt x="338" y="247"/>
                  </a:lnTo>
                  <a:lnTo>
                    <a:pt x="338" y="249"/>
                  </a:lnTo>
                  <a:lnTo>
                    <a:pt x="342" y="267"/>
                  </a:lnTo>
                  <a:lnTo>
                    <a:pt x="342" y="268"/>
                  </a:lnTo>
                  <a:lnTo>
                    <a:pt x="344" y="270"/>
                  </a:lnTo>
                  <a:lnTo>
                    <a:pt x="346" y="270"/>
                  </a:lnTo>
                  <a:lnTo>
                    <a:pt x="363" y="268"/>
                  </a:lnTo>
                  <a:lnTo>
                    <a:pt x="365" y="274"/>
                  </a:lnTo>
                  <a:lnTo>
                    <a:pt x="361" y="288"/>
                  </a:lnTo>
                  <a:lnTo>
                    <a:pt x="342" y="299"/>
                  </a:lnTo>
                  <a:lnTo>
                    <a:pt x="342" y="301"/>
                  </a:lnTo>
                  <a:lnTo>
                    <a:pt x="340" y="301"/>
                  </a:lnTo>
                  <a:lnTo>
                    <a:pt x="338" y="307"/>
                  </a:lnTo>
                  <a:lnTo>
                    <a:pt x="338" y="311"/>
                  </a:lnTo>
                  <a:lnTo>
                    <a:pt x="342" y="324"/>
                  </a:lnTo>
                  <a:lnTo>
                    <a:pt x="346" y="334"/>
                  </a:lnTo>
                  <a:lnTo>
                    <a:pt x="347" y="336"/>
                  </a:lnTo>
                  <a:lnTo>
                    <a:pt x="361" y="340"/>
                  </a:lnTo>
                  <a:lnTo>
                    <a:pt x="365" y="357"/>
                  </a:lnTo>
                  <a:lnTo>
                    <a:pt x="365" y="359"/>
                  </a:lnTo>
                  <a:lnTo>
                    <a:pt x="374" y="372"/>
                  </a:lnTo>
                  <a:lnTo>
                    <a:pt x="380" y="386"/>
                  </a:lnTo>
                  <a:lnTo>
                    <a:pt x="382" y="388"/>
                  </a:lnTo>
                  <a:lnTo>
                    <a:pt x="395" y="397"/>
                  </a:lnTo>
                  <a:lnTo>
                    <a:pt x="405" y="403"/>
                  </a:lnTo>
                  <a:lnTo>
                    <a:pt x="405" y="407"/>
                  </a:lnTo>
                  <a:lnTo>
                    <a:pt x="399" y="414"/>
                  </a:lnTo>
                  <a:lnTo>
                    <a:pt x="399" y="416"/>
                  </a:lnTo>
                  <a:lnTo>
                    <a:pt x="397" y="428"/>
                  </a:lnTo>
                  <a:lnTo>
                    <a:pt x="390" y="439"/>
                  </a:lnTo>
                  <a:lnTo>
                    <a:pt x="382" y="447"/>
                  </a:lnTo>
                  <a:lnTo>
                    <a:pt x="367" y="460"/>
                  </a:lnTo>
                  <a:lnTo>
                    <a:pt x="349" y="478"/>
                  </a:lnTo>
                  <a:lnTo>
                    <a:pt x="342" y="489"/>
                  </a:lnTo>
                  <a:lnTo>
                    <a:pt x="342" y="507"/>
                  </a:lnTo>
                  <a:lnTo>
                    <a:pt x="334" y="522"/>
                  </a:lnTo>
                  <a:lnTo>
                    <a:pt x="328" y="520"/>
                  </a:lnTo>
                  <a:lnTo>
                    <a:pt x="319" y="512"/>
                  </a:lnTo>
                  <a:lnTo>
                    <a:pt x="319" y="510"/>
                  </a:lnTo>
                  <a:lnTo>
                    <a:pt x="315" y="510"/>
                  </a:lnTo>
                  <a:lnTo>
                    <a:pt x="305" y="518"/>
                  </a:lnTo>
                  <a:lnTo>
                    <a:pt x="298" y="514"/>
                  </a:lnTo>
                  <a:lnTo>
                    <a:pt x="296" y="514"/>
                  </a:lnTo>
                  <a:lnTo>
                    <a:pt x="284" y="516"/>
                  </a:lnTo>
                  <a:lnTo>
                    <a:pt x="278" y="512"/>
                  </a:lnTo>
                  <a:lnTo>
                    <a:pt x="278" y="510"/>
                  </a:lnTo>
                  <a:lnTo>
                    <a:pt x="269" y="507"/>
                  </a:lnTo>
                  <a:lnTo>
                    <a:pt x="267" y="503"/>
                  </a:lnTo>
                  <a:lnTo>
                    <a:pt x="274" y="495"/>
                  </a:lnTo>
                  <a:lnTo>
                    <a:pt x="276" y="495"/>
                  </a:lnTo>
                  <a:lnTo>
                    <a:pt x="276" y="491"/>
                  </a:lnTo>
                  <a:lnTo>
                    <a:pt x="273" y="480"/>
                  </a:lnTo>
                  <a:lnTo>
                    <a:pt x="271" y="480"/>
                  </a:lnTo>
                  <a:lnTo>
                    <a:pt x="271" y="478"/>
                  </a:lnTo>
                  <a:lnTo>
                    <a:pt x="259" y="478"/>
                  </a:lnTo>
                  <a:lnTo>
                    <a:pt x="251" y="472"/>
                  </a:lnTo>
                  <a:lnTo>
                    <a:pt x="251" y="470"/>
                  </a:lnTo>
                  <a:lnTo>
                    <a:pt x="236" y="470"/>
                  </a:lnTo>
                  <a:lnTo>
                    <a:pt x="234" y="460"/>
                  </a:lnTo>
                  <a:lnTo>
                    <a:pt x="232" y="460"/>
                  </a:lnTo>
                  <a:lnTo>
                    <a:pt x="232" y="459"/>
                  </a:lnTo>
                  <a:lnTo>
                    <a:pt x="219" y="453"/>
                  </a:lnTo>
                  <a:lnTo>
                    <a:pt x="215" y="434"/>
                  </a:lnTo>
                  <a:lnTo>
                    <a:pt x="213" y="426"/>
                  </a:lnTo>
                  <a:lnTo>
                    <a:pt x="211" y="424"/>
                  </a:lnTo>
                  <a:lnTo>
                    <a:pt x="209" y="424"/>
                  </a:lnTo>
                  <a:lnTo>
                    <a:pt x="198" y="426"/>
                  </a:lnTo>
                  <a:lnTo>
                    <a:pt x="188" y="418"/>
                  </a:lnTo>
                  <a:lnTo>
                    <a:pt x="184" y="418"/>
                  </a:lnTo>
                  <a:lnTo>
                    <a:pt x="171" y="424"/>
                  </a:lnTo>
                  <a:lnTo>
                    <a:pt x="171" y="426"/>
                  </a:lnTo>
                  <a:lnTo>
                    <a:pt x="169" y="426"/>
                  </a:lnTo>
                  <a:lnTo>
                    <a:pt x="169" y="432"/>
                  </a:lnTo>
                  <a:lnTo>
                    <a:pt x="155" y="432"/>
                  </a:lnTo>
                  <a:lnTo>
                    <a:pt x="155" y="434"/>
                  </a:lnTo>
                  <a:lnTo>
                    <a:pt x="154" y="434"/>
                  </a:lnTo>
                  <a:lnTo>
                    <a:pt x="152" y="443"/>
                  </a:lnTo>
                  <a:lnTo>
                    <a:pt x="142" y="443"/>
                  </a:lnTo>
                  <a:lnTo>
                    <a:pt x="142" y="445"/>
                  </a:lnTo>
                  <a:lnTo>
                    <a:pt x="140" y="445"/>
                  </a:lnTo>
                  <a:lnTo>
                    <a:pt x="140" y="449"/>
                  </a:lnTo>
                  <a:lnTo>
                    <a:pt x="144" y="453"/>
                  </a:lnTo>
                  <a:lnTo>
                    <a:pt x="142" y="453"/>
                  </a:lnTo>
                  <a:lnTo>
                    <a:pt x="138" y="451"/>
                  </a:lnTo>
                  <a:lnTo>
                    <a:pt x="138" y="436"/>
                  </a:lnTo>
                  <a:lnTo>
                    <a:pt x="136" y="434"/>
                  </a:lnTo>
                  <a:lnTo>
                    <a:pt x="134" y="434"/>
                  </a:lnTo>
                  <a:lnTo>
                    <a:pt x="119" y="436"/>
                  </a:lnTo>
                  <a:lnTo>
                    <a:pt x="113" y="432"/>
                  </a:lnTo>
                  <a:lnTo>
                    <a:pt x="104" y="412"/>
                  </a:lnTo>
                  <a:lnTo>
                    <a:pt x="102" y="412"/>
                  </a:lnTo>
                  <a:lnTo>
                    <a:pt x="102" y="411"/>
                  </a:lnTo>
                  <a:lnTo>
                    <a:pt x="98" y="411"/>
                  </a:lnTo>
                  <a:lnTo>
                    <a:pt x="90" y="416"/>
                  </a:lnTo>
                  <a:lnTo>
                    <a:pt x="81" y="412"/>
                  </a:lnTo>
                  <a:lnTo>
                    <a:pt x="75" y="395"/>
                  </a:lnTo>
                  <a:lnTo>
                    <a:pt x="73" y="393"/>
                  </a:lnTo>
                  <a:lnTo>
                    <a:pt x="63" y="389"/>
                  </a:lnTo>
                  <a:lnTo>
                    <a:pt x="65" y="386"/>
                  </a:lnTo>
                  <a:lnTo>
                    <a:pt x="65" y="382"/>
                  </a:lnTo>
                  <a:lnTo>
                    <a:pt x="63" y="380"/>
                  </a:lnTo>
                  <a:lnTo>
                    <a:pt x="48" y="374"/>
                  </a:lnTo>
                  <a:lnTo>
                    <a:pt x="42" y="363"/>
                  </a:lnTo>
                  <a:lnTo>
                    <a:pt x="40" y="363"/>
                  </a:lnTo>
                  <a:lnTo>
                    <a:pt x="40" y="361"/>
                  </a:lnTo>
                  <a:lnTo>
                    <a:pt x="38" y="361"/>
                  </a:lnTo>
                  <a:lnTo>
                    <a:pt x="23" y="353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85" name="Freeform 73"/>
            <p:cNvSpPr>
              <a:spLocks/>
            </p:cNvSpPr>
            <p:nvPr/>
          </p:nvSpPr>
          <p:spPr bwMode="auto">
            <a:xfrm>
              <a:off x="5518" y="755"/>
              <a:ext cx="151" cy="90"/>
            </a:xfrm>
            <a:custGeom>
              <a:avLst/>
              <a:gdLst>
                <a:gd name="T0" fmla="*/ 119 w 134"/>
                <a:gd name="T1" fmla="*/ 0 h 90"/>
                <a:gd name="T2" fmla="*/ 134 w 134"/>
                <a:gd name="T3" fmla="*/ 17 h 90"/>
                <a:gd name="T4" fmla="*/ 145 w 134"/>
                <a:gd name="T5" fmla="*/ 26 h 90"/>
                <a:gd name="T6" fmla="*/ 149 w 134"/>
                <a:gd name="T7" fmla="*/ 44 h 90"/>
                <a:gd name="T8" fmla="*/ 151 w 134"/>
                <a:gd name="T9" fmla="*/ 57 h 90"/>
                <a:gd name="T10" fmla="*/ 141 w 134"/>
                <a:gd name="T11" fmla="*/ 57 h 90"/>
                <a:gd name="T12" fmla="*/ 134 w 134"/>
                <a:gd name="T13" fmla="*/ 67 h 90"/>
                <a:gd name="T14" fmla="*/ 141 w 134"/>
                <a:gd name="T15" fmla="*/ 78 h 90"/>
                <a:gd name="T16" fmla="*/ 139 w 134"/>
                <a:gd name="T17" fmla="*/ 86 h 90"/>
                <a:gd name="T18" fmla="*/ 130 w 134"/>
                <a:gd name="T19" fmla="*/ 90 h 90"/>
                <a:gd name="T20" fmla="*/ 119 w 134"/>
                <a:gd name="T21" fmla="*/ 80 h 90"/>
                <a:gd name="T22" fmla="*/ 108 w 134"/>
                <a:gd name="T23" fmla="*/ 88 h 90"/>
                <a:gd name="T24" fmla="*/ 101 w 134"/>
                <a:gd name="T25" fmla="*/ 80 h 90"/>
                <a:gd name="T26" fmla="*/ 101 w 134"/>
                <a:gd name="T27" fmla="*/ 65 h 90"/>
                <a:gd name="T28" fmla="*/ 80 w 134"/>
                <a:gd name="T29" fmla="*/ 40 h 90"/>
                <a:gd name="T30" fmla="*/ 54 w 134"/>
                <a:gd name="T31" fmla="*/ 28 h 90"/>
                <a:gd name="T32" fmla="*/ 21 w 134"/>
                <a:gd name="T33" fmla="*/ 13 h 90"/>
                <a:gd name="T34" fmla="*/ 0 w 134"/>
                <a:gd name="T35" fmla="*/ 0 h 90"/>
                <a:gd name="T36" fmla="*/ 119 w 134"/>
                <a:gd name="T37" fmla="*/ 0 h 9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4"/>
                <a:gd name="T58" fmla="*/ 0 h 90"/>
                <a:gd name="T59" fmla="*/ 134 w 134"/>
                <a:gd name="T60" fmla="*/ 90 h 9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4" h="90">
                  <a:moveTo>
                    <a:pt x="106" y="0"/>
                  </a:moveTo>
                  <a:lnTo>
                    <a:pt x="119" y="17"/>
                  </a:lnTo>
                  <a:lnTo>
                    <a:pt x="129" y="26"/>
                  </a:lnTo>
                  <a:lnTo>
                    <a:pt x="132" y="44"/>
                  </a:lnTo>
                  <a:lnTo>
                    <a:pt x="134" y="57"/>
                  </a:lnTo>
                  <a:lnTo>
                    <a:pt x="125" y="57"/>
                  </a:lnTo>
                  <a:lnTo>
                    <a:pt x="119" y="67"/>
                  </a:lnTo>
                  <a:lnTo>
                    <a:pt x="125" y="78"/>
                  </a:lnTo>
                  <a:lnTo>
                    <a:pt x="123" y="86"/>
                  </a:lnTo>
                  <a:lnTo>
                    <a:pt x="115" y="90"/>
                  </a:lnTo>
                  <a:lnTo>
                    <a:pt x="106" y="80"/>
                  </a:lnTo>
                  <a:lnTo>
                    <a:pt x="96" y="88"/>
                  </a:lnTo>
                  <a:lnTo>
                    <a:pt x="90" y="80"/>
                  </a:lnTo>
                  <a:lnTo>
                    <a:pt x="90" y="65"/>
                  </a:lnTo>
                  <a:lnTo>
                    <a:pt x="71" y="40"/>
                  </a:lnTo>
                  <a:lnTo>
                    <a:pt x="48" y="28"/>
                  </a:lnTo>
                  <a:lnTo>
                    <a:pt x="19" y="13"/>
                  </a:lnTo>
                  <a:lnTo>
                    <a:pt x="0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86" name="Freeform 74"/>
            <p:cNvSpPr>
              <a:spLocks/>
            </p:cNvSpPr>
            <p:nvPr/>
          </p:nvSpPr>
          <p:spPr bwMode="auto">
            <a:xfrm>
              <a:off x="4598" y="751"/>
              <a:ext cx="659" cy="362"/>
            </a:xfrm>
            <a:custGeom>
              <a:avLst/>
              <a:gdLst>
                <a:gd name="T0" fmla="*/ 249 w 586"/>
                <a:gd name="T1" fmla="*/ 335 h 361"/>
                <a:gd name="T2" fmla="*/ 287 w 586"/>
                <a:gd name="T3" fmla="*/ 321 h 361"/>
                <a:gd name="T4" fmla="*/ 317 w 586"/>
                <a:gd name="T5" fmla="*/ 314 h 361"/>
                <a:gd name="T6" fmla="*/ 347 w 586"/>
                <a:gd name="T7" fmla="*/ 298 h 361"/>
                <a:gd name="T8" fmla="*/ 363 w 586"/>
                <a:gd name="T9" fmla="*/ 293 h 361"/>
                <a:gd name="T10" fmla="*/ 382 w 586"/>
                <a:gd name="T11" fmla="*/ 285 h 361"/>
                <a:gd name="T12" fmla="*/ 385 w 586"/>
                <a:gd name="T13" fmla="*/ 275 h 361"/>
                <a:gd name="T14" fmla="*/ 417 w 586"/>
                <a:gd name="T15" fmla="*/ 275 h 361"/>
                <a:gd name="T16" fmla="*/ 471 w 586"/>
                <a:gd name="T17" fmla="*/ 260 h 361"/>
                <a:gd name="T18" fmla="*/ 497 w 586"/>
                <a:gd name="T19" fmla="*/ 248 h 361"/>
                <a:gd name="T20" fmla="*/ 521 w 586"/>
                <a:gd name="T21" fmla="*/ 208 h 361"/>
                <a:gd name="T22" fmla="*/ 542 w 586"/>
                <a:gd name="T23" fmla="*/ 193 h 361"/>
                <a:gd name="T24" fmla="*/ 575 w 586"/>
                <a:gd name="T25" fmla="*/ 155 h 361"/>
                <a:gd name="T26" fmla="*/ 607 w 586"/>
                <a:gd name="T27" fmla="*/ 121 h 361"/>
                <a:gd name="T28" fmla="*/ 650 w 586"/>
                <a:gd name="T29" fmla="*/ 11 h 361"/>
                <a:gd name="T30" fmla="*/ 0 w 586"/>
                <a:gd name="T31" fmla="*/ 0 h 361"/>
                <a:gd name="T32" fmla="*/ 0 w 586"/>
                <a:gd name="T33" fmla="*/ 17 h 361"/>
                <a:gd name="T34" fmla="*/ 7 w 586"/>
                <a:gd name="T35" fmla="*/ 38 h 361"/>
                <a:gd name="T36" fmla="*/ 15 w 586"/>
                <a:gd name="T37" fmla="*/ 65 h 361"/>
                <a:gd name="T38" fmla="*/ 17 w 586"/>
                <a:gd name="T39" fmla="*/ 111 h 361"/>
                <a:gd name="T40" fmla="*/ 33 w 586"/>
                <a:gd name="T41" fmla="*/ 138 h 361"/>
                <a:gd name="T42" fmla="*/ 37 w 586"/>
                <a:gd name="T43" fmla="*/ 180 h 361"/>
                <a:gd name="T44" fmla="*/ 28 w 586"/>
                <a:gd name="T45" fmla="*/ 214 h 361"/>
                <a:gd name="T46" fmla="*/ 26 w 586"/>
                <a:gd name="T47" fmla="*/ 252 h 361"/>
                <a:gd name="T48" fmla="*/ 47 w 586"/>
                <a:gd name="T49" fmla="*/ 285 h 361"/>
                <a:gd name="T50" fmla="*/ 75 w 586"/>
                <a:gd name="T51" fmla="*/ 295 h 361"/>
                <a:gd name="T52" fmla="*/ 112 w 586"/>
                <a:gd name="T53" fmla="*/ 304 h 361"/>
                <a:gd name="T54" fmla="*/ 141 w 586"/>
                <a:gd name="T55" fmla="*/ 310 h 361"/>
                <a:gd name="T56" fmla="*/ 147 w 586"/>
                <a:gd name="T57" fmla="*/ 318 h 361"/>
                <a:gd name="T58" fmla="*/ 155 w 586"/>
                <a:gd name="T59" fmla="*/ 333 h 361"/>
                <a:gd name="T60" fmla="*/ 173 w 586"/>
                <a:gd name="T61" fmla="*/ 362 h 361"/>
                <a:gd name="T62" fmla="*/ 190 w 586"/>
                <a:gd name="T63" fmla="*/ 352 h 361"/>
                <a:gd name="T64" fmla="*/ 195 w 586"/>
                <a:gd name="T65" fmla="*/ 331 h 361"/>
                <a:gd name="T66" fmla="*/ 207 w 586"/>
                <a:gd name="T67" fmla="*/ 343 h 361"/>
                <a:gd name="T68" fmla="*/ 231 w 586"/>
                <a:gd name="T69" fmla="*/ 341 h 36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86"/>
                <a:gd name="T106" fmla="*/ 0 h 361"/>
                <a:gd name="T107" fmla="*/ 586 w 586"/>
                <a:gd name="T108" fmla="*/ 361 h 361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86" h="361">
                  <a:moveTo>
                    <a:pt x="205" y="340"/>
                  </a:moveTo>
                  <a:lnTo>
                    <a:pt x="221" y="334"/>
                  </a:lnTo>
                  <a:lnTo>
                    <a:pt x="244" y="330"/>
                  </a:lnTo>
                  <a:lnTo>
                    <a:pt x="255" y="320"/>
                  </a:lnTo>
                  <a:lnTo>
                    <a:pt x="265" y="313"/>
                  </a:lnTo>
                  <a:lnTo>
                    <a:pt x="282" y="313"/>
                  </a:lnTo>
                  <a:lnTo>
                    <a:pt x="294" y="309"/>
                  </a:lnTo>
                  <a:lnTo>
                    <a:pt x="309" y="297"/>
                  </a:lnTo>
                  <a:lnTo>
                    <a:pt x="323" y="297"/>
                  </a:lnTo>
                  <a:lnTo>
                    <a:pt x="323" y="292"/>
                  </a:lnTo>
                  <a:lnTo>
                    <a:pt x="332" y="292"/>
                  </a:lnTo>
                  <a:lnTo>
                    <a:pt x="340" y="284"/>
                  </a:lnTo>
                  <a:lnTo>
                    <a:pt x="336" y="278"/>
                  </a:lnTo>
                  <a:lnTo>
                    <a:pt x="342" y="274"/>
                  </a:lnTo>
                  <a:lnTo>
                    <a:pt x="349" y="278"/>
                  </a:lnTo>
                  <a:lnTo>
                    <a:pt x="371" y="274"/>
                  </a:lnTo>
                  <a:lnTo>
                    <a:pt x="409" y="255"/>
                  </a:lnTo>
                  <a:lnTo>
                    <a:pt x="419" y="259"/>
                  </a:lnTo>
                  <a:lnTo>
                    <a:pt x="432" y="255"/>
                  </a:lnTo>
                  <a:lnTo>
                    <a:pt x="442" y="247"/>
                  </a:lnTo>
                  <a:lnTo>
                    <a:pt x="447" y="232"/>
                  </a:lnTo>
                  <a:lnTo>
                    <a:pt x="463" y="207"/>
                  </a:lnTo>
                  <a:lnTo>
                    <a:pt x="470" y="199"/>
                  </a:lnTo>
                  <a:lnTo>
                    <a:pt x="482" y="192"/>
                  </a:lnTo>
                  <a:lnTo>
                    <a:pt x="495" y="180"/>
                  </a:lnTo>
                  <a:lnTo>
                    <a:pt x="511" y="155"/>
                  </a:lnTo>
                  <a:lnTo>
                    <a:pt x="520" y="144"/>
                  </a:lnTo>
                  <a:lnTo>
                    <a:pt x="540" y="121"/>
                  </a:lnTo>
                  <a:lnTo>
                    <a:pt x="557" y="50"/>
                  </a:lnTo>
                  <a:lnTo>
                    <a:pt x="578" y="11"/>
                  </a:lnTo>
                  <a:lnTo>
                    <a:pt x="586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17"/>
                  </a:lnTo>
                  <a:lnTo>
                    <a:pt x="4" y="27"/>
                  </a:lnTo>
                  <a:lnTo>
                    <a:pt x="6" y="38"/>
                  </a:lnTo>
                  <a:lnTo>
                    <a:pt x="10" y="55"/>
                  </a:lnTo>
                  <a:lnTo>
                    <a:pt x="13" y="65"/>
                  </a:lnTo>
                  <a:lnTo>
                    <a:pt x="13" y="96"/>
                  </a:lnTo>
                  <a:lnTo>
                    <a:pt x="15" y="111"/>
                  </a:lnTo>
                  <a:lnTo>
                    <a:pt x="25" y="119"/>
                  </a:lnTo>
                  <a:lnTo>
                    <a:pt x="29" y="138"/>
                  </a:lnTo>
                  <a:lnTo>
                    <a:pt x="29" y="153"/>
                  </a:lnTo>
                  <a:lnTo>
                    <a:pt x="33" y="180"/>
                  </a:lnTo>
                  <a:lnTo>
                    <a:pt x="25" y="188"/>
                  </a:lnTo>
                  <a:lnTo>
                    <a:pt x="25" y="213"/>
                  </a:lnTo>
                  <a:lnTo>
                    <a:pt x="29" y="230"/>
                  </a:lnTo>
                  <a:lnTo>
                    <a:pt x="23" y="251"/>
                  </a:lnTo>
                  <a:lnTo>
                    <a:pt x="35" y="270"/>
                  </a:lnTo>
                  <a:lnTo>
                    <a:pt x="42" y="284"/>
                  </a:lnTo>
                  <a:lnTo>
                    <a:pt x="54" y="292"/>
                  </a:lnTo>
                  <a:lnTo>
                    <a:pt x="67" y="294"/>
                  </a:lnTo>
                  <a:lnTo>
                    <a:pt x="86" y="299"/>
                  </a:lnTo>
                  <a:lnTo>
                    <a:pt x="100" y="303"/>
                  </a:lnTo>
                  <a:lnTo>
                    <a:pt x="106" y="309"/>
                  </a:lnTo>
                  <a:lnTo>
                    <a:pt x="125" y="309"/>
                  </a:lnTo>
                  <a:lnTo>
                    <a:pt x="131" y="309"/>
                  </a:lnTo>
                  <a:lnTo>
                    <a:pt x="131" y="317"/>
                  </a:lnTo>
                  <a:lnTo>
                    <a:pt x="138" y="326"/>
                  </a:lnTo>
                  <a:lnTo>
                    <a:pt x="138" y="332"/>
                  </a:lnTo>
                  <a:lnTo>
                    <a:pt x="140" y="349"/>
                  </a:lnTo>
                  <a:lnTo>
                    <a:pt x="154" y="361"/>
                  </a:lnTo>
                  <a:lnTo>
                    <a:pt x="165" y="361"/>
                  </a:lnTo>
                  <a:lnTo>
                    <a:pt x="169" y="351"/>
                  </a:lnTo>
                  <a:lnTo>
                    <a:pt x="173" y="338"/>
                  </a:lnTo>
                  <a:lnTo>
                    <a:pt x="173" y="330"/>
                  </a:lnTo>
                  <a:lnTo>
                    <a:pt x="177" y="330"/>
                  </a:lnTo>
                  <a:lnTo>
                    <a:pt x="184" y="342"/>
                  </a:lnTo>
                  <a:lnTo>
                    <a:pt x="198" y="340"/>
                  </a:lnTo>
                  <a:lnTo>
                    <a:pt x="205" y="34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87" name="Freeform 75"/>
            <p:cNvSpPr>
              <a:spLocks/>
            </p:cNvSpPr>
            <p:nvPr/>
          </p:nvSpPr>
          <p:spPr bwMode="auto">
            <a:xfrm>
              <a:off x="4593" y="747"/>
              <a:ext cx="668" cy="370"/>
            </a:xfrm>
            <a:custGeom>
              <a:avLst/>
              <a:gdLst>
                <a:gd name="T0" fmla="*/ 279 w 593"/>
                <a:gd name="T1" fmla="*/ 339 h 369"/>
                <a:gd name="T2" fmla="*/ 324 w 593"/>
                <a:gd name="T3" fmla="*/ 322 h 369"/>
                <a:gd name="T4" fmla="*/ 369 w 593"/>
                <a:gd name="T5" fmla="*/ 304 h 369"/>
                <a:gd name="T6" fmla="*/ 378 w 593"/>
                <a:gd name="T7" fmla="*/ 300 h 369"/>
                <a:gd name="T8" fmla="*/ 392 w 593"/>
                <a:gd name="T9" fmla="*/ 291 h 369"/>
                <a:gd name="T10" fmla="*/ 397 w 593"/>
                <a:gd name="T11" fmla="*/ 287 h 369"/>
                <a:gd name="T12" fmla="*/ 465 w 593"/>
                <a:gd name="T13" fmla="*/ 264 h 369"/>
                <a:gd name="T14" fmla="*/ 505 w 593"/>
                <a:gd name="T15" fmla="*/ 256 h 369"/>
                <a:gd name="T16" fmla="*/ 536 w 593"/>
                <a:gd name="T17" fmla="*/ 208 h 369"/>
                <a:gd name="T18" fmla="*/ 585 w 593"/>
                <a:gd name="T19" fmla="*/ 161 h 369"/>
                <a:gd name="T20" fmla="*/ 660 w 593"/>
                <a:gd name="T21" fmla="*/ 17 h 369"/>
                <a:gd name="T22" fmla="*/ 2 w 593"/>
                <a:gd name="T23" fmla="*/ 0 h 369"/>
                <a:gd name="T24" fmla="*/ 5 w 593"/>
                <a:gd name="T25" fmla="*/ 33 h 369"/>
                <a:gd name="T26" fmla="*/ 16 w 593"/>
                <a:gd name="T27" fmla="*/ 100 h 369"/>
                <a:gd name="T28" fmla="*/ 28 w 593"/>
                <a:gd name="T29" fmla="*/ 125 h 369"/>
                <a:gd name="T30" fmla="*/ 30 w 593"/>
                <a:gd name="T31" fmla="*/ 191 h 369"/>
                <a:gd name="T32" fmla="*/ 26 w 593"/>
                <a:gd name="T33" fmla="*/ 254 h 369"/>
                <a:gd name="T34" fmla="*/ 50 w 593"/>
                <a:gd name="T35" fmla="*/ 291 h 369"/>
                <a:gd name="T36" fmla="*/ 80 w 593"/>
                <a:gd name="T37" fmla="*/ 302 h 369"/>
                <a:gd name="T38" fmla="*/ 122 w 593"/>
                <a:gd name="T39" fmla="*/ 318 h 369"/>
                <a:gd name="T40" fmla="*/ 148 w 593"/>
                <a:gd name="T41" fmla="*/ 323 h 369"/>
                <a:gd name="T42" fmla="*/ 158 w 593"/>
                <a:gd name="T43" fmla="*/ 356 h 369"/>
                <a:gd name="T44" fmla="*/ 193 w 593"/>
                <a:gd name="T45" fmla="*/ 368 h 369"/>
                <a:gd name="T46" fmla="*/ 204 w 593"/>
                <a:gd name="T47" fmla="*/ 343 h 369"/>
                <a:gd name="T48" fmla="*/ 210 w 593"/>
                <a:gd name="T49" fmla="*/ 350 h 369"/>
                <a:gd name="T50" fmla="*/ 235 w 593"/>
                <a:gd name="T51" fmla="*/ 341 h 369"/>
                <a:gd name="T52" fmla="*/ 206 w 593"/>
                <a:gd name="T53" fmla="*/ 333 h 369"/>
                <a:gd name="T54" fmla="*/ 195 w 593"/>
                <a:gd name="T55" fmla="*/ 333 h 369"/>
                <a:gd name="T56" fmla="*/ 179 w 593"/>
                <a:gd name="T57" fmla="*/ 362 h 369"/>
                <a:gd name="T58" fmla="*/ 155 w 593"/>
                <a:gd name="T59" fmla="*/ 320 h 369"/>
                <a:gd name="T60" fmla="*/ 125 w 593"/>
                <a:gd name="T61" fmla="*/ 310 h 369"/>
                <a:gd name="T62" fmla="*/ 80 w 593"/>
                <a:gd name="T63" fmla="*/ 295 h 369"/>
                <a:gd name="T64" fmla="*/ 35 w 593"/>
                <a:gd name="T65" fmla="*/ 256 h 369"/>
                <a:gd name="T66" fmla="*/ 37 w 593"/>
                <a:gd name="T67" fmla="*/ 195 h 369"/>
                <a:gd name="T68" fmla="*/ 42 w 593"/>
                <a:gd name="T69" fmla="*/ 157 h 369"/>
                <a:gd name="T70" fmla="*/ 35 w 593"/>
                <a:gd name="T71" fmla="*/ 119 h 369"/>
                <a:gd name="T72" fmla="*/ 19 w 593"/>
                <a:gd name="T73" fmla="*/ 58 h 369"/>
                <a:gd name="T74" fmla="*/ 7 w 593"/>
                <a:gd name="T75" fmla="*/ 6 h 369"/>
                <a:gd name="T76" fmla="*/ 627 w 593"/>
                <a:gd name="T77" fmla="*/ 54 h 369"/>
                <a:gd name="T78" fmla="*/ 545 w 593"/>
                <a:gd name="T79" fmla="*/ 193 h 369"/>
                <a:gd name="T80" fmla="*/ 498 w 593"/>
                <a:gd name="T81" fmla="*/ 251 h 369"/>
                <a:gd name="T82" fmla="*/ 463 w 593"/>
                <a:gd name="T83" fmla="*/ 256 h 369"/>
                <a:gd name="T84" fmla="*/ 388 w 593"/>
                <a:gd name="T85" fmla="*/ 275 h 369"/>
                <a:gd name="T86" fmla="*/ 378 w 593"/>
                <a:gd name="T87" fmla="*/ 285 h 369"/>
                <a:gd name="T88" fmla="*/ 366 w 593"/>
                <a:gd name="T89" fmla="*/ 295 h 369"/>
                <a:gd name="T90" fmla="*/ 353 w 593"/>
                <a:gd name="T91" fmla="*/ 299 h 369"/>
                <a:gd name="T92" fmla="*/ 301 w 593"/>
                <a:gd name="T93" fmla="*/ 314 h 369"/>
                <a:gd name="T94" fmla="*/ 235 w 593"/>
                <a:gd name="T95" fmla="*/ 341 h 369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93"/>
                <a:gd name="T145" fmla="*/ 0 h 369"/>
                <a:gd name="T146" fmla="*/ 593 w 593"/>
                <a:gd name="T147" fmla="*/ 369 h 369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93" h="369">
                  <a:moveTo>
                    <a:pt x="209" y="347"/>
                  </a:moveTo>
                  <a:lnTo>
                    <a:pt x="211" y="347"/>
                  </a:lnTo>
                  <a:lnTo>
                    <a:pt x="227" y="342"/>
                  </a:lnTo>
                  <a:lnTo>
                    <a:pt x="248" y="338"/>
                  </a:lnTo>
                  <a:lnTo>
                    <a:pt x="250" y="338"/>
                  </a:lnTo>
                  <a:lnTo>
                    <a:pt x="261" y="328"/>
                  </a:lnTo>
                  <a:lnTo>
                    <a:pt x="271" y="321"/>
                  </a:lnTo>
                  <a:lnTo>
                    <a:pt x="288" y="321"/>
                  </a:lnTo>
                  <a:lnTo>
                    <a:pt x="300" y="317"/>
                  </a:lnTo>
                  <a:lnTo>
                    <a:pt x="315" y="305"/>
                  </a:lnTo>
                  <a:lnTo>
                    <a:pt x="328" y="305"/>
                  </a:lnTo>
                  <a:lnTo>
                    <a:pt x="328" y="303"/>
                  </a:lnTo>
                  <a:lnTo>
                    <a:pt x="330" y="303"/>
                  </a:lnTo>
                  <a:lnTo>
                    <a:pt x="330" y="301"/>
                  </a:lnTo>
                  <a:lnTo>
                    <a:pt x="328" y="298"/>
                  </a:lnTo>
                  <a:lnTo>
                    <a:pt x="336" y="299"/>
                  </a:lnTo>
                  <a:lnTo>
                    <a:pt x="338" y="299"/>
                  </a:lnTo>
                  <a:lnTo>
                    <a:pt x="338" y="298"/>
                  </a:lnTo>
                  <a:lnTo>
                    <a:pt x="346" y="290"/>
                  </a:lnTo>
                  <a:lnTo>
                    <a:pt x="348" y="290"/>
                  </a:lnTo>
                  <a:lnTo>
                    <a:pt x="348" y="286"/>
                  </a:lnTo>
                  <a:lnTo>
                    <a:pt x="346" y="284"/>
                  </a:lnTo>
                  <a:lnTo>
                    <a:pt x="346" y="282"/>
                  </a:lnTo>
                  <a:lnTo>
                    <a:pt x="352" y="286"/>
                  </a:lnTo>
                  <a:lnTo>
                    <a:pt x="353" y="286"/>
                  </a:lnTo>
                  <a:lnTo>
                    <a:pt x="375" y="282"/>
                  </a:lnTo>
                  <a:lnTo>
                    <a:pt x="376" y="282"/>
                  </a:lnTo>
                  <a:lnTo>
                    <a:pt x="413" y="263"/>
                  </a:lnTo>
                  <a:lnTo>
                    <a:pt x="421" y="267"/>
                  </a:lnTo>
                  <a:lnTo>
                    <a:pt x="424" y="267"/>
                  </a:lnTo>
                  <a:lnTo>
                    <a:pt x="438" y="263"/>
                  </a:lnTo>
                  <a:lnTo>
                    <a:pt x="448" y="255"/>
                  </a:lnTo>
                  <a:lnTo>
                    <a:pt x="449" y="253"/>
                  </a:lnTo>
                  <a:lnTo>
                    <a:pt x="455" y="238"/>
                  </a:lnTo>
                  <a:lnTo>
                    <a:pt x="471" y="213"/>
                  </a:lnTo>
                  <a:lnTo>
                    <a:pt x="476" y="207"/>
                  </a:lnTo>
                  <a:lnTo>
                    <a:pt x="488" y="200"/>
                  </a:lnTo>
                  <a:lnTo>
                    <a:pt x="501" y="188"/>
                  </a:lnTo>
                  <a:lnTo>
                    <a:pt x="503" y="186"/>
                  </a:lnTo>
                  <a:lnTo>
                    <a:pt x="519" y="161"/>
                  </a:lnTo>
                  <a:lnTo>
                    <a:pt x="547" y="127"/>
                  </a:lnTo>
                  <a:lnTo>
                    <a:pt x="547" y="125"/>
                  </a:lnTo>
                  <a:lnTo>
                    <a:pt x="565" y="56"/>
                  </a:lnTo>
                  <a:lnTo>
                    <a:pt x="586" y="17"/>
                  </a:lnTo>
                  <a:lnTo>
                    <a:pt x="593" y="6"/>
                  </a:lnTo>
                  <a:lnTo>
                    <a:pt x="593" y="2"/>
                  </a:lnTo>
                  <a:lnTo>
                    <a:pt x="592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3"/>
                  </a:lnTo>
                  <a:lnTo>
                    <a:pt x="4" y="33"/>
                  </a:lnTo>
                  <a:lnTo>
                    <a:pt x="6" y="42"/>
                  </a:lnTo>
                  <a:lnTo>
                    <a:pt x="10" y="61"/>
                  </a:lnTo>
                  <a:lnTo>
                    <a:pt x="14" y="69"/>
                  </a:lnTo>
                  <a:lnTo>
                    <a:pt x="14" y="100"/>
                  </a:lnTo>
                  <a:lnTo>
                    <a:pt x="15" y="115"/>
                  </a:lnTo>
                  <a:lnTo>
                    <a:pt x="15" y="117"/>
                  </a:lnTo>
                  <a:lnTo>
                    <a:pt x="17" y="119"/>
                  </a:lnTo>
                  <a:lnTo>
                    <a:pt x="25" y="125"/>
                  </a:lnTo>
                  <a:lnTo>
                    <a:pt x="29" y="142"/>
                  </a:lnTo>
                  <a:lnTo>
                    <a:pt x="29" y="157"/>
                  </a:lnTo>
                  <a:lnTo>
                    <a:pt x="33" y="182"/>
                  </a:lnTo>
                  <a:lnTo>
                    <a:pt x="27" y="190"/>
                  </a:lnTo>
                  <a:lnTo>
                    <a:pt x="25" y="190"/>
                  </a:lnTo>
                  <a:lnTo>
                    <a:pt x="25" y="217"/>
                  </a:lnTo>
                  <a:lnTo>
                    <a:pt x="29" y="234"/>
                  </a:lnTo>
                  <a:lnTo>
                    <a:pt x="23" y="253"/>
                  </a:lnTo>
                  <a:lnTo>
                    <a:pt x="23" y="257"/>
                  </a:lnTo>
                  <a:lnTo>
                    <a:pt x="35" y="276"/>
                  </a:lnTo>
                  <a:lnTo>
                    <a:pt x="42" y="290"/>
                  </a:lnTo>
                  <a:lnTo>
                    <a:pt x="44" y="290"/>
                  </a:lnTo>
                  <a:lnTo>
                    <a:pt x="44" y="292"/>
                  </a:lnTo>
                  <a:lnTo>
                    <a:pt x="56" y="299"/>
                  </a:lnTo>
                  <a:lnTo>
                    <a:pt x="58" y="299"/>
                  </a:lnTo>
                  <a:lnTo>
                    <a:pt x="71" y="301"/>
                  </a:lnTo>
                  <a:lnTo>
                    <a:pt x="88" y="307"/>
                  </a:lnTo>
                  <a:lnTo>
                    <a:pt x="102" y="311"/>
                  </a:lnTo>
                  <a:lnTo>
                    <a:pt x="108" y="315"/>
                  </a:lnTo>
                  <a:lnTo>
                    <a:pt x="108" y="317"/>
                  </a:lnTo>
                  <a:lnTo>
                    <a:pt x="110" y="317"/>
                  </a:lnTo>
                  <a:lnTo>
                    <a:pt x="133" y="315"/>
                  </a:lnTo>
                  <a:lnTo>
                    <a:pt x="131" y="321"/>
                  </a:lnTo>
                  <a:lnTo>
                    <a:pt x="131" y="322"/>
                  </a:lnTo>
                  <a:lnTo>
                    <a:pt x="138" y="332"/>
                  </a:lnTo>
                  <a:lnTo>
                    <a:pt x="138" y="336"/>
                  </a:lnTo>
                  <a:lnTo>
                    <a:pt x="140" y="353"/>
                  </a:lnTo>
                  <a:lnTo>
                    <a:pt x="140" y="355"/>
                  </a:lnTo>
                  <a:lnTo>
                    <a:pt x="142" y="357"/>
                  </a:lnTo>
                  <a:lnTo>
                    <a:pt x="156" y="369"/>
                  </a:lnTo>
                  <a:lnTo>
                    <a:pt x="171" y="369"/>
                  </a:lnTo>
                  <a:lnTo>
                    <a:pt x="171" y="367"/>
                  </a:lnTo>
                  <a:lnTo>
                    <a:pt x="173" y="367"/>
                  </a:lnTo>
                  <a:lnTo>
                    <a:pt x="177" y="357"/>
                  </a:lnTo>
                  <a:lnTo>
                    <a:pt x="181" y="344"/>
                  </a:lnTo>
                  <a:lnTo>
                    <a:pt x="181" y="342"/>
                  </a:lnTo>
                  <a:lnTo>
                    <a:pt x="179" y="336"/>
                  </a:lnTo>
                  <a:lnTo>
                    <a:pt x="179" y="338"/>
                  </a:lnTo>
                  <a:lnTo>
                    <a:pt x="184" y="347"/>
                  </a:lnTo>
                  <a:lnTo>
                    <a:pt x="186" y="349"/>
                  </a:lnTo>
                  <a:lnTo>
                    <a:pt x="188" y="349"/>
                  </a:lnTo>
                  <a:lnTo>
                    <a:pt x="202" y="347"/>
                  </a:lnTo>
                  <a:lnTo>
                    <a:pt x="209" y="347"/>
                  </a:lnTo>
                  <a:lnTo>
                    <a:pt x="209" y="340"/>
                  </a:lnTo>
                  <a:lnTo>
                    <a:pt x="202" y="340"/>
                  </a:lnTo>
                  <a:lnTo>
                    <a:pt x="190" y="342"/>
                  </a:lnTo>
                  <a:lnTo>
                    <a:pt x="184" y="332"/>
                  </a:lnTo>
                  <a:lnTo>
                    <a:pt x="183" y="332"/>
                  </a:lnTo>
                  <a:lnTo>
                    <a:pt x="183" y="330"/>
                  </a:lnTo>
                  <a:lnTo>
                    <a:pt x="175" y="330"/>
                  </a:lnTo>
                  <a:lnTo>
                    <a:pt x="175" y="332"/>
                  </a:lnTo>
                  <a:lnTo>
                    <a:pt x="173" y="332"/>
                  </a:lnTo>
                  <a:lnTo>
                    <a:pt x="173" y="342"/>
                  </a:lnTo>
                  <a:lnTo>
                    <a:pt x="169" y="353"/>
                  </a:lnTo>
                  <a:lnTo>
                    <a:pt x="167" y="361"/>
                  </a:lnTo>
                  <a:lnTo>
                    <a:pt x="159" y="361"/>
                  </a:lnTo>
                  <a:lnTo>
                    <a:pt x="148" y="351"/>
                  </a:lnTo>
                  <a:lnTo>
                    <a:pt x="146" y="336"/>
                  </a:lnTo>
                  <a:lnTo>
                    <a:pt x="146" y="328"/>
                  </a:lnTo>
                  <a:lnTo>
                    <a:pt x="138" y="319"/>
                  </a:lnTo>
                  <a:lnTo>
                    <a:pt x="138" y="311"/>
                  </a:lnTo>
                  <a:lnTo>
                    <a:pt x="136" y="311"/>
                  </a:lnTo>
                  <a:lnTo>
                    <a:pt x="136" y="309"/>
                  </a:lnTo>
                  <a:lnTo>
                    <a:pt x="111" y="309"/>
                  </a:lnTo>
                  <a:lnTo>
                    <a:pt x="106" y="305"/>
                  </a:lnTo>
                  <a:lnTo>
                    <a:pt x="106" y="303"/>
                  </a:lnTo>
                  <a:lnTo>
                    <a:pt x="92" y="299"/>
                  </a:lnTo>
                  <a:lnTo>
                    <a:pt x="71" y="294"/>
                  </a:lnTo>
                  <a:lnTo>
                    <a:pt x="60" y="292"/>
                  </a:lnTo>
                  <a:lnTo>
                    <a:pt x="50" y="286"/>
                  </a:lnTo>
                  <a:lnTo>
                    <a:pt x="42" y="273"/>
                  </a:lnTo>
                  <a:lnTo>
                    <a:pt x="31" y="255"/>
                  </a:lnTo>
                  <a:lnTo>
                    <a:pt x="37" y="236"/>
                  </a:lnTo>
                  <a:lnTo>
                    <a:pt x="37" y="234"/>
                  </a:lnTo>
                  <a:lnTo>
                    <a:pt x="33" y="217"/>
                  </a:lnTo>
                  <a:lnTo>
                    <a:pt x="33" y="194"/>
                  </a:lnTo>
                  <a:lnTo>
                    <a:pt x="39" y="186"/>
                  </a:lnTo>
                  <a:lnTo>
                    <a:pt x="40" y="186"/>
                  </a:lnTo>
                  <a:lnTo>
                    <a:pt x="40" y="184"/>
                  </a:lnTo>
                  <a:lnTo>
                    <a:pt x="37" y="157"/>
                  </a:lnTo>
                  <a:lnTo>
                    <a:pt x="37" y="142"/>
                  </a:lnTo>
                  <a:lnTo>
                    <a:pt x="33" y="123"/>
                  </a:lnTo>
                  <a:lnTo>
                    <a:pt x="33" y="121"/>
                  </a:lnTo>
                  <a:lnTo>
                    <a:pt x="31" y="119"/>
                  </a:lnTo>
                  <a:lnTo>
                    <a:pt x="23" y="113"/>
                  </a:lnTo>
                  <a:lnTo>
                    <a:pt x="21" y="100"/>
                  </a:lnTo>
                  <a:lnTo>
                    <a:pt x="21" y="67"/>
                  </a:lnTo>
                  <a:lnTo>
                    <a:pt x="17" y="58"/>
                  </a:lnTo>
                  <a:lnTo>
                    <a:pt x="14" y="42"/>
                  </a:lnTo>
                  <a:lnTo>
                    <a:pt x="12" y="29"/>
                  </a:lnTo>
                  <a:lnTo>
                    <a:pt x="8" y="21"/>
                  </a:lnTo>
                  <a:lnTo>
                    <a:pt x="6" y="6"/>
                  </a:lnTo>
                  <a:lnTo>
                    <a:pt x="582" y="8"/>
                  </a:lnTo>
                  <a:lnTo>
                    <a:pt x="578" y="13"/>
                  </a:lnTo>
                  <a:lnTo>
                    <a:pt x="557" y="52"/>
                  </a:lnTo>
                  <a:lnTo>
                    <a:pt x="557" y="54"/>
                  </a:lnTo>
                  <a:lnTo>
                    <a:pt x="540" y="123"/>
                  </a:lnTo>
                  <a:lnTo>
                    <a:pt x="511" y="157"/>
                  </a:lnTo>
                  <a:lnTo>
                    <a:pt x="496" y="182"/>
                  </a:lnTo>
                  <a:lnTo>
                    <a:pt x="484" y="192"/>
                  </a:lnTo>
                  <a:lnTo>
                    <a:pt x="472" y="200"/>
                  </a:lnTo>
                  <a:lnTo>
                    <a:pt x="463" y="209"/>
                  </a:lnTo>
                  <a:lnTo>
                    <a:pt x="448" y="234"/>
                  </a:lnTo>
                  <a:lnTo>
                    <a:pt x="442" y="250"/>
                  </a:lnTo>
                  <a:lnTo>
                    <a:pt x="434" y="255"/>
                  </a:lnTo>
                  <a:lnTo>
                    <a:pt x="423" y="259"/>
                  </a:lnTo>
                  <a:lnTo>
                    <a:pt x="415" y="255"/>
                  </a:lnTo>
                  <a:lnTo>
                    <a:pt x="411" y="255"/>
                  </a:lnTo>
                  <a:lnTo>
                    <a:pt x="373" y="274"/>
                  </a:lnTo>
                  <a:lnTo>
                    <a:pt x="353" y="278"/>
                  </a:lnTo>
                  <a:lnTo>
                    <a:pt x="348" y="274"/>
                  </a:lnTo>
                  <a:lnTo>
                    <a:pt x="344" y="274"/>
                  </a:lnTo>
                  <a:lnTo>
                    <a:pt x="338" y="278"/>
                  </a:lnTo>
                  <a:lnTo>
                    <a:pt x="338" y="280"/>
                  </a:lnTo>
                  <a:lnTo>
                    <a:pt x="336" y="280"/>
                  </a:lnTo>
                  <a:lnTo>
                    <a:pt x="336" y="284"/>
                  </a:lnTo>
                  <a:lnTo>
                    <a:pt x="338" y="288"/>
                  </a:lnTo>
                  <a:lnTo>
                    <a:pt x="334" y="292"/>
                  </a:lnTo>
                  <a:lnTo>
                    <a:pt x="325" y="292"/>
                  </a:lnTo>
                  <a:lnTo>
                    <a:pt x="325" y="294"/>
                  </a:lnTo>
                  <a:lnTo>
                    <a:pt x="323" y="294"/>
                  </a:lnTo>
                  <a:lnTo>
                    <a:pt x="323" y="296"/>
                  </a:lnTo>
                  <a:lnTo>
                    <a:pt x="325" y="299"/>
                  </a:lnTo>
                  <a:lnTo>
                    <a:pt x="313" y="298"/>
                  </a:lnTo>
                  <a:lnTo>
                    <a:pt x="311" y="298"/>
                  </a:lnTo>
                  <a:lnTo>
                    <a:pt x="296" y="309"/>
                  </a:lnTo>
                  <a:lnTo>
                    <a:pt x="286" y="313"/>
                  </a:lnTo>
                  <a:lnTo>
                    <a:pt x="267" y="313"/>
                  </a:lnTo>
                  <a:lnTo>
                    <a:pt x="257" y="321"/>
                  </a:lnTo>
                  <a:lnTo>
                    <a:pt x="246" y="330"/>
                  </a:lnTo>
                  <a:lnTo>
                    <a:pt x="223" y="334"/>
                  </a:lnTo>
                  <a:lnTo>
                    <a:pt x="209" y="340"/>
                  </a:lnTo>
                  <a:lnTo>
                    <a:pt x="209" y="347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88" name="Freeform 76"/>
            <p:cNvSpPr>
              <a:spLocks noEditPoints="1"/>
            </p:cNvSpPr>
            <p:nvPr/>
          </p:nvSpPr>
          <p:spPr bwMode="auto">
            <a:xfrm>
              <a:off x="3880" y="749"/>
              <a:ext cx="560" cy="931"/>
            </a:xfrm>
            <a:custGeom>
              <a:avLst/>
              <a:gdLst>
                <a:gd name="T0" fmla="*/ 485 w 498"/>
                <a:gd name="T1" fmla="*/ 54 h 929"/>
                <a:gd name="T2" fmla="*/ 459 w 498"/>
                <a:gd name="T3" fmla="*/ 42 h 929"/>
                <a:gd name="T4" fmla="*/ 459 w 498"/>
                <a:gd name="T5" fmla="*/ 130 h 929"/>
                <a:gd name="T6" fmla="*/ 443 w 498"/>
                <a:gd name="T7" fmla="*/ 159 h 929"/>
                <a:gd name="T8" fmla="*/ 448 w 498"/>
                <a:gd name="T9" fmla="*/ 237 h 929"/>
                <a:gd name="T10" fmla="*/ 480 w 498"/>
                <a:gd name="T11" fmla="*/ 291 h 929"/>
                <a:gd name="T12" fmla="*/ 516 w 498"/>
                <a:gd name="T13" fmla="*/ 312 h 929"/>
                <a:gd name="T14" fmla="*/ 540 w 498"/>
                <a:gd name="T15" fmla="*/ 343 h 929"/>
                <a:gd name="T16" fmla="*/ 556 w 498"/>
                <a:gd name="T17" fmla="*/ 406 h 929"/>
                <a:gd name="T18" fmla="*/ 486 w 498"/>
                <a:gd name="T19" fmla="*/ 442 h 929"/>
                <a:gd name="T20" fmla="*/ 540 w 498"/>
                <a:gd name="T21" fmla="*/ 435 h 929"/>
                <a:gd name="T22" fmla="*/ 540 w 498"/>
                <a:gd name="T23" fmla="*/ 479 h 929"/>
                <a:gd name="T24" fmla="*/ 485 w 498"/>
                <a:gd name="T25" fmla="*/ 513 h 929"/>
                <a:gd name="T26" fmla="*/ 454 w 498"/>
                <a:gd name="T27" fmla="*/ 508 h 929"/>
                <a:gd name="T28" fmla="*/ 408 w 498"/>
                <a:gd name="T29" fmla="*/ 531 h 929"/>
                <a:gd name="T30" fmla="*/ 387 w 498"/>
                <a:gd name="T31" fmla="*/ 540 h 929"/>
                <a:gd name="T32" fmla="*/ 410 w 498"/>
                <a:gd name="T33" fmla="*/ 565 h 929"/>
                <a:gd name="T34" fmla="*/ 405 w 498"/>
                <a:gd name="T35" fmla="*/ 613 h 929"/>
                <a:gd name="T36" fmla="*/ 394 w 498"/>
                <a:gd name="T37" fmla="*/ 654 h 929"/>
                <a:gd name="T38" fmla="*/ 387 w 498"/>
                <a:gd name="T39" fmla="*/ 714 h 929"/>
                <a:gd name="T40" fmla="*/ 361 w 498"/>
                <a:gd name="T41" fmla="*/ 785 h 929"/>
                <a:gd name="T42" fmla="*/ 328 w 498"/>
                <a:gd name="T43" fmla="*/ 845 h 929"/>
                <a:gd name="T44" fmla="*/ 269 w 498"/>
                <a:gd name="T45" fmla="*/ 831 h 929"/>
                <a:gd name="T46" fmla="*/ 232 w 498"/>
                <a:gd name="T47" fmla="*/ 851 h 929"/>
                <a:gd name="T48" fmla="*/ 199 w 498"/>
                <a:gd name="T49" fmla="*/ 875 h 929"/>
                <a:gd name="T50" fmla="*/ 178 w 498"/>
                <a:gd name="T51" fmla="*/ 927 h 929"/>
                <a:gd name="T52" fmla="*/ 108 w 498"/>
                <a:gd name="T53" fmla="*/ 925 h 929"/>
                <a:gd name="T54" fmla="*/ 91 w 498"/>
                <a:gd name="T55" fmla="*/ 902 h 929"/>
                <a:gd name="T56" fmla="*/ 58 w 498"/>
                <a:gd name="T57" fmla="*/ 803 h 929"/>
                <a:gd name="T58" fmla="*/ 87 w 498"/>
                <a:gd name="T59" fmla="*/ 787 h 929"/>
                <a:gd name="T60" fmla="*/ 81 w 498"/>
                <a:gd name="T61" fmla="*/ 741 h 929"/>
                <a:gd name="T62" fmla="*/ 48 w 498"/>
                <a:gd name="T63" fmla="*/ 692 h 929"/>
                <a:gd name="T64" fmla="*/ 37 w 498"/>
                <a:gd name="T65" fmla="*/ 656 h 929"/>
                <a:gd name="T66" fmla="*/ 30 w 498"/>
                <a:gd name="T67" fmla="*/ 594 h 929"/>
                <a:gd name="T68" fmla="*/ 30 w 498"/>
                <a:gd name="T69" fmla="*/ 529 h 929"/>
                <a:gd name="T70" fmla="*/ 4 w 498"/>
                <a:gd name="T71" fmla="*/ 512 h 929"/>
                <a:gd name="T72" fmla="*/ 26 w 498"/>
                <a:gd name="T73" fmla="*/ 448 h 929"/>
                <a:gd name="T74" fmla="*/ 91 w 498"/>
                <a:gd name="T75" fmla="*/ 327 h 929"/>
                <a:gd name="T76" fmla="*/ 117 w 498"/>
                <a:gd name="T77" fmla="*/ 203 h 929"/>
                <a:gd name="T78" fmla="*/ 152 w 498"/>
                <a:gd name="T79" fmla="*/ 125 h 929"/>
                <a:gd name="T80" fmla="*/ 141 w 498"/>
                <a:gd name="T81" fmla="*/ 9 h 929"/>
                <a:gd name="T82" fmla="*/ 178 w 498"/>
                <a:gd name="T83" fmla="*/ 419 h 929"/>
                <a:gd name="T84" fmla="*/ 204 w 498"/>
                <a:gd name="T85" fmla="*/ 425 h 929"/>
                <a:gd name="T86" fmla="*/ 206 w 498"/>
                <a:gd name="T87" fmla="*/ 456 h 929"/>
                <a:gd name="T88" fmla="*/ 199 w 498"/>
                <a:gd name="T89" fmla="*/ 492 h 929"/>
                <a:gd name="T90" fmla="*/ 162 w 498"/>
                <a:gd name="T91" fmla="*/ 515 h 929"/>
                <a:gd name="T92" fmla="*/ 135 w 498"/>
                <a:gd name="T93" fmla="*/ 517 h 929"/>
                <a:gd name="T94" fmla="*/ 91 w 498"/>
                <a:gd name="T95" fmla="*/ 533 h 929"/>
                <a:gd name="T96" fmla="*/ 98 w 498"/>
                <a:gd name="T97" fmla="*/ 496 h 929"/>
                <a:gd name="T98" fmla="*/ 135 w 498"/>
                <a:gd name="T99" fmla="*/ 460 h 929"/>
                <a:gd name="T100" fmla="*/ 156 w 498"/>
                <a:gd name="T101" fmla="*/ 464 h 929"/>
                <a:gd name="T102" fmla="*/ 156 w 498"/>
                <a:gd name="T103" fmla="*/ 429 h 92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98"/>
                <a:gd name="T157" fmla="*/ 0 h 929"/>
                <a:gd name="T158" fmla="*/ 498 w 498"/>
                <a:gd name="T159" fmla="*/ 929 h 92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98" h="929">
                  <a:moveTo>
                    <a:pt x="452" y="0"/>
                  </a:moveTo>
                  <a:lnTo>
                    <a:pt x="450" y="15"/>
                  </a:lnTo>
                  <a:lnTo>
                    <a:pt x="450" y="32"/>
                  </a:lnTo>
                  <a:lnTo>
                    <a:pt x="446" y="38"/>
                  </a:lnTo>
                  <a:lnTo>
                    <a:pt x="431" y="54"/>
                  </a:lnTo>
                  <a:lnTo>
                    <a:pt x="427" y="54"/>
                  </a:lnTo>
                  <a:lnTo>
                    <a:pt x="417" y="46"/>
                  </a:lnTo>
                  <a:lnTo>
                    <a:pt x="417" y="38"/>
                  </a:lnTo>
                  <a:lnTo>
                    <a:pt x="411" y="38"/>
                  </a:lnTo>
                  <a:lnTo>
                    <a:pt x="408" y="42"/>
                  </a:lnTo>
                  <a:lnTo>
                    <a:pt x="408" y="52"/>
                  </a:lnTo>
                  <a:lnTo>
                    <a:pt x="411" y="77"/>
                  </a:lnTo>
                  <a:lnTo>
                    <a:pt x="413" y="96"/>
                  </a:lnTo>
                  <a:lnTo>
                    <a:pt x="413" y="119"/>
                  </a:lnTo>
                  <a:lnTo>
                    <a:pt x="408" y="130"/>
                  </a:lnTo>
                  <a:lnTo>
                    <a:pt x="404" y="144"/>
                  </a:lnTo>
                  <a:lnTo>
                    <a:pt x="404" y="153"/>
                  </a:lnTo>
                  <a:lnTo>
                    <a:pt x="404" y="161"/>
                  </a:lnTo>
                  <a:lnTo>
                    <a:pt x="402" y="161"/>
                  </a:lnTo>
                  <a:lnTo>
                    <a:pt x="394" y="159"/>
                  </a:lnTo>
                  <a:lnTo>
                    <a:pt x="394" y="161"/>
                  </a:lnTo>
                  <a:lnTo>
                    <a:pt x="394" y="178"/>
                  </a:lnTo>
                  <a:lnTo>
                    <a:pt x="394" y="200"/>
                  </a:lnTo>
                  <a:lnTo>
                    <a:pt x="394" y="221"/>
                  </a:lnTo>
                  <a:lnTo>
                    <a:pt x="398" y="236"/>
                  </a:lnTo>
                  <a:lnTo>
                    <a:pt x="398" y="248"/>
                  </a:lnTo>
                  <a:lnTo>
                    <a:pt x="398" y="261"/>
                  </a:lnTo>
                  <a:lnTo>
                    <a:pt x="402" y="272"/>
                  </a:lnTo>
                  <a:lnTo>
                    <a:pt x="417" y="290"/>
                  </a:lnTo>
                  <a:lnTo>
                    <a:pt x="427" y="290"/>
                  </a:lnTo>
                  <a:lnTo>
                    <a:pt x="432" y="284"/>
                  </a:lnTo>
                  <a:lnTo>
                    <a:pt x="436" y="282"/>
                  </a:lnTo>
                  <a:lnTo>
                    <a:pt x="442" y="290"/>
                  </a:lnTo>
                  <a:lnTo>
                    <a:pt x="452" y="305"/>
                  </a:lnTo>
                  <a:lnTo>
                    <a:pt x="459" y="311"/>
                  </a:lnTo>
                  <a:lnTo>
                    <a:pt x="471" y="313"/>
                  </a:lnTo>
                  <a:lnTo>
                    <a:pt x="475" y="319"/>
                  </a:lnTo>
                  <a:lnTo>
                    <a:pt x="471" y="334"/>
                  </a:lnTo>
                  <a:lnTo>
                    <a:pt x="471" y="340"/>
                  </a:lnTo>
                  <a:lnTo>
                    <a:pt x="480" y="342"/>
                  </a:lnTo>
                  <a:lnTo>
                    <a:pt x="490" y="349"/>
                  </a:lnTo>
                  <a:lnTo>
                    <a:pt x="490" y="355"/>
                  </a:lnTo>
                  <a:lnTo>
                    <a:pt x="494" y="374"/>
                  </a:lnTo>
                  <a:lnTo>
                    <a:pt x="498" y="399"/>
                  </a:lnTo>
                  <a:lnTo>
                    <a:pt x="494" y="405"/>
                  </a:lnTo>
                  <a:lnTo>
                    <a:pt x="480" y="413"/>
                  </a:lnTo>
                  <a:lnTo>
                    <a:pt x="465" y="428"/>
                  </a:lnTo>
                  <a:lnTo>
                    <a:pt x="446" y="430"/>
                  </a:lnTo>
                  <a:lnTo>
                    <a:pt x="432" y="432"/>
                  </a:lnTo>
                  <a:lnTo>
                    <a:pt x="432" y="441"/>
                  </a:lnTo>
                  <a:lnTo>
                    <a:pt x="452" y="445"/>
                  </a:lnTo>
                  <a:lnTo>
                    <a:pt x="465" y="445"/>
                  </a:lnTo>
                  <a:lnTo>
                    <a:pt x="469" y="441"/>
                  </a:lnTo>
                  <a:lnTo>
                    <a:pt x="475" y="434"/>
                  </a:lnTo>
                  <a:lnTo>
                    <a:pt x="480" y="434"/>
                  </a:lnTo>
                  <a:lnTo>
                    <a:pt x="484" y="441"/>
                  </a:lnTo>
                  <a:lnTo>
                    <a:pt x="484" y="463"/>
                  </a:lnTo>
                  <a:lnTo>
                    <a:pt x="490" y="470"/>
                  </a:lnTo>
                  <a:lnTo>
                    <a:pt x="484" y="478"/>
                  </a:lnTo>
                  <a:lnTo>
                    <a:pt x="480" y="478"/>
                  </a:lnTo>
                  <a:lnTo>
                    <a:pt x="475" y="474"/>
                  </a:lnTo>
                  <a:lnTo>
                    <a:pt x="469" y="474"/>
                  </a:lnTo>
                  <a:lnTo>
                    <a:pt x="456" y="486"/>
                  </a:lnTo>
                  <a:lnTo>
                    <a:pt x="436" y="503"/>
                  </a:lnTo>
                  <a:lnTo>
                    <a:pt x="431" y="512"/>
                  </a:lnTo>
                  <a:lnTo>
                    <a:pt x="423" y="511"/>
                  </a:lnTo>
                  <a:lnTo>
                    <a:pt x="423" y="503"/>
                  </a:lnTo>
                  <a:lnTo>
                    <a:pt x="417" y="499"/>
                  </a:lnTo>
                  <a:lnTo>
                    <a:pt x="413" y="503"/>
                  </a:lnTo>
                  <a:lnTo>
                    <a:pt x="404" y="507"/>
                  </a:lnTo>
                  <a:lnTo>
                    <a:pt x="404" y="516"/>
                  </a:lnTo>
                  <a:lnTo>
                    <a:pt x="394" y="524"/>
                  </a:lnTo>
                  <a:lnTo>
                    <a:pt x="383" y="526"/>
                  </a:lnTo>
                  <a:lnTo>
                    <a:pt x="373" y="530"/>
                  </a:lnTo>
                  <a:lnTo>
                    <a:pt x="363" y="530"/>
                  </a:lnTo>
                  <a:lnTo>
                    <a:pt x="356" y="526"/>
                  </a:lnTo>
                  <a:lnTo>
                    <a:pt x="346" y="526"/>
                  </a:lnTo>
                  <a:lnTo>
                    <a:pt x="327" y="532"/>
                  </a:lnTo>
                  <a:lnTo>
                    <a:pt x="331" y="537"/>
                  </a:lnTo>
                  <a:lnTo>
                    <a:pt x="344" y="539"/>
                  </a:lnTo>
                  <a:lnTo>
                    <a:pt x="356" y="537"/>
                  </a:lnTo>
                  <a:lnTo>
                    <a:pt x="360" y="539"/>
                  </a:lnTo>
                  <a:lnTo>
                    <a:pt x="363" y="549"/>
                  </a:lnTo>
                  <a:lnTo>
                    <a:pt x="363" y="557"/>
                  </a:lnTo>
                  <a:lnTo>
                    <a:pt x="365" y="564"/>
                  </a:lnTo>
                  <a:lnTo>
                    <a:pt x="365" y="578"/>
                  </a:lnTo>
                  <a:lnTo>
                    <a:pt x="363" y="585"/>
                  </a:lnTo>
                  <a:lnTo>
                    <a:pt x="365" y="593"/>
                  </a:lnTo>
                  <a:lnTo>
                    <a:pt x="365" y="601"/>
                  </a:lnTo>
                  <a:lnTo>
                    <a:pt x="360" y="612"/>
                  </a:lnTo>
                  <a:lnTo>
                    <a:pt x="356" y="620"/>
                  </a:lnTo>
                  <a:lnTo>
                    <a:pt x="356" y="628"/>
                  </a:lnTo>
                  <a:lnTo>
                    <a:pt x="356" y="637"/>
                  </a:lnTo>
                  <a:lnTo>
                    <a:pt x="356" y="645"/>
                  </a:lnTo>
                  <a:lnTo>
                    <a:pt x="350" y="653"/>
                  </a:lnTo>
                  <a:lnTo>
                    <a:pt x="354" y="662"/>
                  </a:lnTo>
                  <a:lnTo>
                    <a:pt x="354" y="674"/>
                  </a:lnTo>
                  <a:lnTo>
                    <a:pt x="350" y="683"/>
                  </a:lnTo>
                  <a:lnTo>
                    <a:pt x="340" y="703"/>
                  </a:lnTo>
                  <a:lnTo>
                    <a:pt x="344" y="712"/>
                  </a:lnTo>
                  <a:lnTo>
                    <a:pt x="344" y="726"/>
                  </a:lnTo>
                  <a:lnTo>
                    <a:pt x="336" y="739"/>
                  </a:lnTo>
                  <a:lnTo>
                    <a:pt x="331" y="772"/>
                  </a:lnTo>
                  <a:lnTo>
                    <a:pt x="325" y="781"/>
                  </a:lnTo>
                  <a:lnTo>
                    <a:pt x="321" y="783"/>
                  </a:lnTo>
                  <a:lnTo>
                    <a:pt x="315" y="799"/>
                  </a:lnTo>
                  <a:lnTo>
                    <a:pt x="312" y="812"/>
                  </a:lnTo>
                  <a:lnTo>
                    <a:pt x="308" y="820"/>
                  </a:lnTo>
                  <a:lnTo>
                    <a:pt x="302" y="833"/>
                  </a:lnTo>
                  <a:lnTo>
                    <a:pt x="292" y="843"/>
                  </a:lnTo>
                  <a:lnTo>
                    <a:pt x="288" y="843"/>
                  </a:lnTo>
                  <a:lnTo>
                    <a:pt x="273" y="829"/>
                  </a:lnTo>
                  <a:lnTo>
                    <a:pt x="264" y="831"/>
                  </a:lnTo>
                  <a:lnTo>
                    <a:pt x="244" y="831"/>
                  </a:lnTo>
                  <a:lnTo>
                    <a:pt x="239" y="829"/>
                  </a:lnTo>
                  <a:lnTo>
                    <a:pt x="219" y="829"/>
                  </a:lnTo>
                  <a:lnTo>
                    <a:pt x="206" y="831"/>
                  </a:lnTo>
                  <a:lnTo>
                    <a:pt x="206" y="837"/>
                  </a:lnTo>
                  <a:lnTo>
                    <a:pt x="212" y="845"/>
                  </a:lnTo>
                  <a:lnTo>
                    <a:pt x="206" y="849"/>
                  </a:lnTo>
                  <a:lnTo>
                    <a:pt x="200" y="843"/>
                  </a:lnTo>
                  <a:lnTo>
                    <a:pt x="196" y="845"/>
                  </a:lnTo>
                  <a:lnTo>
                    <a:pt x="192" y="850"/>
                  </a:lnTo>
                  <a:lnTo>
                    <a:pt x="177" y="868"/>
                  </a:lnTo>
                  <a:lnTo>
                    <a:pt x="177" y="873"/>
                  </a:lnTo>
                  <a:lnTo>
                    <a:pt x="183" y="900"/>
                  </a:lnTo>
                  <a:lnTo>
                    <a:pt x="181" y="912"/>
                  </a:lnTo>
                  <a:lnTo>
                    <a:pt x="173" y="923"/>
                  </a:lnTo>
                  <a:lnTo>
                    <a:pt x="164" y="927"/>
                  </a:lnTo>
                  <a:lnTo>
                    <a:pt x="158" y="925"/>
                  </a:lnTo>
                  <a:lnTo>
                    <a:pt x="139" y="916"/>
                  </a:lnTo>
                  <a:lnTo>
                    <a:pt x="129" y="916"/>
                  </a:lnTo>
                  <a:lnTo>
                    <a:pt x="120" y="921"/>
                  </a:lnTo>
                  <a:lnTo>
                    <a:pt x="106" y="929"/>
                  </a:lnTo>
                  <a:lnTo>
                    <a:pt x="96" y="923"/>
                  </a:lnTo>
                  <a:lnTo>
                    <a:pt x="72" y="923"/>
                  </a:lnTo>
                  <a:lnTo>
                    <a:pt x="68" y="920"/>
                  </a:lnTo>
                  <a:lnTo>
                    <a:pt x="72" y="916"/>
                  </a:lnTo>
                  <a:lnTo>
                    <a:pt x="77" y="910"/>
                  </a:lnTo>
                  <a:lnTo>
                    <a:pt x="81" y="900"/>
                  </a:lnTo>
                  <a:lnTo>
                    <a:pt x="85" y="881"/>
                  </a:lnTo>
                  <a:lnTo>
                    <a:pt x="81" y="862"/>
                  </a:lnTo>
                  <a:lnTo>
                    <a:pt x="72" y="829"/>
                  </a:lnTo>
                  <a:lnTo>
                    <a:pt x="62" y="822"/>
                  </a:lnTo>
                  <a:lnTo>
                    <a:pt x="52" y="801"/>
                  </a:lnTo>
                  <a:lnTo>
                    <a:pt x="58" y="797"/>
                  </a:lnTo>
                  <a:lnTo>
                    <a:pt x="72" y="804"/>
                  </a:lnTo>
                  <a:lnTo>
                    <a:pt x="77" y="804"/>
                  </a:lnTo>
                  <a:lnTo>
                    <a:pt x="77" y="797"/>
                  </a:lnTo>
                  <a:lnTo>
                    <a:pt x="77" y="785"/>
                  </a:lnTo>
                  <a:lnTo>
                    <a:pt x="87" y="787"/>
                  </a:lnTo>
                  <a:lnTo>
                    <a:pt x="91" y="772"/>
                  </a:lnTo>
                  <a:lnTo>
                    <a:pt x="95" y="754"/>
                  </a:lnTo>
                  <a:lnTo>
                    <a:pt x="81" y="753"/>
                  </a:lnTo>
                  <a:lnTo>
                    <a:pt x="72" y="739"/>
                  </a:lnTo>
                  <a:lnTo>
                    <a:pt x="66" y="726"/>
                  </a:lnTo>
                  <a:lnTo>
                    <a:pt x="56" y="716"/>
                  </a:lnTo>
                  <a:lnTo>
                    <a:pt x="52" y="710"/>
                  </a:lnTo>
                  <a:lnTo>
                    <a:pt x="52" y="701"/>
                  </a:lnTo>
                  <a:lnTo>
                    <a:pt x="43" y="691"/>
                  </a:lnTo>
                  <a:lnTo>
                    <a:pt x="43" y="685"/>
                  </a:lnTo>
                  <a:lnTo>
                    <a:pt x="47" y="660"/>
                  </a:lnTo>
                  <a:lnTo>
                    <a:pt x="52" y="653"/>
                  </a:lnTo>
                  <a:lnTo>
                    <a:pt x="43" y="651"/>
                  </a:lnTo>
                  <a:lnTo>
                    <a:pt x="33" y="655"/>
                  </a:lnTo>
                  <a:lnTo>
                    <a:pt x="29" y="653"/>
                  </a:lnTo>
                  <a:lnTo>
                    <a:pt x="29" y="618"/>
                  </a:lnTo>
                  <a:lnTo>
                    <a:pt x="27" y="607"/>
                  </a:lnTo>
                  <a:lnTo>
                    <a:pt x="23" y="601"/>
                  </a:lnTo>
                  <a:lnTo>
                    <a:pt x="27" y="593"/>
                  </a:lnTo>
                  <a:lnTo>
                    <a:pt x="29" y="578"/>
                  </a:lnTo>
                  <a:lnTo>
                    <a:pt x="33" y="559"/>
                  </a:lnTo>
                  <a:lnTo>
                    <a:pt x="37" y="539"/>
                  </a:lnTo>
                  <a:lnTo>
                    <a:pt x="33" y="528"/>
                  </a:lnTo>
                  <a:lnTo>
                    <a:pt x="27" y="528"/>
                  </a:lnTo>
                  <a:lnTo>
                    <a:pt x="23" y="534"/>
                  </a:lnTo>
                  <a:lnTo>
                    <a:pt x="14" y="532"/>
                  </a:lnTo>
                  <a:lnTo>
                    <a:pt x="10" y="528"/>
                  </a:lnTo>
                  <a:lnTo>
                    <a:pt x="10" y="518"/>
                  </a:lnTo>
                  <a:lnTo>
                    <a:pt x="4" y="511"/>
                  </a:lnTo>
                  <a:lnTo>
                    <a:pt x="0" y="491"/>
                  </a:lnTo>
                  <a:lnTo>
                    <a:pt x="4" y="472"/>
                  </a:lnTo>
                  <a:lnTo>
                    <a:pt x="4" y="449"/>
                  </a:lnTo>
                  <a:lnTo>
                    <a:pt x="18" y="449"/>
                  </a:lnTo>
                  <a:lnTo>
                    <a:pt x="23" y="447"/>
                  </a:lnTo>
                  <a:lnTo>
                    <a:pt x="29" y="440"/>
                  </a:lnTo>
                  <a:lnTo>
                    <a:pt x="39" y="415"/>
                  </a:lnTo>
                  <a:lnTo>
                    <a:pt x="43" y="390"/>
                  </a:lnTo>
                  <a:lnTo>
                    <a:pt x="62" y="338"/>
                  </a:lnTo>
                  <a:lnTo>
                    <a:pt x="81" y="326"/>
                  </a:lnTo>
                  <a:lnTo>
                    <a:pt x="87" y="317"/>
                  </a:lnTo>
                  <a:lnTo>
                    <a:pt x="110" y="263"/>
                  </a:lnTo>
                  <a:lnTo>
                    <a:pt x="110" y="248"/>
                  </a:lnTo>
                  <a:lnTo>
                    <a:pt x="100" y="236"/>
                  </a:lnTo>
                  <a:lnTo>
                    <a:pt x="104" y="203"/>
                  </a:lnTo>
                  <a:lnTo>
                    <a:pt x="125" y="186"/>
                  </a:lnTo>
                  <a:lnTo>
                    <a:pt x="133" y="176"/>
                  </a:lnTo>
                  <a:lnTo>
                    <a:pt x="135" y="161"/>
                  </a:lnTo>
                  <a:lnTo>
                    <a:pt x="135" y="132"/>
                  </a:lnTo>
                  <a:lnTo>
                    <a:pt x="135" y="125"/>
                  </a:lnTo>
                  <a:lnTo>
                    <a:pt x="123" y="121"/>
                  </a:lnTo>
                  <a:lnTo>
                    <a:pt x="114" y="111"/>
                  </a:lnTo>
                  <a:lnTo>
                    <a:pt x="116" y="71"/>
                  </a:lnTo>
                  <a:lnTo>
                    <a:pt x="125" y="34"/>
                  </a:lnTo>
                  <a:lnTo>
                    <a:pt x="125" y="9"/>
                  </a:lnTo>
                  <a:lnTo>
                    <a:pt x="123" y="2"/>
                  </a:lnTo>
                  <a:lnTo>
                    <a:pt x="452" y="0"/>
                  </a:lnTo>
                  <a:close/>
                  <a:moveTo>
                    <a:pt x="144" y="426"/>
                  </a:moveTo>
                  <a:lnTo>
                    <a:pt x="154" y="418"/>
                  </a:lnTo>
                  <a:lnTo>
                    <a:pt x="158" y="418"/>
                  </a:lnTo>
                  <a:lnTo>
                    <a:pt x="162" y="422"/>
                  </a:lnTo>
                  <a:lnTo>
                    <a:pt x="162" y="430"/>
                  </a:lnTo>
                  <a:lnTo>
                    <a:pt x="164" y="436"/>
                  </a:lnTo>
                  <a:lnTo>
                    <a:pt x="171" y="434"/>
                  </a:lnTo>
                  <a:lnTo>
                    <a:pt x="181" y="424"/>
                  </a:lnTo>
                  <a:lnTo>
                    <a:pt x="187" y="426"/>
                  </a:lnTo>
                  <a:lnTo>
                    <a:pt x="191" y="430"/>
                  </a:lnTo>
                  <a:lnTo>
                    <a:pt x="187" y="438"/>
                  </a:lnTo>
                  <a:lnTo>
                    <a:pt x="183" y="447"/>
                  </a:lnTo>
                  <a:lnTo>
                    <a:pt x="183" y="455"/>
                  </a:lnTo>
                  <a:lnTo>
                    <a:pt x="187" y="459"/>
                  </a:lnTo>
                  <a:lnTo>
                    <a:pt x="183" y="472"/>
                  </a:lnTo>
                  <a:lnTo>
                    <a:pt x="183" y="482"/>
                  </a:lnTo>
                  <a:lnTo>
                    <a:pt x="183" y="488"/>
                  </a:lnTo>
                  <a:lnTo>
                    <a:pt x="177" y="491"/>
                  </a:lnTo>
                  <a:lnTo>
                    <a:pt x="171" y="493"/>
                  </a:lnTo>
                  <a:lnTo>
                    <a:pt x="164" y="497"/>
                  </a:lnTo>
                  <a:lnTo>
                    <a:pt x="162" y="505"/>
                  </a:lnTo>
                  <a:lnTo>
                    <a:pt x="152" y="507"/>
                  </a:lnTo>
                  <a:lnTo>
                    <a:pt x="144" y="514"/>
                  </a:lnTo>
                  <a:lnTo>
                    <a:pt x="135" y="518"/>
                  </a:lnTo>
                  <a:lnTo>
                    <a:pt x="129" y="534"/>
                  </a:lnTo>
                  <a:lnTo>
                    <a:pt x="120" y="532"/>
                  </a:lnTo>
                  <a:lnTo>
                    <a:pt x="120" y="520"/>
                  </a:lnTo>
                  <a:lnTo>
                    <a:pt x="120" y="516"/>
                  </a:lnTo>
                  <a:lnTo>
                    <a:pt x="114" y="520"/>
                  </a:lnTo>
                  <a:lnTo>
                    <a:pt x="106" y="528"/>
                  </a:lnTo>
                  <a:lnTo>
                    <a:pt x="96" y="528"/>
                  </a:lnTo>
                  <a:lnTo>
                    <a:pt x="91" y="534"/>
                  </a:lnTo>
                  <a:lnTo>
                    <a:pt x="81" y="532"/>
                  </a:lnTo>
                  <a:lnTo>
                    <a:pt x="81" y="528"/>
                  </a:lnTo>
                  <a:lnTo>
                    <a:pt x="85" y="516"/>
                  </a:lnTo>
                  <a:lnTo>
                    <a:pt x="87" y="511"/>
                  </a:lnTo>
                  <a:lnTo>
                    <a:pt x="81" y="501"/>
                  </a:lnTo>
                  <a:lnTo>
                    <a:pt x="87" y="495"/>
                  </a:lnTo>
                  <a:lnTo>
                    <a:pt x="91" y="484"/>
                  </a:lnTo>
                  <a:lnTo>
                    <a:pt x="91" y="470"/>
                  </a:lnTo>
                  <a:lnTo>
                    <a:pt x="104" y="459"/>
                  </a:lnTo>
                  <a:lnTo>
                    <a:pt x="110" y="457"/>
                  </a:lnTo>
                  <a:lnTo>
                    <a:pt x="120" y="459"/>
                  </a:lnTo>
                  <a:lnTo>
                    <a:pt x="125" y="463"/>
                  </a:lnTo>
                  <a:lnTo>
                    <a:pt x="129" y="470"/>
                  </a:lnTo>
                  <a:lnTo>
                    <a:pt x="133" y="470"/>
                  </a:lnTo>
                  <a:lnTo>
                    <a:pt x="135" y="468"/>
                  </a:lnTo>
                  <a:lnTo>
                    <a:pt x="139" y="463"/>
                  </a:lnTo>
                  <a:lnTo>
                    <a:pt x="139" y="453"/>
                  </a:lnTo>
                  <a:lnTo>
                    <a:pt x="139" y="445"/>
                  </a:lnTo>
                  <a:lnTo>
                    <a:pt x="135" y="438"/>
                  </a:lnTo>
                  <a:lnTo>
                    <a:pt x="135" y="432"/>
                  </a:lnTo>
                  <a:lnTo>
                    <a:pt x="139" y="428"/>
                  </a:lnTo>
                  <a:lnTo>
                    <a:pt x="144" y="42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89" name="Freeform 77"/>
            <p:cNvSpPr>
              <a:spLocks/>
            </p:cNvSpPr>
            <p:nvPr/>
          </p:nvSpPr>
          <p:spPr bwMode="auto">
            <a:xfrm>
              <a:off x="3876" y="745"/>
              <a:ext cx="569" cy="939"/>
            </a:xfrm>
            <a:custGeom>
              <a:avLst/>
              <a:gdLst>
                <a:gd name="T0" fmla="*/ 475 w 505"/>
                <a:gd name="T1" fmla="*/ 38 h 937"/>
                <a:gd name="T2" fmla="*/ 459 w 505"/>
                <a:gd name="T3" fmla="*/ 132 h 937"/>
                <a:gd name="T4" fmla="*/ 443 w 505"/>
                <a:gd name="T5" fmla="*/ 225 h 937"/>
                <a:gd name="T6" fmla="*/ 492 w 505"/>
                <a:gd name="T7" fmla="*/ 293 h 937"/>
                <a:gd name="T8" fmla="*/ 534 w 505"/>
                <a:gd name="T9" fmla="*/ 324 h 937"/>
                <a:gd name="T10" fmla="*/ 555 w 505"/>
                <a:gd name="T11" fmla="*/ 379 h 937"/>
                <a:gd name="T12" fmla="*/ 487 w 505"/>
                <a:gd name="T13" fmla="*/ 435 h 937"/>
                <a:gd name="T14" fmla="*/ 541 w 505"/>
                <a:gd name="T15" fmla="*/ 443 h 937"/>
                <a:gd name="T16" fmla="*/ 492 w 505"/>
                <a:gd name="T17" fmla="*/ 506 h 937"/>
                <a:gd name="T18" fmla="*/ 471 w 505"/>
                <a:gd name="T19" fmla="*/ 502 h 937"/>
                <a:gd name="T20" fmla="*/ 407 w 505"/>
                <a:gd name="T21" fmla="*/ 527 h 937"/>
                <a:gd name="T22" fmla="*/ 391 w 505"/>
                <a:gd name="T23" fmla="*/ 548 h 937"/>
                <a:gd name="T24" fmla="*/ 410 w 505"/>
                <a:gd name="T25" fmla="*/ 606 h 937"/>
                <a:gd name="T26" fmla="*/ 382 w 505"/>
                <a:gd name="T27" fmla="*/ 711 h 937"/>
                <a:gd name="T28" fmla="*/ 361 w 505"/>
                <a:gd name="T29" fmla="*/ 787 h 937"/>
                <a:gd name="T30" fmla="*/ 301 w 505"/>
                <a:gd name="T31" fmla="*/ 833 h 937"/>
                <a:gd name="T32" fmla="*/ 235 w 505"/>
                <a:gd name="T33" fmla="*/ 849 h 937"/>
                <a:gd name="T34" fmla="*/ 198 w 505"/>
                <a:gd name="T35" fmla="*/ 872 h 937"/>
                <a:gd name="T36" fmla="*/ 136 w 505"/>
                <a:gd name="T37" fmla="*/ 924 h 937"/>
                <a:gd name="T38" fmla="*/ 88 w 505"/>
                <a:gd name="T39" fmla="*/ 833 h 937"/>
                <a:gd name="T40" fmla="*/ 95 w 505"/>
                <a:gd name="T41" fmla="*/ 812 h 937"/>
                <a:gd name="T42" fmla="*/ 112 w 505"/>
                <a:gd name="T43" fmla="*/ 759 h 937"/>
                <a:gd name="T44" fmla="*/ 66 w 505"/>
                <a:gd name="T45" fmla="*/ 705 h 937"/>
                <a:gd name="T46" fmla="*/ 52 w 505"/>
                <a:gd name="T47" fmla="*/ 652 h 937"/>
                <a:gd name="T48" fmla="*/ 38 w 505"/>
                <a:gd name="T49" fmla="*/ 598 h 937"/>
                <a:gd name="T50" fmla="*/ 29 w 505"/>
                <a:gd name="T51" fmla="*/ 531 h 937"/>
                <a:gd name="T52" fmla="*/ 26 w 505"/>
                <a:gd name="T53" fmla="*/ 458 h 937"/>
                <a:gd name="T54" fmla="*/ 99 w 505"/>
                <a:gd name="T55" fmla="*/ 333 h 937"/>
                <a:gd name="T56" fmla="*/ 47 w 505"/>
                <a:gd name="T57" fmla="*/ 395 h 937"/>
                <a:gd name="T58" fmla="*/ 0 w 505"/>
                <a:gd name="T59" fmla="*/ 496 h 937"/>
                <a:gd name="T60" fmla="*/ 29 w 505"/>
                <a:gd name="T61" fmla="*/ 542 h 937"/>
                <a:gd name="T62" fmla="*/ 26 w 505"/>
                <a:gd name="T63" fmla="*/ 608 h 937"/>
                <a:gd name="T64" fmla="*/ 52 w 505"/>
                <a:gd name="T65" fmla="*/ 663 h 937"/>
                <a:gd name="T66" fmla="*/ 80 w 505"/>
                <a:gd name="T67" fmla="*/ 747 h 937"/>
                <a:gd name="T68" fmla="*/ 88 w 505"/>
                <a:gd name="T69" fmla="*/ 789 h 937"/>
                <a:gd name="T70" fmla="*/ 57 w 505"/>
                <a:gd name="T71" fmla="*/ 808 h 937"/>
                <a:gd name="T72" fmla="*/ 75 w 505"/>
                <a:gd name="T73" fmla="*/ 924 h 937"/>
                <a:gd name="T74" fmla="*/ 151 w 505"/>
                <a:gd name="T75" fmla="*/ 926 h 937"/>
                <a:gd name="T76" fmla="*/ 214 w 505"/>
                <a:gd name="T77" fmla="*/ 906 h 937"/>
                <a:gd name="T78" fmla="*/ 245 w 505"/>
                <a:gd name="T79" fmla="*/ 855 h 937"/>
                <a:gd name="T80" fmla="*/ 327 w 505"/>
                <a:gd name="T81" fmla="*/ 853 h 937"/>
                <a:gd name="T82" fmla="*/ 372 w 505"/>
                <a:gd name="T83" fmla="*/ 791 h 937"/>
                <a:gd name="T84" fmla="*/ 402 w 505"/>
                <a:gd name="T85" fmla="*/ 690 h 937"/>
                <a:gd name="T86" fmla="*/ 419 w 505"/>
                <a:gd name="T87" fmla="*/ 583 h 937"/>
                <a:gd name="T88" fmla="*/ 391 w 505"/>
                <a:gd name="T89" fmla="*/ 541 h 937"/>
                <a:gd name="T90" fmla="*/ 461 w 505"/>
                <a:gd name="T91" fmla="*/ 525 h 937"/>
                <a:gd name="T92" fmla="*/ 478 w 505"/>
                <a:gd name="T93" fmla="*/ 517 h 937"/>
                <a:gd name="T94" fmla="*/ 534 w 505"/>
                <a:gd name="T95" fmla="*/ 483 h 937"/>
                <a:gd name="T96" fmla="*/ 549 w 505"/>
                <a:gd name="T97" fmla="*/ 437 h 937"/>
                <a:gd name="T98" fmla="*/ 495 w 505"/>
                <a:gd name="T99" fmla="*/ 441 h 937"/>
                <a:gd name="T100" fmla="*/ 569 w 505"/>
                <a:gd name="T101" fmla="*/ 404 h 937"/>
                <a:gd name="T102" fmla="*/ 543 w 505"/>
                <a:gd name="T103" fmla="*/ 322 h 937"/>
                <a:gd name="T104" fmla="*/ 492 w 505"/>
                <a:gd name="T105" fmla="*/ 283 h 937"/>
                <a:gd name="T106" fmla="*/ 450 w 505"/>
                <a:gd name="T107" fmla="*/ 165 h 937"/>
                <a:gd name="T108" fmla="*/ 471 w 505"/>
                <a:gd name="T109" fmla="*/ 81 h 937"/>
                <a:gd name="T110" fmla="*/ 490 w 505"/>
                <a:gd name="T111" fmla="*/ 60 h 937"/>
                <a:gd name="T112" fmla="*/ 508 w 505"/>
                <a:gd name="T113" fmla="*/ 8 h 93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505"/>
                <a:gd name="T172" fmla="*/ 0 h 937"/>
                <a:gd name="T173" fmla="*/ 505 w 505"/>
                <a:gd name="T174" fmla="*/ 937 h 93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505" h="937">
                  <a:moveTo>
                    <a:pt x="451" y="8"/>
                  </a:moveTo>
                  <a:lnTo>
                    <a:pt x="449" y="19"/>
                  </a:lnTo>
                  <a:lnTo>
                    <a:pt x="449" y="35"/>
                  </a:lnTo>
                  <a:lnTo>
                    <a:pt x="445" y="40"/>
                  </a:lnTo>
                  <a:lnTo>
                    <a:pt x="432" y="54"/>
                  </a:lnTo>
                  <a:lnTo>
                    <a:pt x="424" y="48"/>
                  </a:lnTo>
                  <a:lnTo>
                    <a:pt x="424" y="40"/>
                  </a:lnTo>
                  <a:lnTo>
                    <a:pt x="422" y="40"/>
                  </a:lnTo>
                  <a:lnTo>
                    <a:pt x="422" y="38"/>
                  </a:lnTo>
                  <a:lnTo>
                    <a:pt x="412" y="38"/>
                  </a:lnTo>
                  <a:lnTo>
                    <a:pt x="412" y="40"/>
                  </a:lnTo>
                  <a:lnTo>
                    <a:pt x="409" y="44"/>
                  </a:lnTo>
                  <a:lnTo>
                    <a:pt x="407" y="44"/>
                  </a:lnTo>
                  <a:lnTo>
                    <a:pt x="407" y="56"/>
                  </a:lnTo>
                  <a:lnTo>
                    <a:pt x="411" y="81"/>
                  </a:lnTo>
                  <a:lnTo>
                    <a:pt x="412" y="100"/>
                  </a:lnTo>
                  <a:lnTo>
                    <a:pt x="412" y="123"/>
                  </a:lnTo>
                  <a:lnTo>
                    <a:pt x="407" y="132"/>
                  </a:lnTo>
                  <a:lnTo>
                    <a:pt x="403" y="146"/>
                  </a:lnTo>
                  <a:lnTo>
                    <a:pt x="403" y="148"/>
                  </a:lnTo>
                  <a:lnTo>
                    <a:pt x="405" y="163"/>
                  </a:lnTo>
                  <a:lnTo>
                    <a:pt x="405" y="161"/>
                  </a:lnTo>
                  <a:lnTo>
                    <a:pt x="397" y="159"/>
                  </a:lnTo>
                  <a:lnTo>
                    <a:pt x="395" y="159"/>
                  </a:lnTo>
                  <a:lnTo>
                    <a:pt x="395" y="161"/>
                  </a:lnTo>
                  <a:lnTo>
                    <a:pt x="393" y="161"/>
                  </a:lnTo>
                  <a:lnTo>
                    <a:pt x="393" y="225"/>
                  </a:lnTo>
                  <a:lnTo>
                    <a:pt x="397" y="240"/>
                  </a:lnTo>
                  <a:lnTo>
                    <a:pt x="397" y="267"/>
                  </a:lnTo>
                  <a:lnTo>
                    <a:pt x="401" y="278"/>
                  </a:lnTo>
                  <a:lnTo>
                    <a:pt x="403" y="278"/>
                  </a:lnTo>
                  <a:lnTo>
                    <a:pt x="418" y="296"/>
                  </a:lnTo>
                  <a:lnTo>
                    <a:pt x="418" y="298"/>
                  </a:lnTo>
                  <a:lnTo>
                    <a:pt x="432" y="298"/>
                  </a:lnTo>
                  <a:lnTo>
                    <a:pt x="432" y="296"/>
                  </a:lnTo>
                  <a:lnTo>
                    <a:pt x="437" y="292"/>
                  </a:lnTo>
                  <a:lnTo>
                    <a:pt x="439" y="288"/>
                  </a:lnTo>
                  <a:lnTo>
                    <a:pt x="441" y="296"/>
                  </a:lnTo>
                  <a:lnTo>
                    <a:pt x="451" y="311"/>
                  </a:lnTo>
                  <a:lnTo>
                    <a:pt x="453" y="311"/>
                  </a:lnTo>
                  <a:lnTo>
                    <a:pt x="453" y="313"/>
                  </a:lnTo>
                  <a:lnTo>
                    <a:pt x="460" y="319"/>
                  </a:lnTo>
                  <a:lnTo>
                    <a:pt x="462" y="319"/>
                  </a:lnTo>
                  <a:lnTo>
                    <a:pt x="472" y="321"/>
                  </a:lnTo>
                  <a:lnTo>
                    <a:pt x="474" y="323"/>
                  </a:lnTo>
                  <a:lnTo>
                    <a:pt x="470" y="338"/>
                  </a:lnTo>
                  <a:lnTo>
                    <a:pt x="470" y="346"/>
                  </a:lnTo>
                  <a:lnTo>
                    <a:pt x="472" y="346"/>
                  </a:lnTo>
                  <a:lnTo>
                    <a:pt x="472" y="348"/>
                  </a:lnTo>
                  <a:lnTo>
                    <a:pt x="474" y="348"/>
                  </a:lnTo>
                  <a:lnTo>
                    <a:pt x="482" y="349"/>
                  </a:lnTo>
                  <a:lnTo>
                    <a:pt x="489" y="355"/>
                  </a:lnTo>
                  <a:lnTo>
                    <a:pt x="489" y="359"/>
                  </a:lnTo>
                  <a:lnTo>
                    <a:pt x="493" y="378"/>
                  </a:lnTo>
                  <a:lnTo>
                    <a:pt x="497" y="403"/>
                  </a:lnTo>
                  <a:lnTo>
                    <a:pt x="495" y="407"/>
                  </a:lnTo>
                  <a:lnTo>
                    <a:pt x="482" y="413"/>
                  </a:lnTo>
                  <a:lnTo>
                    <a:pt x="482" y="415"/>
                  </a:lnTo>
                  <a:lnTo>
                    <a:pt x="466" y="428"/>
                  </a:lnTo>
                  <a:lnTo>
                    <a:pt x="449" y="430"/>
                  </a:lnTo>
                  <a:lnTo>
                    <a:pt x="435" y="432"/>
                  </a:lnTo>
                  <a:lnTo>
                    <a:pt x="434" y="432"/>
                  </a:lnTo>
                  <a:lnTo>
                    <a:pt x="432" y="434"/>
                  </a:lnTo>
                  <a:lnTo>
                    <a:pt x="432" y="447"/>
                  </a:lnTo>
                  <a:lnTo>
                    <a:pt x="434" y="447"/>
                  </a:lnTo>
                  <a:lnTo>
                    <a:pt x="434" y="449"/>
                  </a:lnTo>
                  <a:lnTo>
                    <a:pt x="435" y="449"/>
                  </a:lnTo>
                  <a:lnTo>
                    <a:pt x="455" y="453"/>
                  </a:lnTo>
                  <a:lnTo>
                    <a:pt x="470" y="453"/>
                  </a:lnTo>
                  <a:lnTo>
                    <a:pt x="470" y="451"/>
                  </a:lnTo>
                  <a:lnTo>
                    <a:pt x="476" y="447"/>
                  </a:lnTo>
                  <a:lnTo>
                    <a:pt x="480" y="442"/>
                  </a:lnTo>
                  <a:lnTo>
                    <a:pt x="482" y="440"/>
                  </a:lnTo>
                  <a:lnTo>
                    <a:pt x="483" y="445"/>
                  </a:lnTo>
                  <a:lnTo>
                    <a:pt x="483" y="468"/>
                  </a:lnTo>
                  <a:lnTo>
                    <a:pt x="489" y="474"/>
                  </a:lnTo>
                  <a:lnTo>
                    <a:pt x="485" y="478"/>
                  </a:lnTo>
                  <a:lnTo>
                    <a:pt x="480" y="474"/>
                  </a:lnTo>
                  <a:lnTo>
                    <a:pt x="470" y="474"/>
                  </a:lnTo>
                  <a:lnTo>
                    <a:pt x="457" y="488"/>
                  </a:lnTo>
                  <a:lnTo>
                    <a:pt x="437" y="505"/>
                  </a:lnTo>
                  <a:lnTo>
                    <a:pt x="435" y="505"/>
                  </a:lnTo>
                  <a:lnTo>
                    <a:pt x="432" y="513"/>
                  </a:lnTo>
                  <a:lnTo>
                    <a:pt x="430" y="511"/>
                  </a:lnTo>
                  <a:lnTo>
                    <a:pt x="430" y="505"/>
                  </a:lnTo>
                  <a:lnTo>
                    <a:pt x="428" y="505"/>
                  </a:lnTo>
                  <a:lnTo>
                    <a:pt x="428" y="503"/>
                  </a:lnTo>
                  <a:lnTo>
                    <a:pt x="422" y="499"/>
                  </a:lnTo>
                  <a:lnTo>
                    <a:pt x="418" y="499"/>
                  </a:lnTo>
                  <a:lnTo>
                    <a:pt x="418" y="501"/>
                  </a:lnTo>
                  <a:lnTo>
                    <a:pt x="414" y="503"/>
                  </a:lnTo>
                  <a:lnTo>
                    <a:pt x="405" y="507"/>
                  </a:lnTo>
                  <a:lnTo>
                    <a:pt x="403" y="509"/>
                  </a:lnTo>
                  <a:lnTo>
                    <a:pt x="403" y="518"/>
                  </a:lnTo>
                  <a:lnTo>
                    <a:pt x="395" y="524"/>
                  </a:lnTo>
                  <a:lnTo>
                    <a:pt x="384" y="526"/>
                  </a:lnTo>
                  <a:lnTo>
                    <a:pt x="376" y="530"/>
                  </a:lnTo>
                  <a:lnTo>
                    <a:pt x="366" y="530"/>
                  </a:lnTo>
                  <a:lnTo>
                    <a:pt x="361" y="526"/>
                  </a:lnTo>
                  <a:lnTo>
                    <a:pt x="347" y="526"/>
                  </a:lnTo>
                  <a:lnTo>
                    <a:pt x="328" y="532"/>
                  </a:lnTo>
                  <a:lnTo>
                    <a:pt x="328" y="534"/>
                  </a:lnTo>
                  <a:lnTo>
                    <a:pt x="326" y="534"/>
                  </a:lnTo>
                  <a:lnTo>
                    <a:pt x="326" y="538"/>
                  </a:lnTo>
                  <a:lnTo>
                    <a:pt x="330" y="543"/>
                  </a:lnTo>
                  <a:lnTo>
                    <a:pt x="332" y="545"/>
                  </a:lnTo>
                  <a:lnTo>
                    <a:pt x="334" y="545"/>
                  </a:lnTo>
                  <a:lnTo>
                    <a:pt x="347" y="547"/>
                  </a:lnTo>
                  <a:lnTo>
                    <a:pt x="359" y="545"/>
                  </a:lnTo>
                  <a:lnTo>
                    <a:pt x="361" y="545"/>
                  </a:lnTo>
                  <a:lnTo>
                    <a:pt x="363" y="553"/>
                  </a:lnTo>
                  <a:lnTo>
                    <a:pt x="363" y="561"/>
                  </a:lnTo>
                  <a:lnTo>
                    <a:pt x="364" y="568"/>
                  </a:lnTo>
                  <a:lnTo>
                    <a:pt x="364" y="582"/>
                  </a:lnTo>
                  <a:lnTo>
                    <a:pt x="363" y="589"/>
                  </a:lnTo>
                  <a:lnTo>
                    <a:pt x="364" y="597"/>
                  </a:lnTo>
                  <a:lnTo>
                    <a:pt x="364" y="605"/>
                  </a:lnTo>
                  <a:lnTo>
                    <a:pt x="355" y="622"/>
                  </a:lnTo>
                  <a:lnTo>
                    <a:pt x="355" y="647"/>
                  </a:lnTo>
                  <a:lnTo>
                    <a:pt x="349" y="655"/>
                  </a:lnTo>
                  <a:lnTo>
                    <a:pt x="349" y="659"/>
                  </a:lnTo>
                  <a:lnTo>
                    <a:pt x="353" y="666"/>
                  </a:lnTo>
                  <a:lnTo>
                    <a:pt x="353" y="678"/>
                  </a:lnTo>
                  <a:lnTo>
                    <a:pt x="349" y="685"/>
                  </a:lnTo>
                  <a:lnTo>
                    <a:pt x="339" y="705"/>
                  </a:lnTo>
                  <a:lnTo>
                    <a:pt x="339" y="709"/>
                  </a:lnTo>
                  <a:lnTo>
                    <a:pt x="343" y="716"/>
                  </a:lnTo>
                  <a:lnTo>
                    <a:pt x="343" y="728"/>
                  </a:lnTo>
                  <a:lnTo>
                    <a:pt x="336" y="741"/>
                  </a:lnTo>
                  <a:lnTo>
                    <a:pt x="336" y="743"/>
                  </a:lnTo>
                  <a:lnTo>
                    <a:pt x="330" y="774"/>
                  </a:lnTo>
                  <a:lnTo>
                    <a:pt x="326" y="783"/>
                  </a:lnTo>
                  <a:lnTo>
                    <a:pt x="322" y="783"/>
                  </a:lnTo>
                  <a:lnTo>
                    <a:pt x="322" y="785"/>
                  </a:lnTo>
                  <a:lnTo>
                    <a:pt x="320" y="785"/>
                  </a:lnTo>
                  <a:lnTo>
                    <a:pt x="315" y="801"/>
                  </a:lnTo>
                  <a:lnTo>
                    <a:pt x="311" y="814"/>
                  </a:lnTo>
                  <a:lnTo>
                    <a:pt x="307" y="822"/>
                  </a:lnTo>
                  <a:lnTo>
                    <a:pt x="301" y="835"/>
                  </a:lnTo>
                  <a:lnTo>
                    <a:pt x="293" y="843"/>
                  </a:lnTo>
                  <a:lnTo>
                    <a:pt x="278" y="831"/>
                  </a:lnTo>
                  <a:lnTo>
                    <a:pt x="278" y="829"/>
                  </a:lnTo>
                  <a:lnTo>
                    <a:pt x="276" y="829"/>
                  </a:lnTo>
                  <a:lnTo>
                    <a:pt x="267" y="831"/>
                  </a:lnTo>
                  <a:lnTo>
                    <a:pt x="247" y="831"/>
                  </a:lnTo>
                  <a:lnTo>
                    <a:pt x="243" y="829"/>
                  </a:lnTo>
                  <a:lnTo>
                    <a:pt x="222" y="829"/>
                  </a:lnTo>
                  <a:lnTo>
                    <a:pt x="209" y="831"/>
                  </a:lnTo>
                  <a:lnTo>
                    <a:pt x="207" y="831"/>
                  </a:lnTo>
                  <a:lnTo>
                    <a:pt x="205" y="833"/>
                  </a:lnTo>
                  <a:lnTo>
                    <a:pt x="205" y="843"/>
                  </a:lnTo>
                  <a:lnTo>
                    <a:pt x="209" y="849"/>
                  </a:lnTo>
                  <a:lnTo>
                    <a:pt x="209" y="847"/>
                  </a:lnTo>
                  <a:lnTo>
                    <a:pt x="205" y="845"/>
                  </a:lnTo>
                  <a:lnTo>
                    <a:pt x="205" y="843"/>
                  </a:lnTo>
                  <a:lnTo>
                    <a:pt x="201" y="843"/>
                  </a:lnTo>
                  <a:lnTo>
                    <a:pt x="197" y="845"/>
                  </a:lnTo>
                  <a:lnTo>
                    <a:pt x="197" y="847"/>
                  </a:lnTo>
                  <a:lnTo>
                    <a:pt x="195" y="847"/>
                  </a:lnTo>
                  <a:lnTo>
                    <a:pt x="192" y="853"/>
                  </a:lnTo>
                  <a:lnTo>
                    <a:pt x="178" y="870"/>
                  </a:lnTo>
                  <a:lnTo>
                    <a:pt x="176" y="870"/>
                  </a:lnTo>
                  <a:lnTo>
                    <a:pt x="176" y="877"/>
                  </a:lnTo>
                  <a:lnTo>
                    <a:pt x="182" y="904"/>
                  </a:lnTo>
                  <a:lnTo>
                    <a:pt x="180" y="914"/>
                  </a:lnTo>
                  <a:lnTo>
                    <a:pt x="174" y="924"/>
                  </a:lnTo>
                  <a:lnTo>
                    <a:pt x="167" y="927"/>
                  </a:lnTo>
                  <a:lnTo>
                    <a:pt x="163" y="925"/>
                  </a:lnTo>
                  <a:lnTo>
                    <a:pt x="144" y="916"/>
                  </a:lnTo>
                  <a:lnTo>
                    <a:pt x="130" y="916"/>
                  </a:lnTo>
                  <a:lnTo>
                    <a:pt x="121" y="922"/>
                  </a:lnTo>
                  <a:lnTo>
                    <a:pt x="109" y="929"/>
                  </a:lnTo>
                  <a:lnTo>
                    <a:pt x="101" y="924"/>
                  </a:lnTo>
                  <a:lnTo>
                    <a:pt x="73" y="924"/>
                  </a:lnTo>
                  <a:lnTo>
                    <a:pt x="82" y="916"/>
                  </a:lnTo>
                  <a:lnTo>
                    <a:pt x="84" y="916"/>
                  </a:lnTo>
                  <a:lnTo>
                    <a:pt x="88" y="906"/>
                  </a:lnTo>
                  <a:lnTo>
                    <a:pt x="92" y="885"/>
                  </a:lnTo>
                  <a:lnTo>
                    <a:pt x="88" y="866"/>
                  </a:lnTo>
                  <a:lnTo>
                    <a:pt x="78" y="831"/>
                  </a:lnTo>
                  <a:lnTo>
                    <a:pt x="76" y="831"/>
                  </a:lnTo>
                  <a:lnTo>
                    <a:pt x="76" y="829"/>
                  </a:lnTo>
                  <a:lnTo>
                    <a:pt x="69" y="824"/>
                  </a:lnTo>
                  <a:lnTo>
                    <a:pt x="61" y="806"/>
                  </a:lnTo>
                  <a:lnTo>
                    <a:pt x="61" y="805"/>
                  </a:lnTo>
                  <a:lnTo>
                    <a:pt x="73" y="812"/>
                  </a:lnTo>
                  <a:lnTo>
                    <a:pt x="82" y="812"/>
                  </a:lnTo>
                  <a:lnTo>
                    <a:pt x="82" y="810"/>
                  </a:lnTo>
                  <a:lnTo>
                    <a:pt x="84" y="810"/>
                  </a:lnTo>
                  <a:lnTo>
                    <a:pt x="84" y="793"/>
                  </a:lnTo>
                  <a:lnTo>
                    <a:pt x="90" y="795"/>
                  </a:lnTo>
                  <a:lnTo>
                    <a:pt x="92" y="795"/>
                  </a:lnTo>
                  <a:lnTo>
                    <a:pt x="94" y="793"/>
                  </a:lnTo>
                  <a:lnTo>
                    <a:pt x="94" y="791"/>
                  </a:lnTo>
                  <a:lnTo>
                    <a:pt x="98" y="776"/>
                  </a:lnTo>
                  <a:lnTo>
                    <a:pt x="101" y="758"/>
                  </a:lnTo>
                  <a:lnTo>
                    <a:pt x="101" y="757"/>
                  </a:lnTo>
                  <a:lnTo>
                    <a:pt x="99" y="757"/>
                  </a:lnTo>
                  <a:lnTo>
                    <a:pt x="99" y="755"/>
                  </a:lnTo>
                  <a:lnTo>
                    <a:pt x="98" y="755"/>
                  </a:lnTo>
                  <a:lnTo>
                    <a:pt x="86" y="753"/>
                  </a:lnTo>
                  <a:lnTo>
                    <a:pt x="78" y="741"/>
                  </a:lnTo>
                  <a:lnTo>
                    <a:pt x="73" y="728"/>
                  </a:lnTo>
                  <a:lnTo>
                    <a:pt x="71" y="728"/>
                  </a:lnTo>
                  <a:lnTo>
                    <a:pt x="63" y="718"/>
                  </a:lnTo>
                  <a:lnTo>
                    <a:pt x="59" y="712"/>
                  </a:lnTo>
                  <a:lnTo>
                    <a:pt x="59" y="703"/>
                  </a:lnTo>
                  <a:lnTo>
                    <a:pt x="57" y="703"/>
                  </a:lnTo>
                  <a:lnTo>
                    <a:pt x="50" y="693"/>
                  </a:lnTo>
                  <a:lnTo>
                    <a:pt x="50" y="689"/>
                  </a:lnTo>
                  <a:lnTo>
                    <a:pt x="53" y="666"/>
                  </a:lnTo>
                  <a:lnTo>
                    <a:pt x="59" y="659"/>
                  </a:lnTo>
                  <a:lnTo>
                    <a:pt x="59" y="655"/>
                  </a:lnTo>
                  <a:lnTo>
                    <a:pt x="57" y="653"/>
                  </a:lnTo>
                  <a:lnTo>
                    <a:pt x="55" y="653"/>
                  </a:lnTo>
                  <a:lnTo>
                    <a:pt x="46" y="651"/>
                  </a:lnTo>
                  <a:lnTo>
                    <a:pt x="44" y="651"/>
                  </a:lnTo>
                  <a:lnTo>
                    <a:pt x="36" y="655"/>
                  </a:lnTo>
                  <a:lnTo>
                    <a:pt x="34" y="655"/>
                  </a:lnTo>
                  <a:lnTo>
                    <a:pt x="36" y="622"/>
                  </a:lnTo>
                  <a:lnTo>
                    <a:pt x="34" y="611"/>
                  </a:lnTo>
                  <a:lnTo>
                    <a:pt x="34" y="609"/>
                  </a:lnTo>
                  <a:lnTo>
                    <a:pt x="30" y="605"/>
                  </a:lnTo>
                  <a:lnTo>
                    <a:pt x="34" y="599"/>
                  </a:lnTo>
                  <a:lnTo>
                    <a:pt x="34" y="597"/>
                  </a:lnTo>
                  <a:lnTo>
                    <a:pt x="36" y="582"/>
                  </a:lnTo>
                  <a:lnTo>
                    <a:pt x="44" y="543"/>
                  </a:lnTo>
                  <a:lnTo>
                    <a:pt x="44" y="541"/>
                  </a:lnTo>
                  <a:lnTo>
                    <a:pt x="40" y="530"/>
                  </a:lnTo>
                  <a:lnTo>
                    <a:pt x="38" y="530"/>
                  </a:lnTo>
                  <a:lnTo>
                    <a:pt x="38" y="528"/>
                  </a:lnTo>
                  <a:lnTo>
                    <a:pt x="28" y="528"/>
                  </a:lnTo>
                  <a:lnTo>
                    <a:pt x="28" y="530"/>
                  </a:lnTo>
                  <a:lnTo>
                    <a:pt x="26" y="530"/>
                  </a:lnTo>
                  <a:lnTo>
                    <a:pt x="25" y="534"/>
                  </a:lnTo>
                  <a:lnTo>
                    <a:pt x="19" y="532"/>
                  </a:lnTo>
                  <a:lnTo>
                    <a:pt x="17" y="530"/>
                  </a:lnTo>
                  <a:lnTo>
                    <a:pt x="17" y="520"/>
                  </a:lnTo>
                  <a:lnTo>
                    <a:pt x="11" y="513"/>
                  </a:lnTo>
                  <a:lnTo>
                    <a:pt x="7" y="495"/>
                  </a:lnTo>
                  <a:lnTo>
                    <a:pt x="11" y="476"/>
                  </a:lnTo>
                  <a:lnTo>
                    <a:pt x="11" y="457"/>
                  </a:lnTo>
                  <a:lnTo>
                    <a:pt x="23" y="457"/>
                  </a:lnTo>
                  <a:lnTo>
                    <a:pt x="28" y="455"/>
                  </a:lnTo>
                  <a:lnTo>
                    <a:pt x="30" y="453"/>
                  </a:lnTo>
                  <a:lnTo>
                    <a:pt x="36" y="445"/>
                  </a:lnTo>
                  <a:lnTo>
                    <a:pt x="46" y="420"/>
                  </a:lnTo>
                  <a:lnTo>
                    <a:pt x="50" y="396"/>
                  </a:lnTo>
                  <a:lnTo>
                    <a:pt x="69" y="344"/>
                  </a:lnTo>
                  <a:lnTo>
                    <a:pt x="86" y="334"/>
                  </a:lnTo>
                  <a:lnTo>
                    <a:pt x="86" y="332"/>
                  </a:lnTo>
                  <a:lnTo>
                    <a:pt x="88" y="332"/>
                  </a:lnTo>
                  <a:lnTo>
                    <a:pt x="94" y="323"/>
                  </a:lnTo>
                  <a:lnTo>
                    <a:pt x="117" y="269"/>
                  </a:lnTo>
                  <a:lnTo>
                    <a:pt x="117" y="267"/>
                  </a:lnTo>
                  <a:lnTo>
                    <a:pt x="109" y="267"/>
                  </a:lnTo>
                  <a:lnTo>
                    <a:pt x="86" y="319"/>
                  </a:lnTo>
                  <a:lnTo>
                    <a:pt x="82" y="328"/>
                  </a:lnTo>
                  <a:lnTo>
                    <a:pt x="63" y="338"/>
                  </a:lnTo>
                  <a:lnTo>
                    <a:pt x="61" y="340"/>
                  </a:lnTo>
                  <a:lnTo>
                    <a:pt x="42" y="394"/>
                  </a:lnTo>
                  <a:lnTo>
                    <a:pt x="38" y="417"/>
                  </a:lnTo>
                  <a:lnTo>
                    <a:pt x="28" y="442"/>
                  </a:lnTo>
                  <a:lnTo>
                    <a:pt x="25" y="447"/>
                  </a:lnTo>
                  <a:lnTo>
                    <a:pt x="21" y="449"/>
                  </a:lnTo>
                  <a:lnTo>
                    <a:pt x="5" y="449"/>
                  </a:lnTo>
                  <a:lnTo>
                    <a:pt x="5" y="451"/>
                  </a:lnTo>
                  <a:lnTo>
                    <a:pt x="3" y="451"/>
                  </a:lnTo>
                  <a:lnTo>
                    <a:pt x="3" y="476"/>
                  </a:lnTo>
                  <a:lnTo>
                    <a:pt x="0" y="495"/>
                  </a:lnTo>
                  <a:lnTo>
                    <a:pt x="3" y="515"/>
                  </a:lnTo>
                  <a:lnTo>
                    <a:pt x="3" y="516"/>
                  </a:lnTo>
                  <a:lnTo>
                    <a:pt x="9" y="524"/>
                  </a:lnTo>
                  <a:lnTo>
                    <a:pt x="9" y="534"/>
                  </a:lnTo>
                  <a:lnTo>
                    <a:pt x="11" y="534"/>
                  </a:lnTo>
                  <a:lnTo>
                    <a:pt x="15" y="538"/>
                  </a:lnTo>
                  <a:lnTo>
                    <a:pt x="15" y="540"/>
                  </a:lnTo>
                  <a:lnTo>
                    <a:pt x="17" y="540"/>
                  </a:lnTo>
                  <a:lnTo>
                    <a:pt x="26" y="541"/>
                  </a:lnTo>
                  <a:lnTo>
                    <a:pt x="28" y="541"/>
                  </a:lnTo>
                  <a:lnTo>
                    <a:pt x="30" y="540"/>
                  </a:lnTo>
                  <a:lnTo>
                    <a:pt x="32" y="536"/>
                  </a:lnTo>
                  <a:lnTo>
                    <a:pt x="34" y="534"/>
                  </a:lnTo>
                  <a:lnTo>
                    <a:pt x="36" y="543"/>
                  </a:lnTo>
                  <a:lnTo>
                    <a:pt x="28" y="582"/>
                  </a:lnTo>
                  <a:lnTo>
                    <a:pt x="26" y="595"/>
                  </a:lnTo>
                  <a:lnTo>
                    <a:pt x="23" y="603"/>
                  </a:lnTo>
                  <a:lnTo>
                    <a:pt x="23" y="607"/>
                  </a:lnTo>
                  <a:lnTo>
                    <a:pt x="26" y="613"/>
                  </a:lnTo>
                  <a:lnTo>
                    <a:pt x="28" y="622"/>
                  </a:lnTo>
                  <a:lnTo>
                    <a:pt x="28" y="659"/>
                  </a:lnTo>
                  <a:lnTo>
                    <a:pt x="30" y="661"/>
                  </a:lnTo>
                  <a:lnTo>
                    <a:pt x="34" y="662"/>
                  </a:lnTo>
                  <a:lnTo>
                    <a:pt x="38" y="662"/>
                  </a:lnTo>
                  <a:lnTo>
                    <a:pt x="46" y="659"/>
                  </a:lnTo>
                  <a:lnTo>
                    <a:pt x="50" y="659"/>
                  </a:lnTo>
                  <a:lnTo>
                    <a:pt x="46" y="662"/>
                  </a:lnTo>
                  <a:lnTo>
                    <a:pt x="46" y="664"/>
                  </a:lnTo>
                  <a:lnTo>
                    <a:pt x="42" y="689"/>
                  </a:lnTo>
                  <a:lnTo>
                    <a:pt x="42" y="697"/>
                  </a:lnTo>
                  <a:lnTo>
                    <a:pt x="44" y="697"/>
                  </a:lnTo>
                  <a:lnTo>
                    <a:pt x="51" y="707"/>
                  </a:lnTo>
                  <a:lnTo>
                    <a:pt x="51" y="716"/>
                  </a:lnTo>
                  <a:lnTo>
                    <a:pt x="55" y="722"/>
                  </a:lnTo>
                  <a:lnTo>
                    <a:pt x="65" y="732"/>
                  </a:lnTo>
                  <a:lnTo>
                    <a:pt x="71" y="745"/>
                  </a:lnTo>
                  <a:lnTo>
                    <a:pt x="80" y="758"/>
                  </a:lnTo>
                  <a:lnTo>
                    <a:pt x="82" y="760"/>
                  </a:lnTo>
                  <a:lnTo>
                    <a:pt x="84" y="760"/>
                  </a:lnTo>
                  <a:lnTo>
                    <a:pt x="94" y="762"/>
                  </a:lnTo>
                  <a:lnTo>
                    <a:pt x="90" y="776"/>
                  </a:lnTo>
                  <a:lnTo>
                    <a:pt x="88" y="787"/>
                  </a:lnTo>
                  <a:lnTo>
                    <a:pt x="80" y="785"/>
                  </a:lnTo>
                  <a:lnTo>
                    <a:pt x="78" y="785"/>
                  </a:lnTo>
                  <a:lnTo>
                    <a:pt x="78" y="787"/>
                  </a:lnTo>
                  <a:lnTo>
                    <a:pt x="76" y="787"/>
                  </a:lnTo>
                  <a:lnTo>
                    <a:pt x="76" y="789"/>
                  </a:lnTo>
                  <a:lnTo>
                    <a:pt x="78" y="806"/>
                  </a:lnTo>
                  <a:lnTo>
                    <a:pt x="75" y="805"/>
                  </a:lnTo>
                  <a:lnTo>
                    <a:pt x="63" y="797"/>
                  </a:lnTo>
                  <a:lnTo>
                    <a:pt x="59" y="797"/>
                  </a:lnTo>
                  <a:lnTo>
                    <a:pt x="53" y="801"/>
                  </a:lnTo>
                  <a:lnTo>
                    <a:pt x="51" y="803"/>
                  </a:lnTo>
                  <a:lnTo>
                    <a:pt x="51" y="806"/>
                  </a:lnTo>
                  <a:lnTo>
                    <a:pt x="61" y="828"/>
                  </a:lnTo>
                  <a:lnTo>
                    <a:pt x="63" y="829"/>
                  </a:lnTo>
                  <a:lnTo>
                    <a:pt x="71" y="835"/>
                  </a:lnTo>
                  <a:lnTo>
                    <a:pt x="80" y="866"/>
                  </a:lnTo>
                  <a:lnTo>
                    <a:pt x="84" y="885"/>
                  </a:lnTo>
                  <a:lnTo>
                    <a:pt x="80" y="902"/>
                  </a:lnTo>
                  <a:lnTo>
                    <a:pt x="76" y="912"/>
                  </a:lnTo>
                  <a:lnTo>
                    <a:pt x="69" y="922"/>
                  </a:lnTo>
                  <a:lnTo>
                    <a:pt x="67" y="922"/>
                  </a:lnTo>
                  <a:lnTo>
                    <a:pt x="67" y="925"/>
                  </a:lnTo>
                  <a:lnTo>
                    <a:pt x="69" y="925"/>
                  </a:lnTo>
                  <a:lnTo>
                    <a:pt x="73" y="929"/>
                  </a:lnTo>
                  <a:lnTo>
                    <a:pt x="73" y="931"/>
                  </a:lnTo>
                  <a:lnTo>
                    <a:pt x="98" y="931"/>
                  </a:lnTo>
                  <a:lnTo>
                    <a:pt x="107" y="937"/>
                  </a:lnTo>
                  <a:lnTo>
                    <a:pt x="111" y="937"/>
                  </a:lnTo>
                  <a:lnTo>
                    <a:pt x="124" y="929"/>
                  </a:lnTo>
                  <a:lnTo>
                    <a:pt x="134" y="924"/>
                  </a:lnTo>
                  <a:lnTo>
                    <a:pt x="142" y="924"/>
                  </a:lnTo>
                  <a:lnTo>
                    <a:pt x="159" y="933"/>
                  </a:lnTo>
                  <a:lnTo>
                    <a:pt x="165" y="935"/>
                  </a:lnTo>
                  <a:lnTo>
                    <a:pt x="169" y="935"/>
                  </a:lnTo>
                  <a:lnTo>
                    <a:pt x="178" y="931"/>
                  </a:lnTo>
                  <a:lnTo>
                    <a:pt x="180" y="929"/>
                  </a:lnTo>
                  <a:lnTo>
                    <a:pt x="188" y="918"/>
                  </a:lnTo>
                  <a:lnTo>
                    <a:pt x="188" y="916"/>
                  </a:lnTo>
                  <a:lnTo>
                    <a:pt x="190" y="904"/>
                  </a:lnTo>
                  <a:lnTo>
                    <a:pt x="184" y="877"/>
                  </a:lnTo>
                  <a:lnTo>
                    <a:pt x="184" y="874"/>
                  </a:lnTo>
                  <a:lnTo>
                    <a:pt x="199" y="856"/>
                  </a:lnTo>
                  <a:lnTo>
                    <a:pt x="201" y="851"/>
                  </a:lnTo>
                  <a:lnTo>
                    <a:pt x="203" y="851"/>
                  </a:lnTo>
                  <a:lnTo>
                    <a:pt x="207" y="854"/>
                  </a:lnTo>
                  <a:lnTo>
                    <a:pt x="207" y="856"/>
                  </a:lnTo>
                  <a:lnTo>
                    <a:pt x="211" y="856"/>
                  </a:lnTo>
                  <a:lnTo>
                    <a:pt x="217" y="853"/>
                  </a:lnTo>
                  <a:lnTo>
                    <a:pt x="219" y="851"/>
                  </a:lnTo>
                  <a:lnTo>
                    <a:pt x="219" y="847"/>
                  </a:lnTo>
                  <a:lnTo>
                    <a:pt x="213" y="839"/>
                  </a:lnTo>
                  <a:lnTo>
                    <a:pt x="211" y="837"/>
                  </a:lnTo>
                  <a:lnTo>
                    <a:pt x="242" y="837"/>
                  </a:lnTo>
                  <a:lnTo>
                    <a:pt x="245" y="839"/>
                  </a:lnTo>
                  <a:lnTo>
                    <a:pt x="267" y="839"/>
                  </a:lnTo>
                  <a:lnTo>
                    <a:pt x="274" y="837"/>
                  </a:lnTo>
                  <a:lnTo>
                    <a:pt x="290" y="851"/>
                  </a:lnTo>
                  <a:lnTo>
                    <a:pt x="297" y="851"/>
                  </a:lnTo>
                  <a:lnTo>
                    <a:pt x="297" y="849"/>
                  </a:lnTo>
                  <a:lnTo>
                    <a:pt x="307" y="839"/>
                  </a:lnTo>
                  <a:lnTo>
                    <a:pt x="309" y="839"/>
                  </a:lnTo>
                  <a:lnTo>
                    <a:pt x="315" y="826"/>
                  </a:lnTo>
                  <a:lnTo>
                    <a:pt x="318" y="818"/>
                  </a:lnTo>
                  <a:lnTo>
                    <a:pt x="322" y="805"/>
                  </a:lnTo>
                  <a:lnTo>
                    <a:pt x="326" y="789"/>
                  </a:lnTo>
                  <a:lnTo>
                    <a:pt x="330" y="789"/>
                  </a:lnTo>
                  <a:lnTo>
                    <a:pt x="330" y="787"/>
                  </a:lnTo>
                  <a:lnTo>
                    <a:pt x="332" y="787"/>
                  </a:lnTo>
                  <a:lnTo>
                    <a:pt x="338" y="778"/>
                  </a:lnTo>
                  <a:lnTo>
                    <a:pt x="338" y="776"/>
                  </a:lnTo>
                  <a:lnTo>
                    <a:pt x="343" y="745"/>
                  </a:lnTo>
                  <a:lnTo>
                    <a:pt x="351" y="732"/>
                  </a:lnTo>
                  <a:lnTo>
                    <a:pt x="351" y="714"/>
                  </a:lnTo>
                  <a:lnTo>
                    <a:pt x="347" y="707"/>
                  </a:lnTo>
                  <a:lnTo>
                    <a:pt x="357" y="689"/>
                  </a:lnTo>
                  <a:lnTo>
                    <a:pt x="361" y="680"/>
                  </a:lnTo>
                  <a:lnTo>
                    <a:pt x="361" y="664"/>
                  </a:lnTo>
                  <a:lnTo>
                    <a:pt x="357" y="657"/>
                  </a:lnTo>
                  <a:lnTo>
                    <a:pt x="363" y="651"/>
                  </a:lnTo>
                  <a:lnTo>
                    <a:pt x="363" y="624"/>
                  </a:lnTo>
                  <a:lnTo>
                    <a:pt x="372" y="607"/>
                  </a:lnTo>
                  <a:lnTo>
                    <a:pt x="372" y="597"/>
                  </a:lnTo>
                  <a:lnTo>
                    <a:pt x="370" y="589"/>
                  </a:lnTo>
                  <a:lnTo>
                    <a:pt x="372" y="582"/>
                  </a:lnTo>
                  <a:lnTo>
                    <a:pt x="372" y="568"/>
                  </a:lnTo>
                  <a:lnTo>
                    <a:pt x="370" y="561"/>
                  </a:lnTo>
                  <a:lnTo>
                    <a:pt x="370" y="551"/>
                  </a:lnTo>
                  <a:lnTo>
                    <a:pt x="366" y="541"/>
                  </a:lnTo>
                  <a:lnTo>
                    <a:pt x="364" y="541"/>
                  </a:lnTo>
                  <a:lnTo>
                    <a:pt x="364" y="540"/>
                  </a:lnTo>
                  <a:lnTo>
                    <a:pt x="361" y="538"/>
                  </a:lnTo>
                  <a:lnTo>
                    <a:pt x="359" y="538"/>
                  </a:lnTo>
                  <a:lnTo>
                    <a:pt x="347" y="540"/>
                  </a:lnTo>
                  <a:lnTo>
                    <a:pt x="336" y="538"/>
                  </a:lnTo>
                  <a:lnTo>
                    <a:pt x="349" y="534"/>
                  </a:lnTo>
                  <a:lnTo>
                    <a:pt x="359" y="534"/>
                  </a:lnTo>
                  <a:lnTo>
                    <a:pt x="364" y="538"/>
                  </a:lnTo>
                  <a:lnTo>
                    <a:pt x="378" y="538"/>
                  </a:lnTo>
                  <a:lnTo>
                    <a:pt x="387" y="534"/>
                  </a:lnTo>
                  <a:lnTo>
                    <a:pt x="397" y="532"/>
                  </a:lnTo>
                  <a:lnTo>
                    <a:pt x="399" y="532"/>
                  </a:lnTo>
                  <a:lnTo>
                    <a:pt x="409" y="524"/>
                  </a:lnTo>
                  <a:lnTo>
                    <a:pt x="409" y="522"/>
                  </a:lnTo>
                  <a:lnTo>
                    <a:pt x="411" y="522"/>
                  </a:lnTo>
                  <a:lnTo>
                    <a:pt x="411" y="513"/>
                  </a:lnTo>
                  <a:lnTo>
                    <a:pt x="418" y="511"/>
                  </a:lnTo>
                  <a:lnTo>
                    <a:pt x="418" y="509"/>
                  </a:lnTo>
                  <a:lnTo>
                    <a:pt x="420" y="507"/>
                  </a:lnTo>
                  <a:lnTo>
                    <a:pt x="422" y="509"/>
                  </a:lnTo>
                  <a:lnTo>
                    <a:pt x="422" y="516"/>
                  </a:lnTo>
                  <a:lnTo>
                    <a:pt x="424" y="516"/>
                  </a:lnTo>
                  <a:lnTo>
                    <a:pt x="424" y="518"/>
                  </a:lnTo>
                  <a:lnTo>
                    <a:pt x="426" y="518"/>
                  </a:lnTo>
                  <a:lnTo>
                    <a:pt x="434" y="520"/>
                  </a:lnTo>
                  <a:lnTo>
                    <a:pt x="435" y="520"/>
                  </a:lnTo>
                  <a:lnTo>
                    <a:pt x="435" y="518"/>
                  </a:lnTo>
                  <a:lnTo>
                    <a:pt x="437" y="518"/>
                  </a:lnTo>
                  <a:lnTo>
                    <a:pt x="443" y="509"/>
                  </a:lnTo>
                  <a:lnTo>
                    <a:pt x="460" y="493"/>
                  </a:lnTo>
                  <a:lnTo>
                    <a:pt x="474" y="482"/>
                  </a:lnTo>
                  <a:lnTo>
                    <a:pt x="476" y="482"/>
                  </a:lnTo>
                  <a:lnTo>
                    <a:pt x="482" y="486"/>
                  </a:lnTo>
                  <a:lnTo>
                    <a:pt x="489" y="486"/>
                  </a:lnTo>
                  <a:lnTo>
                    <a:pt x="491" y="484"/>
                  </a:lnTo>
                  <a:lnTo>
                    <a:pt x="497" y="476"/>
                  </a:lnTo>
                  <a:lnTo>
                    <a:pt x="497" y="472"/>
                  </a:lnTo>
                  <a:lnTo>
                    <a:pt x="491" y="465"/>
                  </a:lnTo>
                  <a:lnTo>
                    <a:pt x="491" y="444"/>
                  </a:lnTo>
                  <a:lnTo>
                    <a:pt x="487" y="436"/>
                  </a:lnTo>
                  <a:lnTo>
                    <a:pt x="485" y="436"/>
                  </a:lnTo>
                  <a:lnTo>
                    <a:pt x="485" y="434"/>
                  </a:lnTo>
                  <a:lnTo>
                    <a:pt x="476" y="434"/>
                  </a:lnTo>
                  <a:lnTo>
                    <a:pt x="474" y="436"/>
                  </a:lnTo>
                  <a:lnTo>
                    <a:pt x="470" y="444"/>
                  </a:lnTo>
                  <a:lnTo>
                    <a:pt x="466" y="445"/>
                  </a:lnTo>
                  <a:lnTo>
                    <a:pt x="455" y="445"/>
                  </a:lnTo>
                  <a:lnTo>
                    <a:pt x="439" y="442"/>
                  </a:lnTo>
                  <a:lnTo>
                    <a:pt x="439" y="440"/>
                  </a:lnTo>
                  <a:lnTo>
                    <a:pt x="449" y="438"/>
                  </a:lnTo>
                  <a:lnTo>
                    <a:pt x="468" y="436"/>
                  </a:lnTo>
                  <a:lnTo>
                    <a:pt x="470" y="436"/>
                  </a:lnTo>
                  <a:lnTo>
                    <a:pt x="470" y="434"/>
                  </a:lnTo>
                  <a:lnTo>
                    <a:pt x="485" y="420"/>
                  </a:lnTo>
                  <a:lnTo>
                    <a:pt x="499" y="413"/>
                  </a:lnTo>
                  <a:lnTo>
                    <a:pt x="501" y="411"/>
                  </a:lnTo>
                  <a:lnTo>
                    <a:pt x="505" y="405"/>
                  </a:lnTo>
                  <a:lnTo>
                    <a:pt x="505" y="403"/>
                  </a:lnTo>
                  <a:lnTo>
                    <a:pt x="501" y="378"/>
                  </a:lnTo>
                  <a:lnTo>
                    <a:pt x="497" y="359"/>
                  </a:lnTo>
                  <a:lnTo>
                    <a:pt x="497" y="351"/>
                  </a:lnTo>
                  <a:lnTo>
                    <a:pt x="495" y="349"/>
                  </a:lnTo>
                  <a:lnTo>
                    <a:pt x="485" y="342"/>
                  </a:lnTo>
                  <a:lnTo>
                    <a:pt x="476" y="342"/>
                  </a:lnTo>
                  <a:lnTo>
                    <a:pt x="478" y="338"/>
                  </a:lnTo>
                  <a:lnTo>
                    <a:pt x="482" y="323"/>
                  </a:lnTo>
                  <a:lnTo>
                    <a:pt x="482" y="321"/>
                  </a:lnTo>
                  <a:lnTo>
                    <a:pt x="478" y="315"/>
                  </a:lnTo>
                  <a:lnTo>
                    <a:pt x="476" y="313"/>
                  </a:lnTo>
                  <a:lnTo>
                    <a:pt x="474" y="313"/>
                  </a:lnTo>
                  <a:lnTo>
                    <a:pt x="464" y="311"/>
                  </a:lnTo>
                  <a:lnTo>
                    <a:pt x="459" y="307"/>
                  </a:lnTo>
                  <a:lnTo>
                    <a:pt x="449" y="292"/>
                  </a:lnTo>
                  <a:lnTo>
                    <a:pt x="443" y="284"/>
                  </a:lnTo>
                  <a:lnTo>
                    <a:pt x="441" y="282"/>
                  </a:lnTo>
                  <a:lnTo>
                    <a:pt x="437" y="282"/>
                  </a:lnTo>
                  <a:lnTo>
                    <a:pt x="434" y="284"/>
                  </a:lnTo>
                  <a:lnTo>
                    <a:pt x="434" y="286"/>
                  </a:lnTo>
                  <a:lnTo>
                    <a:pt x="428" y="290"/>
                  </a:lnTo>
                  <a:lnTo>
                    <a:pt x="422" y="290"/>
                  </a:lnTo>
                  <a:lnTo>
                    <a:pt x="409" y="275"/>
                  </a:lnTo>
                  <a:lnTo>
                    <a:pt x="405" y="265"/>
                  </a:lnTo>
                  <a:lnTo>
                    <a:pt x="405" y="240"/>
                  </a:lnTo>
                  <a:lnTo>
                    <a:pt x="401" y="225"/>
                  </a:lnTo>
                  <a:lnTo>
                    <a:pt x="399" y="165"/>
                  </a:lnTo>
                  <a:lnTo>
                    <a:pt x="405" y="169"/>
                  </a:lnTo>
                  <a:lnTo>
                    <a:pt x="409" y="169"/>
                  </a:lnTo>
                  <a:lnTo>
                    <a:pt x="409" y="167"/>
                  </a:lnTo>
                  <a:lnTo>
                    <a:pt x="411" y="167"/>
                  </a:lnTo>
                  <a:lnTo>
                    <a:pt x="411" y="148"/>
                  </a:lnTo>
                  <a:lnTo>
                    <a:pt x="414" y="136"/>
                  </a:lnTo>
                  <a:lnTo>
                    <a:pt x="420" y="125"/>
                  </a:lnTo>
                  <a:lnTo>
                    <a:pt x="420" y="100"/>
                  </a:lnTo>
                  <a:lnTo>
                    <a:pt x="418" y="81"/>
                  </a:lnTo>
                  <a:lnTo>
                    <a:pt x="414" y="56"/>
                  </a:lnTo>
                  <a:lnTo>
                    <a:pt x="414" y="48"/>
                  </a:lnTo>
                  <a:lnTo>
                    <a:pt x="418" y="44"/>
                  </a:lnTo>
                  <a:lnTo>
                    <a:pt x="416" y="50"/>
                  </a:lnTo>
                  <a:lnTo>
                    <a:pt x="416" y="52"/>
                  </a:lnTo>
                  <a:lnTo>
                    <a:pt x="418" y="54"/>
                  </a:lnTo>
                  <a:lnTo>
                    <a:pt x="428" y="61"/>
                  </a:lnTo>
                  <a:lnTo>
                    <a:pt x="435" y="61"/>
                  </a:lnTo>
                  <a:lnTo>
                    <a:pt x="435" y="60"/>
                  </a:lnTo>
                  <a:lnTo>
                    <a:pt x="453" y="44"/>
                  </a:lnTo>
                  <a:lnTo>
                    <a:pt x="457" y="38"/>
                  </a:lnTo>
                  <a:lnTo>
                    <a:pt x="457" y="19"/>
                  </a:lnTo>
                  <a:lnTo>
                    <a:pt x="459" y="4"/>
                  </a:lnTo>
                  <a:lnTo>
                    <a:pt x="459" y="2"/>
                  </a:lnTo>
                  <a:lnTo>
                    <a:pt x="457" y="2"/>
                  </a:lnTo>
                  <a:lnTo>
                    <a:pt x="457" y="0"/>
                  </a:lnTo>
                  <a:lnTo>
                    <a:pt x="455" y="0"/>
                  </a:lnTo>
                  <a:lnTo>
                    <a:pt x="451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90" name="Freeform 78"/>
            <p:cNvSpPr>
              <a:spLocks/>
            </p:cNvSpPr>
            <p:nvPr/>
          </p:nvSpPr>
          <p:spPr bwMode="auto">
            <a:xfrm>
              <a:off x="3988" y="745"/>
              <a:ext cx="400" cy="267"/>
            </a:xfrm>
            <a:custGeom>
              <a:avLst/>
              <a:gdLst>
                <a:gd name="T0" fmla="*/ 20 w 356"/>
                <a:gd name="T1" fmla="*/ 267 h 267"/>
                <a:gd name="T2" fmla="*/ 20 w 356"/>
                <a:gd name="T3" fmla="*/ 250 h 267"/>
                <a:gd name="T4" fmla="*/ 9 w 356"/>
                <a:gd name="T5" fmla="*/ 238 h 267"/>
                <a:gd name="T6" fmla="*/ 13 w 356"/>
                <a:gd name="T7" fmla="*/ 209 h 267"/>
                <a:gd name="T8" fmla="*/ 35 w 356"/>
                <a:gd name="T9" fmla="*/ 192 h 267"/>
                <a:gd name="T10" fmla="*/ 46 w 356"/>
                <a:gd name="T11" fmla="*/ 182 h 267"/>
                <a:gd name="T12" fmla="*/ 46 w 356"/>
                <a:gd name="T13" fmla="*/ 180 h 267"/>
                <a:gd name="T14" fmla="*/ 48 w 356"/>
                <a:gd name="T15" fmla="*/ 165 h 267"/>
                <a:gd name="T16" fmla="*/ 48 w 356"/>
                <a:gd name="T17" fmla="*/ 127 h 267"/>
                <a:gd name="T18" fmla="*/ 46 w 356"/>
                <a:gd name="T19" fmla="*/ 127 h 267"/>
                <a:gd name="T20" fmla="*/ 46 w 356"/>
                <a:gd name="T21" fmla="*/ 125 h 267"/>
                <a:gd name="T22" fmla="*/ 33 w 356"/>
                <a:gd name="T23" fmla="*/ 121 h 267"/>
                <a:gd name="T24" fmla="*/ 25 w 356"/>
                <a:gd name="T25" fmla="*/ 113 h 267"/>
                <a:gd name="T26" fmla="*/ 27 w 356"/>
                <a:gd name="T27" fmla="*/ 75 h 267"/>
                <a:gd name="T28" fmla="*/ 37 w 356"/>
                <a:gd name="T29" fmla="*/ 38 h 267"/>
                <a:gd name="T30" fmla="*/ 37 w 356"/>
                <a:gd name="T31" fmla="*/ 10 h 267"/>
                <a:gd name="T32" fmla="*/ 396 w 356"/>
                <a:gd name="T33" fmla="*/ 8 h 267"/>
                <a:gd name="T34" fmla="*/ 400 w 356"/>
                <a:gd name="T35" fmla="*/ 0 h 267"/>
                <a:gd name="T36" fmla="*/ 30 w 356"/>
                <a:gd name="T37" fmla="*/ 2 h 267"/>
                <a:gd name="T38" fmla="*/ 28 w 356"/>
                <a:gd name="T39" fmla="*/ 2 h 267"/>
                <a:gd name="T40" fmla="*/ 28 w 356"/>
                <a:gd name="T41" fmla="*/ 4 h 267"/>
                <a:gd name="T42" fmla="*/ 27 w 356"/>
                <a:gd name="T43" fmla="*/ 4 h 267"/>
                <a:gd name="T44" fmla="*/ 27 w 356"/>
                <a:gd name="T45" fmla="*/ 6 h 267"/>
                <a:gd name="T46" fmla="*/ 28 w 356"/>
                <a:gd name="T47" fmla="*/ 13 h 267"/>
                <a:gd name="T48" fmla="*/ 28 w 356"/>
                <a:gd name="T49" fmla="*/ 38 h 267"/>
                <a:gd name="T50" fmla="*/ 18 w 356"/>
                <a:gd name="T51" fmla="*/ 75 h 267"/>
                <a:gd name="T52" fmla="*/ 16 w 356"/>
                <a:gd name="T53" fmla="*/ 115 h 267"/>
                <a:gd name="T54" fmla="*/ 16 w 356"/>
                <a:gd name="T55" fmla="*/ 117 h 267"/>
                <a:gd name="T56" fmla="*/ 18 w 356"/>
                <a:gd name="T57" fmla="*/ 117 h 267"/>
                <a:gd name="T58" fmla="*/ 28 w 356"/>
                <a:gd name="T59" fmla="*/ 127 h 267"/>
                <a:gd name="T60" fmla="*/ 28 w 356"/>
                <a:gd name="T61" fmla="*/ 129 h 267"/>
                <a:gd name="T62" fmla="*/ 39 w 356"/>
                <a:gd name="T63" fmla="*/ 131 h 267"/>
                <a:gd name="T64" fmla="*/ 39 w 356"/>
                <a:gd name="T65" fmla="*/ 165 h 267"/>
                <a:gd name="T66" fmla="*/ 37 w 356"/>
                <a:gd name="T67" fmla="*/ 179 h 267"/>
                <a:gd name="T68" fmla="*/ 30 w 356"/>
                <a:gd name="T69" fmla="*/ 188 h 267"/>
                <a:gd name="T70" fmla="*/ 7 w 356"/>
                <a:gd name="T71" fmla="*/ 204 h 267"/>
                <a:gd name="T72" fmla="*/ 4 w 356"/>
                <a:gd name="T73" fmla="*/ 205 h 267"/>
                <a:gd name="T74" fmla="*/ 4 w 356"/>
                <a:gd name="T75" fmla="*/ 207 h 267"/>
                <a:gd name="T76" fmla="*/ 0 w 356"/>
                <a:gd name="T77" fmla="*/ 240 h 267"/>
                <a:gd name="T78" fmla="*/ 0 w 356"/>
                <a:gd name="T79" fmla="*/ 242 h 267"/>
                <a:gd name="T80" fmla="*/ 11 w 356"/>
                <a:gd name="T81" fmla="*/ 253 h 267"/>
                <a:gd name="T82" fmla="*/ 11 w 356"/>
                <a:gd name="T83" fmla="*/ 267 h 267"/>
                <a:gd name="T84" fmla="*/ 20 w 356"/>
                <a:gd name="T85" fmla="*/ 267 h 26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56"/>
                <a:gd name="T130" fmla="*/ 0 h 267"/>
                <a:gd name="T131" fmla="*/ 356 w 356"/>
                <a:gd name="T132" fmla="*/ 267 h 26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56" h="267">
                  <a:moveTo>
                    <a:pt x="18" y="267"/>
                  </a:moveTo>
                  <a:lnTo>
                    <a:pt x="18" y="250"/>
                  </a:lnTo>
                  <a:lnTo>
                    <a:pt x="8" y="238"/>
                  </a:lnTo>
                  <a:lnTo>
                    <a:pt x="12" y="209"/>
                  </a:lnTo>
                  <a:lnTo>
                    <a:pt x="31" y="192"/>
                  </a:lnTo>
                  <a:lnTo>
                    <a:pt x="41" y="182"/>
                  </a:lnTo>
                  <a:lnTo>
                    <a:pt x="41" y="180"/>
                  </a:lnTo>
                  <a:lnTo>
                    <a:pt x="43" y="165"/>
                  </a:lnTo>
                  <a:lnTo>
                    <a:pt x="43" y="127"/>
                  </a:lnTo>
                  <a:lnTo>
                    <a:pt x="41" y="127"/>
                  </a:lnTo>
                  <a:lnTo>
                    <a:pt x="41" y="125"/>
                  </a:lnTo>
                  <a:lnTo>
                    <a:pt x="29" y="121"/>
                  </a:lnTo>
                  <a:lnTo>
                    <a:pt x="22" y="113"/>
                  </a:lnTo>
                  <a:lnTo>
                    <a:pt x="24" y="75"/>
                  </a:lnTo>
                  <a:lnTo>
                    <a:pt x="33" y="38"/>
                  </a:lnTo>
                  <a:lnTo>
                    <a:pt x="33" y="10"/>
                  </a:lnTo>
                  <a:lnTo>
                    <a:pt x="352" y="8"/>
                  </a:lnTo>
                  <a:lnTo>
                    <a:pt x="356" y="0"/>
                  </a:lnTo>
                  <a:lnTo>
                    <a:pt x="27" y="2"/>
                  </a:lnTo>
                  <a:lnTo>
                    <a:pt x="25" y="2"/>
                  </a:lnTo>
                  <a:lnTo>
                    <a:pt x="25" y="4"/>
                  </a:lnTo>
                  <a:lnTo>
                    <a:pt x="24" y="4"/>
                  </a:lnTo>
                  <a:lnTo>
                    <a:pt x="24" y="6"/>
                  </a:lnTo>
                  <a:lnTo>
                    <a:pt x="25" y="13"/>
                  </a:lnTo>
                  <a:lnTo>
                    <a:pt x="25" y="38"/>
                  </a:lnTo>
                  <a:lnTo>
                    <a:pt x="16" y="75"/>
                  </a:lnTo>
                  <a:lnTo>
                    <a:pt x="14" y="115"/>
                  </a:lnTo>
                  <a:lnTo>
                    <a:pt x="14" y="117"/>
                  </a:lnTo>
                  <a:lnTo>
                    <a:pt x="16" y="117"/>
                  </a:lnTo>
                  <a:lnTo>
                    <a:pt x="25" y="127"/>
                  </a:lnTo>
                  <a:lnTo>
                    <a:pt x="25" y="129"/>
                  </a:lnTo>
                  <a:lnTo>
                    <a:pt x="35" y="131"/>
                  </a:lnTo>
                  <a:lnTo>
                    <a:pt x="35" y="165"/>
                  </a:lnTo>
                  <a:lnTo>
                    <a:pt x="33" y="179"/>
                  </a:lnTo>
                  <a:lnTo>
                    <a:pt x="27" y="188"/>
                  </a:lnTo>
                  <a:lnTo>
                    <a:pt x="6" y="204"/>
                  </a:lnTo>
                  <a:lnTo>
                    <a:pt x="4" y="205"/>
                  </a:lnTo>
                  <a:lnTo>
                    <a:pt x="4" y="207"/>
                  </a:lnTo>
                  <a:lnTo>
                    <a:pt x="0" y="240"/>
                  </a:lnTo>
                  <a:lnTo>
                    <a:pt x="0" y="242"/>
                  </a:lnTo>
                  <a:lnTo>
                    <a:pt x="10" y="253"/>
                  </a:lnTo>
                  <a:lnTo>
                    <a:pt x="10" y="267"/>
                  </a:lnTo>
                  <a:lnTo>
                    <a:pt x="18" y="2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91" name="Freeform 79"/>
            <p:cNvSpPr>
              <a:spLocks/>
            </p:cNvSpPr>
            <p:nvPr/>
          </p:nvSpPr>
          <p:spPr bwMode="auto">
            <a:xfrm>
              <a:off x="3966" y="1165"/>
              <a:ext cx="132" cy="122"/>
            </a:xfrm>
            <a:custGeom>
              <a:avLst/>
              <a:gdLst>
                <a:gd name="T0" fmla="*/ 91 w 117"/>
                <a:gd name="T1" fmla="*/ 9 h 122"/>
                <a:gd name="T2" fmla="*/ 96 w 117"/>
                <a:gd name="T3" fmla="*/ 25 h 122"/>
                <a:gd name="T4" fmla="*/ 108 w 117"/>
                <a:gd name="T5" fmla="*/ 23 h 122"/>
                <a:gd name="T6" fmla="*/ 122 w 117"/>
                <a:gd name="T7" fmla="*/ 15 h 122"/>
                <a:gd name="T8" fmla="*/ 115 w 117"/>
                <a:gd name="T9" fmla="*/ 30 h 122"/>
                <a:gd name="T10" fmla="*/ 120 w 117"/>
                <a:gd name="T11" fmla="*/ 44 h 122"/>
                <a:gd name="T12" fmla="*/ 111 w 117"/>
                <a:gd name="T13" fmla="*/ 73 h 122"/>
                <a:gd name="T14" fmla="*/ 96 w 117"/>
                <a:gd name="T15" fmla="*/ 80 h 122"/>
                <a:gd name="T16" fmla="*/ 91 w 117"/>
                <a:gd name="T17" fmla="*/ 86 h 122"/>
                <a:gd name="T18" fmla="*/ 82 w 117"/>
                <a:gd name="T19" fmla="*/ 90 h 122"/>
                <a:gd name="T20" fmla="*/ 61 w 117"/>
                <a:gd name="T21" fmla="*/ 101 h 122"/>
                <a:gd name="T22" fmla="*/ 52 w 117"/>
                <a:gd name="T23" fmla="*/ 99 h 122"/>
                <a:gd name="T24" fmla="*/ 46 w 117"/>
                <a:gd name="T25" fmla="*/ 97 h 122"/>
                <a:gd name="T26" fmla="*/ 20 w 117"/>
                <a:gd name="T27" fmla="*/ 109 h 122"/>
                <a:gd name="T28" fmla="*/ 7 w 117"/>
                <a:gd name="T29" fmla="*/ 115 h 122"/>
                <a:gd name="T30" fmla="*/ 16 w 117"/>
                <a:gd name="T31" fmla="*/ 94 h 122"/>
                <a:gd name="T32" fmla="*/ 16 w 117"/>
                <a:gd name="T33" fmla="*/ 82 h 122"/>
                <a:gd name="T34" fmla="*/ 33 w 117"/>
                <a:gd name="T35" fmla="*/ 48 h 122"/>
                <a:gd name="T36" fmla="*/ 50 w 117"/>
                <a:gd name="T37" fmla="*/ 49 h 122"/>
                <a:gd name="T38" fmla="*/ 56 w 117"/>
                <a:gd name="T39" fmla="*/ 59 h 122"/>
                <a:gd name="T40" fmla="*/ 70 w 117"/>
                <a:gd name="T41" fmla="*/ 55 h 122"/>
                <a:gd name="T42" fmla="*/ 70 w 117"/>
                <a:gd name="T43" fmla="*/ 23 h 122"/>
                <a:gd name="T44" fmla="*/ 78 w 117"/>
                <a:gd name="T45" fmla="*/ 15 h 122"/>
                <a:gd name="T46" fmla="*/ 68 w 117"/>
                <a:gd name="T47" fmla="*/ 11 h 122"/>
                <a:gd name="T48" fmla="*/ 61 w 117"/>
                <a:gd name="T49" fmla="*/ 25 h 122"/>
                <a:gd name="T50" fmla="*/ 61 w 117"/>
                <a:gd name="T51" fmla="*/ 51 h 122"/>
                <a:gd name="T52" fmla="*/ 56 w 117"/>
                <a:gd name="T53" fmla="*/ 44 h 122"/>
                <a:gd name="T54" fmla="*/ 37 w 117"/>
                <a:gd name="T55" fmla="*/ 38 h 122"/>
                <a:gd name="T56" fmla="*/ 14 w 117"/>
                <a:gd name="T57" fmla="*/ 51 h 122"/>
                <a:gd name="T58" fmla="*/ 11 w 117"/>
                <a:gd name="T59" fmla="*/ 69 h 122"/>
                <a:gd name="T60" fmla="*/ 0 w 117"/>
                <a:gd name="T61" fmla="*/ 84 h 122"/>
                <a:gd name="T62" fmla="*/ 0 w 117"/>
                <a:gd name="T63" fmla="*/ 111 h 122"/>
                <a:gd name="T64" fmla="*/ 5 w 117"/>
                <a:gd name="T65" fmla="*/ 121 h 122"/>
                <a:gd name="T66" fmla="*/ 18 w 117"/>
                <a:gd name="T67" fmla="*/ 121 h 122"/>
                <a:gd name="T68" fmla="*/ 35 w 117"/>
                <a:gd name="T69" fmla="*/ 115 h 122"/>
                <a:gd name="T70" fmla="*/ 44 w 117"/>
                <a:gd name="T71" fmla="*/ 117 h 122"/>
                <a:gd name="T72" fmla="*/ 49 w 117"/>
                <a:gd name="T73" fmla="*/ 121 h 122"/>
                <a:gd name="T74" fmla="*/ 63 w 117"/>
                <a:gd name="T75" fmla="*/ 121 h 122"/>
                <a:gd name="T76" fmla="*/ 78 w 117"/>
                <a:gd name="T77" fmla="*/ 101 h 122"/>
                <a:gd name="T78" fmla="*/ 98 w 117"/>
                <a:gd name="T79" fmla="*/ 94 h 122"/>
                <a:gd name="T80" fmla="*/ 100 w 117"/>
                <a:gd name="T81" fmla="*/ 90 h 122"/>
                <a:gd name="T82" fmla="*/ 122 w 117"/>
                <a:gd name="T83" fmla="*/ 76 h 122"/>
                <a:gd name="T84" fmla="*/ 124 w 117"/>
                <a:gd name="T85" fmla="*/ 57 h 122"/>
                <a:gd name="T86" fmla="*/ 126 w 117"/>
                <a:gd name="T87" fmla="*/ 42 h 122"/>
                <a:gd name="T88" fmla="*/ 132 w 117"/>
                <a:gd name="T89" fmla="*/ 17 h 122"/>
                <a:gd name="T90" fmla="*/ 126 w 117"/>
                <a:gd name="T91" fmla="*/ 9 h 122"/>
                <a:gd name="T92" fmla="*/ 115 w 117"/>
                <a:gd name="T93" fmla="*/ 5 h 122"/>
                <a:gd name="T94" fmla="*/ 100 w 117"/>
                <a:gd name="T95" fmla="*/ 17 h 122"/>
                <a:gd name="T96" fmla="*/ 94 w 117"/>
                <a:gd name="T97" fmla="*/ 1 h 122"/>
                <a:gd name="T98" fmla="*/ 74 w 117"/>
                <a:gd name="T99" fmla="*/ 7 h 12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17"/>
                <a:gd name="T151" fmla="*/ 0 h 122"/>
                <a:gd name="T152" fmla="*/ 117 w 117"/>
                <a:gd name="T153" fmla="*/ 122 h 122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17" h="122">
                  <a:moveTo>
                    <a:pt x="69" y="15"/>
                  </a:moveTo>
                  <a:lnTo>
                    <a:pt x="79" y="7"/>
                  </a:lnTo>
                  <a:lnTo>
                    <a:pt x="81" y="9"/>
                  </a:lnTo>
                  <a:lnTo>
                    <a:pt x="81" y="17"/>
                  </a:lnTo>
                  <a:lnTo>
                    <a:pt x="83" y="23"/>
                  </a:lnTo>
                  <a:lnTo>
                    <a:pt x="85" y="25"/>
                  </a:lnTo>
                  <a:lnTo>
                    <a:pt x="87" y="25"/>
                  </a:lnTo>
                  <a:lnTo>
                    <a:pt x="94" y="23"/>
                  </a:lnTo>
                  <a:lnTo>
                    <a:pt x="96" y="23"/>
                  </a:lnTo>
                  <a:lnTo>
                    <a:pt x="96" y="21"/>
                  </a:lnTo>
                  <a:lnTo>
                    <a:pt x="106" y="13"/>
                  </a:lnTo>
                  <a:lnTo>
                    <a:pt x="108" y="15"/>
                  </a:lnTo>
                  <a:lnTo>
                    <a:pt x="110" y="15"/>
                  </a:lnTo>
                  <a:lnTo>
                    <a:pt x="106" y="21"/>
                  </a:lnTo>
                  <a:lnTo>
                    <a:pt x="102" y="30"/>
                  </a:lnTo>
                  <a:lnTo>
                    <a:pt x="102" y="42"/>
                  </a:lnTo>
                  <a:lnTo>
                    <a:pt x="104" y="42"/>
                  </a:lnTo>
                  <a:lnTo>
                    <a:pt x="106" y="44"/>
                  </a:lnTo>
                  <a:lnTo>
                    <a:pt x="102" y="55"/>
                  </a:lnTo>
                  <a:lnTo>
                    <a:pt x="102" y="71"/>
                  </a:lnTo>
                  <a:lnTo>
                    <a:pt x="98" y="73"/>
                  </a:lnTo>
                  <a:lnTo>
                    <a:pt x="92" y="74"/>
                  </a:lnTo>
                  <a:lnTo>
                    <a:pt x="85" y="78"/>
                  </a:lnTo>
                  <a:lnTo>
                    <a:pt x="85" y="80"/>
                  </a:lnTo>
                  <a:lnTo>
                    <a:pt x="83" y="80"/>
                  </a:lnTo>
                  <a:lnTo>
                    <a:pt x="83" y="82"/>
                  </a:lnTo>
                  <a:lnTo>
                    <a:pt x="81" y="86"/>
                  </a:lnTo>
                  <a:lnTo>
                    <a:pt x="75" y="88"/>
                  </a:lnTo>
                  <a:lnTo>
                    <a:pt x="73" y="88"/>
                  </a:lnTo>
                  <a:lnTo>
                    <a:pt x="73" y="90"/>
                  </a:lnTo>
                  <a:lnTo>
                    <a:pt x="66" y="96"/>
                  </a:lnTo>
                  <a:lnTo>
                    <a:pt x="56" y="99"/>
                  </a:lnTo>
                  <a:lnTo>
                    <a:pt x="54" y="101"/>
                  </a:lnTo>
                  <a:lnTo>
                    <a:pt x="50" y="115"/>
                  </a:lnTo>
                  <a:lnTo>
                    <a:pt x="46" y="113"/>
                  </a:lnTo>
                  <a:lnTo>
                    <a:pt x="46" y="99"/>
                  </a:lnTo>
                  <a:lnTo>
                    <a:pt x="44" y="99"/>
                  </a:lnTo>
                  <a:lnTo>
                    <a:pt x="44" y="97"/>
                  </a:lnTo>
                  <a:lnTo>
                    <a:pt x="41" y="97"/>
                  </a:lnTo>
                  <a:lnTo>
                    <a:pt x="35" y="101"/>
                  </a:lnTo>
                  <a:lnTo>
                    <a:pt x="27" y="109"/>
                  </a:lnTo>
                  <a:lnTo>
                    <a:pt x="18" y="109"/>
                  </a:lnTo>
                  <a:lnTo>
                    <a:pt x="18" y="111"/>
                  </a:lnTo>
                  <a:lnTo>
                    <a:pt x="12" y="115"/>
                  </a:lnTo>
                  <a:lnTo>
                    <a:pt x="6" y="115"/>
                  </a:lnTo>
                  <a:lnTo>
                    <a:pt x="8" y="113"/>
                  </a:lnTo>
                  <a:lnTo>
                    <a:pt x="14" y="97"/>
                  </a:lnTo>
                  <a:lnTo>
                    <a:pt x="14" y="94"/>
                  </a:lnTo>
                  <a:lnTo>
                    <a:pt x="10" y="86"/>
                  </a:lnTo>
                  <a:lnTo>
                    <a:pt x="12" y="82"/>
                  </a:lnTo>
                  <a:lnTo>
                    <a:pt x="14" y="82"/>
                  </a:lnTo>
                  <a:lnTo>
                    <a:pt x="18" y="71"/>
                  </a:lnTo>
                  <a:lnTo>
                    <a:pt x="18" y="57"/>
                  </a:lnTo>
                  <a:lnTo>
                    <a:pt x="29" y="48"/>
                  </a:lnTo>
                  <a:lnTo>
                    <a:pt x="33" y="46"/>
                  </a:lnTo>
                  <a:lnTo>
                    <a:pt x="41" y="48"/>
                  </a:lnTo>
                  <a:lnTo>
                    <a:pt x="44" y="49"/>
                  </a:lnTo>
                  <a:lnTo>
                    <a:pt x="48" y="57"/>
                  </a:lnTo>
                  <a:lnTo>
                    <a:pt x="50" y="57"/>
                  </a:lnTo>
                  <a:lnTo>
                    <a:pt x="50" y="59"/>
                  </a:lnTo>
                  <a:lnTo>
                    <a:pt x="58" y="59"/>
                  </a:lnTo>
                  <a:lnTo>
                    <a:pt x="58" y="57"/>
                  </a:lnTo>
                  <a:lnTo>
                    <a:pt x="62" y="55"/>
                  </a:lnTo>
                  <a:lnTo>
                    <a:pt x="66" y="49"/>
                  </a:lnTo>
                  <a:lnTo>
                    <a:pt x="66" y="28"/>
                  </a:lnTo>
                  <a:lnTo>
                    <a:pt x="62" y="23"/>
                  </a:lnTo>
                  <a:lnTo>
                    <a:pt x="62" y="19"/>
                  </a:lnTo>
                  <a:lnTo>
                    <a:pt x="64" y="17"/>
                  </a:lnTo>
                  <a:lnTo>
                    <a:pt x="69" y="15"/>
                  </a:lnTo>
                  <a:lnTo>
                    <a:pt x="66" y="7"/>
                  </a:lnTo>
                  <a:lnTo>
                    <a:pt x="60" y="9"/>
                  </a:lnTo>
                  <a:lnTo>
                    <a:pt x="60" y="11"/>
                  </a:lnTo>
                  <a:lnTo>
                    <a:pt x="56" y="15"/>
                  </a:lnTo>
                  <a:lnTo>
                    <a:pt x="54" y="15"/>
                  </a:lnTo>
                  <a:lnTo>
                    <a:pt x="54" y="25"/>
                  </a:lnTo>
                  <a:lnTo>
                    <a:pt x="58" y="30"/>
                  </a:lnTo>
                  <a:lnTo>
                    <a:pt x="58" y="46"/>
                  </a:lnTo>
                  <a:lnTo>
                    <a:pt x="54" y="51"/>
                  </a:lnTo>
                  <a:lnTo>
                    <a:pt x="54" y="53"/>
                  </a:lnTo>
                  <a:lnTo>
                    <a:pt x="52" y="46"/>
                  </a:lnTo>
                  <a:lnTo>
                    <a:pt x="50" y="44"/>
                  </a:lnTo>
                  <a:lnTo>
                    <a:pt x="44" y="40"/>
                  </a:lnTo>
                  <a:lnTo>
                    <a:pt x="43" y="40"/>
                  </a:lnTo>
                  <a:lnTo>
                    <a:pt x="33" y="38"/>
                  </a:lnTo>
                  <a:lnTo>
                    <a:pt x="31" y="38"/>
                  </a:lnTo>
                  <a:lnTo>
                    <a:pt x="25" y="40"/>
                  </a:lnTo>
                  <a:lnTo>
                    <a:pt x="12" y="51"/>
                  </a:lnTo>
                  <a:lnTo>
                    <a:pt x="12" y="53"/>
                  </a:lnTo>
                  <a:lnTo>
                    <a:pt x="10" y="53"/>
                  </a:lnTo>
                  <a:lnTo>
                    <a:pt x="10" y="69"/>
                  </a:lnTo>
                  <a:lnTo>
                    <a:pt x="6" y="78"/>
                  </a:lnTo>
                  <a:lnTo>
                    <a:pt x="2" y="84"/>
                  </a:lnTo>
                  <a:lnTo>
                    <a:pt x="0" y="84"/>
                  </a:lnTo>
                  <a:lnTo>
                    <a:pt x="0" y="88"/>
                  </a:lnTo>
                  <a:lnTo>
                    <a:pt x="6" y="96"/>
                  </a:lnTo>
                  <a:lnTo>
                    <a:pt x="0" y="111"/>
                  </a:lnTo>
                  <a:lnTo>
                    <a:pt x="0" y="119"/>
                  </a:lnTo>
                  <a:lnTo>
                    <a:pt x="2" y="121"/>
                  </a:lnTo>
                  <a:lnTo>
                    <a:pt x="4" y="121"/>
                  </a:lnTo>
                  <a:lnTo>
                    <a:pt x="14" y="122"/>
                  </a:lnTo>
                  <a:lnTo>
                    <a:pt x="16" y="122"/>
                  </a:lnTo>
                  <a:lnTo>
                    <a:pt x="16" y="121"/>
                  </a:lnTo>
                  <a:lnTo>
                    <a:pt x="21" y="117"/>
                  </a:lnTo>
                  <a:lnTo>
                    <a:pt x="31" y="117"/>
                  </a:lnTo>
                  <a:lnTo>
                    <a:pt x="31" y="115"/>
                  </a:lnTo>
                  <a:lnTo>
                    <a:pt x="39" y="109"/>
                  </a:lnTo>
                  <a:lnTo>
                    <a:pt x="43" y="103"/>
                  </a:lnTo>
                  <a:lnTo>
                    <a:pt x="39" y="117"/>
                  </a:lnTo>
                  <a:lnTo>
                    <a:pt x="39" y="119"/>
                  </a:lnTo>
                  <a:lnTo>
                    <a:pt x="41" y="121"/>
                  </a:lnTo>
                  <a:lnTo>
                    <a:pt x="43" y="121"/>
                  </a:lnTo>
                  <a:lnTo>
                    <a:pt x="52" y="122"/>
                  </a:lnTo>
                  <a:lnTo>
                    <a:pt x="54" y="122"/>
                  </a:lnTo>
                  <a:lnTo>
                    <a:pt x="56" y="121"/>
                  </a:lnTo>
                  <a:lnTo>
                    <a:pt x="62" y="107"/>
                  </a:lnTo>
                  <a:lnTo>
                    <a:pt x="69" y="103"/>
                  </a:lnTo>
                  <a:lnTo>
                    <a:pt x="69" y="101"/>
                  </a:lnTo>
                  <a:lnTo>
                    <a:pt x="77" y="96"/>
                  </a:lnTo>
                  <a:lnTo>
                    <a:pt x="85" y="94"/>
                  </a:lnTo>
                  <a:lnTo>
                    <a:pt x="87" y="94"/>
                  </a:lnTo>
                  <a:lnTo>
                    <a:pt x="87" y="92"/>
                  </a:lnTo>
                  <a:lnTo>
                    <a:pt x="89" y="92"/>
                  </a:lnTo>
                  <a:lnTo>
                    <a:pt x="89" y="90"/>
                  </a:lnTo>
                  <a:lnTo>
                    <a:pt x="91" y="84"/>
                  </a:lnTo>
                  <a:lnTo>
                    <a:pt x="102" y="80"/>
                  </a:lnTo>
                  <a:lnTo>
                    <a:pt x="108" y="76"/>
                  </a:lnTo>
                  <a:lnTo>
                    <a:pt x="108" y="74"/>
                  </a:lnTo>
                  <a:lnTo>
                    <a:pt x="110" y="74"/>
                  </a:lnTo>
                  <a:lnTo>
                    <a:pt x="110" y="57"/>
                  </a:lnTo>
                  <a:lnTo>
                    <a:pt x="114" y="46"/>
                  </a:lnTo>
                  <a:lnTo>
                    <a:pt x="114" y="42"/>
                  </a:lnTo>
                  <a:lnTo>
                    <a:pt x="112" y="42"/>
                  </a:lnTo>
                  <a:lnTo>
                    <a:pt x="110" y="38"/>
                  </a:lnTo>
                  <a:lnTo>
                    <a:pt x="110" y="32"/>
                  </a:lnTo>
                  <a:lnTo>
                    <a:pt x="117" y="17"/>
                  </a:lnTo>
                  <a:lnTo>
                    <a:pt x="117" y="13"/>
                  </a:lnTo>
                  <a:lnTo>
                    <a:pt x="115" y="13"/>
                  </a:lnTo>
                  <a:lnTo>
                    <a:pt x="112" y="9"/>
                  </a:lnTo>
                  <a:lnTo>
                    <a:pt x="112" y="7"/>
                  </a:lnTo>
                  <a:lnTo>
                    <a:pt x="106" y="5"/>
                  </a:lnTo>
                  <a:lnTo>
                    <a:pt x="102" y="5"/>
                  </a:lnTo>
                  <a:lnTo>
                    <a:pt x="102" y="7"/>
                  </a:lnTo>
                  <a:lnTo>
                    <a:pt x="92" y="15"/>
                  </a:lnTo>
                  <a:lnTo>
                    <a:pt x="89" y="17"/>
                  </a:lnTo>
                  <a:lnTo>
                    <a:pt x="89" y="5"/>
                  </a:lnTo>
                  <a:lnTo>
                    <a:pt x="87" y="5"/>
                  </a:lnTo>
                  <a:lnTo>
                    <a:pt x="83" y="1"/>
                  </a:lnTo>
                  <a:lnTo>
                    <a:pt x="83" y="0"/>
                  </a:lnTo>
                  <a:lnTo>
                    <a:pt x="75" y="0"/>
                  </a:lnTo>
                  <a:lnTo>
                    <a:pt x="66" y="7"/>
                  </a:lnTo>
                  <a:lnTo>
                    <a:pt x="69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92" name="Freeform 80"/>
            <p:cNvSpPr>
              <a:spLocks/>
            </p:cNvSpPr>
            <p:nvPr/>
          </p:nvSpPr>
          <p:spPr bwMode="auto">
            <a:xfrm>
              <a:off x="3743" y="1709"/>
              <a:ext cx="18" cy="21"/>
            </a:xfrm>
            <a:custGeom>
              <a:avLst/>
              <a:gdLst>
                <a:gd name="T0" fmla="*/ 11 w 16"/>
                <a:gd name="T1" fmla="*/ 0 h 21"/>
                <a:gd name="T2" fmla="*/ 18 w 16"/>
                <a:gd name="T3" fmla="*/ 15 h 21"/>
                <a:gd name="T4" fmla="*/ 11 w 16"/>
                <a:gd name="T5" fmla="*/ 21 h 21"/>
                <a:gd name="T6" fmla="*/ 0 w 16"/>
                <a:gd name="T7" fmla="*/ 15 h 21"/>
                <a:gd name="T8" fmla="*/ 0 w 16"/>
                <a:gd name="T9" fmla="*/ 6 h 21"/>
                <a:gd name="T10" fmla="*/ 11 w 16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"/>
                <a:gd name="T19" fmla="*/ 0 h 21"/>
                <a:gd name="T20" fmla="*/ 16 w 16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" h="21">
                  <a:moveTo>
                    <a:pt x="10" y="0"/>
                  </a:moveTo>
                  <a:lnTo>
                    <a:pt x="16" y="15"/>
                  </a:lnTo>
                  <a:lnTo>
                    <a:pt x="10" y="21"/>
                  </a:lnTo>
                  <a:lnTo>
                    <a:pt x="0" y="15"/>
                  </a:lnTo>
                  <a:lnTo>
                    <a:pt x="0" y="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93" name="Freeform 81"/>
            <p:cNvSpPr>
              <a:spLocks/>
            </p:cNvSpPr>
            <p:nvPr/>
          </p:nvSpPr>
          <p:spPr bwMode="auto">
            <a:xfrm>
              <a:off x="3740" y="1705"/>
              <a:ext cx="26" cy="29"/>
            </a:xfrm>
            <a:custGeom>
              <a:avLst/>
              <a:gdLst>
                <a:gd name="T0" fmla="*/ 12 w 23"/>
                <a:gd name="T1" fmla="*/ 10 h 29"/>
                <a:gd name="T2" fmla="*/ 17 w 23"/>
                <a:gd name="T3" fmla="*/ 19 h 29"/>
                <a:gd name="T4" fmla="*/ 15 w 23"/>
                <a:gd name="T5" fmla="*/ 19 h 29"/>
                <a:gd name="T6" fmla="*/ 8 w 23"/>
                <a:gd name="T7" fmla="*/ 17 h 29"/>
                <a:gd name="T8" fmla="*/ 8 w 23"/>
                <a:gd name="T9" fmla="*/ 12 h 29"/>
                <a:gd name="T10" fmla="*/ 12 w 23"/>
                <a:gd name="T11" fmla="*/ 10 h 29"/>
                <a:gd name="T12" fmla="*/ 12 w 23"/>
                <a:gd name="T13" fmla="*/ 0 h 29"/>
                <a:gd name="T14" fmla="*/ 2 w 23"/>
                <a:gd name="T15" fmla="*/ 6 h 29"/>
                <a:gd name="T16" fmla="*/ 2 w 23"/>
                <a:gd name="T17" fmla="*/ 8 h 29"/>
                <a:gd name="T18" fmla="*/ 0 w 23"/>
                <a:gd name="T19" fmla="*/ 8 h 29"/>
                <a:gd name="T20" fmla="*/ 0 w 23"/>
                <a:gd name="T21" fmla="*/ 21 h 29"/>
                <a:gd name="T22" fmla="*/ 2 w 23"/>
                <a:gd name="T23" fmla="*/ 21 h 29"/>
                <a:gd name="T24" fmla="*/ 2 w 23"/>
                <a:gd name="T25" fmla="*/ 23 h 29"/>
                <a:gd name="T26" fmla="*/ 12 w 23"/>
                <a:gd name="T27" fmla="*/ 29 h 29"/>
                <a:gd name="T28" fmla="*/ 17 w 23"/>
                <a:gd name="T29" fmla="*/ 29 h 29"/>
                <a:gd name="T30" fmla="*/ 17 w 23"/>
                <a:gd name="T31" fmla="*/ 27 h 29"/>
                <a:gd name="T32" fmla="*/ 24 w 23"/>
                <a:gd name="T33" fmla="*/ 21 h 29"/>
                <a:gd name="T34" fmla="*/ 26 w 23"/>
                <a:gd name="T35" fmla="*/ 21 h 29"/>
                <a:gd name="T36" fmla="*/ 26 w 23"/>
                <a:gd name="T37" fmla="*/ 17 h 29"/>
                <a:gd name="T38" fmla="*/ 19 w 23"/>
                <a:gd name="T39" fmla="*/ 2 h 29"/>
                <a:gd name="T40" fmla="*/ 17 w 23"/>
                <a:gd name="T41" fmla="*/ 2 h 29"/>
                <a:gd name="T42" fmla="*/ 17 w 23"/>
                <a:gd name="T43" fmla="*/ 0 h 29"/>
                <a:gd name="T44" fmla="*/ 12 w 23"/>
                <a:gd name="T45" fmla="*/ 0 h 29"/>
                <a:gd name="T46" fmla="*/ 12 w 23"/>
                <a:gd name="T47" fmla="*/ 10 h 2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3"/>
                <a:gd name="T73" fmla="*/ 0 h 29"/>
                <a:gd name="T74" fmla="*/ 23 w 23"/>
                <a:gd name="T75" fmla="*/ 29 h 2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3" h="29">
                  <a:moveTo>
                    <a:pt x="11" y="10"/>
                  </a:moveTo>
                  <a:lnTo>
                    <a:pt x="15" y="19"/>
                  </a:lnTo>
                  <a:lnTo>
                    <a:pt x="13" y="19"/>
                  </a:lnTo>
                  <a:lnTo>
                    <a:pt x="7" y="17"/>
                  </a:lnTo>
                  <a:lnTo>
                    <a:pt x="7" y="12"/>
                  </a:lnTo>
                  <a:lnTo>
                    <a:pt x="11" y="10"/>
                  </a:lnTo>
                  <a:lnTo>
                    <a:pt x="11" y="0"/>
                  </a:lnTo>
                  <a:lnTo>
                    <a:pt x="2" y="6"/>
                  </a:lnTo>
                  <a:lnTo>
                    <a:pt x="2" y="8"/>
                  </a:lnTo>
                  <a:lnTo>
                    <a:pt x="0" y="8"/>
                  </a:lnTo>
                  <a:lnTo>
                    <a:pt x="0" y="21"/>
                  </a:lnTo>
                  <a:lnTo>
                    <a:pt x="2" y="21"/>
                  </a:lnTo>
                  <a:lnTo>
                    <a:pt x="2" y="23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15" y="27"/>
                  </a:lnTo>
                  <a:lnTo>
                    <a:pt x="21" y="21"/>
                  </a:lnTo>
                  <a:lnTo>
                    <a:pt x="23" y="21"/>
                  </a:lnTo>
                  <a:lnTo>
                    <a:pt x="23" y="17"/>
                  </a:lnTo>
                  <a:lnTo>
                    <a:pt x="17" y="2"/>
                  </a:lnTo>
                  <a:lnTo>
                    <a:pt x="15" y="2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11" y="10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94" name="Freeform 82"/>
            <p:cNvSpPr>
              <a:spLocks/>
            </p:cNvSpPr>
            <p:nvPr/>
          </p:nvSpPr>
          <p:spPr bwMode="auto">
            <a:xfrm>
              <a:off x="3776" y="1697"/>
              <a:ext cx="26" cy="39"/>
            </a:xfrm>
            <a:custGeom>
              <a:avLst/>
              <a:gdLst>
                <a:gd name="T0" fmla="*/ 26 w 23"/>
                <a:gd name="T1" fmla="*/ 2 h 39"/>
                <a:gd name="T2" fmla="*/ 18 w 23"/>
                <a:gd name="T3" fmla="*/ 18 h 39"/>
                <a:gd name="T4" fmla="*/ 18 w 23"/>
                <a:gd name="T5" fmla="*/ 25 h 39"/>
                <a:gd name="T6" fmla="*/ 7 w 23"/>
                <a:gd name="T7" fmla="*/ 39 h 39"/>
                <a:gd name="T8" fmla="*/ 0 w 23"/>
                <a:gd name="T9" fmla="*/ 35 h 39"/>
                <a:gd name="T10" fmla="*/ 0 w 23"/>
                <a:gd name="T11" fmla="*/ 16 h 39"/>
                <a:gd name="T12" fmla="*/ 21 w 23"/>
                <a:gd name="T13" fmla="*/ 0 h 39"/>
                <a:gd name="T14" fmla="*/ 26 w 23"/>
                <a:gd name="T15" fmla="*/ 2 h 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3"/>
                <a:gd name="T25" fmla="*/ 0 h 39"/>
                <a:gd name="T26" fmla="*/ 23 w 23"/>
                <a:gd name="T27" fmla="*/ 39 h 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3" h="39">
                  <a:moveTo>
                    <a:pt x="23" y="2"/>
                  </a:moveTo>
                  <a:lnTo>
                    <a:pt x="16" y="18"/>
                  </a:lnTo>
                  <a:lnTo>
                    <a:pt x="16" y="25"/>
                  </a:lnTo>
                  <a:lnTo>
                    <a:pt x="6" y="39"/>
                  </a:lnTo>
                  <a:lnTo>
                    <a:pt x="0" y="35"/>
                  </a:lnTo>
                  <a:lnTo>
                    <a:pt x="0" y="16"/>
                  </a:lnTo>
                  <a:lnTo>
                    <a:pt x="19" y="0"/>
                  </a:lnTo>
                  <a:lnTo>
                    <a:pt x="23" y="2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95" name="Freeform 83"/>
            <p:cNvSpPr>
              <a:spLocks/>
            </p:cNvSpPr>
            <p:nvPr/>
          </p:nvSpPr>
          <p:spPr bwMode="auto">
            <a:xfrm>
              <a:off x="3771" y="1694"/>
              <a:ext cx="35" cy="46"/>
            </a:xfrm>
            <a:custGeom>
              <a:avLst/>
              <a:gdLst>
                <a:gd name="T0" fmla="*/ 28 w 31"/>
                <a:gd name="T1" fmla="*/ 5 h 46"/>
                <a:gd name="T2" fmla="*/ 18 w 31"/>
                <a:gd name="T3" fmla="*/ 19 h 46"/>
                <a:gd name="T4" fmla="*/ 18 w 31"/>
                <a:gd name="T5" fmla="*/ 26 h 46"/>
                <a:gd name="T6" fmla="*/ 11 w 31"/>
                <a:gd name="T7" fmla="*/ 36 h 46"/>
                <a:gd name="T8" fmla="*/ 9 w 31"/>
                <a:gd name="T9" fmla="*/ 36 h 46"/>
                <a:gd name="T10" fmla="*/ 9 w 31"/>
                <a:gd name="T11" fmla="*/ 21 h 46"/>
                <a:gd name="T12" fmla="*/ 26 w 31"/>
                <a:gd name="T13" fmla="*/ 7 h 46"/>
                <a:gd name="T14" fmla="*/ 28 w 31"/>
                <a:gd name="T15" fmla="*/ 5 h 46"/>
                <a:gd name="T16" fmla="*/ 33 w 31"/>
                <a:gd name="T17" fmla="*/ 2 h 46"/>
                <a:gd name="T18" fmla="*/ 28 w 31"/>
                <a:gd name="T19" fmla="*/ 0 h 46"/>
                <a:gd name="T20" fmla="*/ 25 w 31"/>
                <a:gd name="T21" fmla="*/ 0 h 46"/>
                <a:gd name="T22" fmla="*/ 2 w 31"/>
                <a:gd name="T23" fmla="*/ 15 h 46"/>
                <a:gd name="T24" fmla="*/ 2 w 31"/>
                <a:gd name="T25" fmla="*/ 17 h 46"/>
                <a:gd name="T26" fmla="*/ 0 w 31"/>
                <a:gd name="T27" fmla="*/ 17 h 46"/>
                <a:gd name="T28" fmla="*/ 0 w 31"/>
                <a:gd name="T29" fmla="*/ 40 h 46"/>
                <a:gd name="T30" fmla="*/ 2 w 31"/>
                <a:gd name="T31" fmla="*/ 40 h 46"/>
                <a:gd name="T32" fmla="*/ 2 w 31"/>
                <a:gd name="T33" fmla="*/ 42 h 46"/>
                <a:gd name="T34" fmla="*/ 9 w 31"/>
                <a:gd name="T35" fmla="*/ 46 h 46"/>
                <a:gd name="T36" fmla="*/ 14 w 31"/>
                <a:gd name="T37" fmla="*/ 46 h 46"/>
                <a:gd name="T38" fmla="*/ 16 w 31"/>
                <a:gd name="T39" fmla="*/ 44 h 46"/>
                <a:gd name="T40" fmla="*/ 26 w 31"/>
                <a:gd name="T41" fmla="*/ 30 h 46"/>
                <a:gd name="T42" fmla="*/ 26 w 31"/>
                <a:gd name="T43" fmla="*/ 21 h 46"/>
                <a:gd name="T44" fmla="*/ 35 w 31"/>
                <a:gd name="T45" fmla="*/ 7 h 46"/>
                <a:gd name="T46" fmla="*/ 35 w 31"/>
                <a:gd name="T47" fmla="*/ 3 h 46"/>
                <a:gd name="T48" fmla="*/ 33 w 31"/>
                <a:gd name="T49" fmla="*/ 3 h 46"/>
                <a:gd name="T50" fmla="*/ 33 w 31"/>
                <a:gd name="T51" fmla="*/ 2 h 46"/>
                <a:gd name="T52" fmla="*/ 28 w 31"/>
                <a:gd name="T53" fmla="*/ 5 h 4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31"/>
                <a:gd name="T82" fmla="*/ 0 h 46"/>
                <a:gd name="T83" fmla="*/ 31 w 31"/>
                <a:gd name="T84" fmla="*/ 46 h 4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31" h="46">
                  <a:moveTo>
                    <a:pt x="25" y="5"/>
                  </a:moveTo>
                  <a:lnTo>
                    <a:pt x="16" y="19"/>
                  </a:lnTo>
                  <a:lnTo>
                    <a:pt x="16" y="26"/>
                  </a:lnTo>
                  <a:lnTo>
                    <a:pt x="10" y="36"/>
                  </a:lnTo>
                  <a:lnTo>
                    <a:pt x="8" y="36"/>
                  </a:lnTo>
                  <a:lnTo>
                    <a:pt x="8" y="21"/>
                  </a:lnTo>
                  <a:lnTo>
                    <a:pt x="23" y="7"/>
                  </a:lnTo>
                  <a:lnTo>
                    <a:pt x="25" y="5"/>
                  </a:lnTo>
                  <a:lnTo>
                    <a:pt x="29" y="2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2" y="15"/>
                  </a:lnTo>
                  <a:lnTo>
                    <a:pt x="2" y="17"/>
                  </a:lnTo>
                  <a:lnTo>
                    <a:pt x="0" y="17"/>
                  </a:lnTo>
                  <a:lnTo>
                    <a:pt x="0" y="40"/>
                  </a:lnTo>
                  <a:lnTo>
                    <a:pt x="2" y="40"/>
                  </a:lnTo>
                  <a:lnTo>
                    <a:pt x="2" y="42"/>
                  </a:lnTo>
                  <a:lnTo>
                    <a:pt x="8" y="46"/>
                  </a:lnTo>
                  <a:lnTo>
                    <a:pt x="12" y="46"/>
                  </a:lnTo>
                  <a:lnTo>
                    <a:pt x="14" y="44"/>
                  </a:lnTo>
                  <a:lnTo>
                    <a:pt x="23" y="30"/>
                  </a:lnTo>
                  <a:lnTo>
                    <a:pt x="23" y="21"/>
                  </a:lnTo>
                  <a:lnTo>
                    <a:pt x="31" y="7"/>
                  </a:lnTo>
                  <a:lnTo>
                    <a:pt x="31" y="3"/>
                  </a:lnTo>
                  <a:lnTo>
                    <a:pt x="29" y="3"/>
                  </a:lnTo>
                  <a:lnTo>
                    <a:pt x="29" y="2"/>
                  </a:lnTo>
                  <a:lnTo>
                    <a:pt x="25" y="5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96" name="Freeform 84"/>
            <p:cNvSpPr>
              <a:spLocks/>
            </p:cNvSpPr>
            <p:nvPr/>
          </p:nvSpPr>
          <p:spPr bwMode="auto">
            <a:xfrm>
              <a:off x="3813" y="1713"/>
              <a:ext cx="50" cy="52"/>
            </a:xfrm>
            <a:custGeom>
              <a:avLst/>
              <a:gdLst>
                <a:gd name="T0" fmla="*/ 11 w 44"/>
                <a:gd name="T1" fmla="*/ 0 h 52"/>
                <a:gd name="T2" fmla="*/ 28 w 44"/>
                <a:gd name="T3" fmla="*/ 17 h 52"/>
                <a:gd name="T4" fmla="*/ 45 w 44"/>
                <a:gd name="T5" fmla="*/ 25 h 52"/>
                <a:gd name="T6" fmla="*/ 50 w 44"/>
                <a:gd name="T7" fmla="*/ 36 h 52"/>
                <a:gd name="T8" fmla="*/ 45 w 44"/>
                <a:gd name="T9" fmla="*/ 44 h 52"/>
                <a:gd name="T10" fmla="*/ 39 w 44"/>
                <a:gd name="T11" fmla="*/ 52 h 52"/>
                <a:gd name="T12" fmla="*/ 28 w 44"/>
                <a:gd name="T13" fmla="*/ 46 h 52"/>
                <a:gd name="T14" fmla="*/ 2 w 44"/>
                <a:gd name="T15" fmla="*/ 31 h 52"/>
                <a:gd name="T16" fmla="*/ 2 w 44"/>
                <a:gd name="T17" fmla="*/ 17 h 52"/>
                <a:gd name="T18" fmla="*/ 0 w 44"/>
                <a:gd name="T19" fmla="*/ 6 h 52"/>
                <a:gd name="T20" fmla="*/ 11 w 44"/>
                <a:gd name="T21" fmla="*/ 0 h 5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"/>
                <a:gd name="T34" fmla="*/ 0 h 52"/>
                <a:gd name="T35" fmla="*/ 44 w 44"/>
                <a:gd name="T36" fmla="*/ 52 h 5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" h="52">
                  <a:moveTo>
                    <a:pt x="10" y="0"/>
                  </a:moveTo>
                  <a:lnTo>
                    <a:pt x="25" y="17"/>
                  </a:lnTo>
                  <a:lnTo>
                    <a:pt x="40" y="25"/>
                  </a:lnTo>
                  <a:lnTo>
                    <a:pt x="44" y="36"/>
                  </a:lnTo>
                  <a:lnTo>
                    <a:pt x="40" y="44"/>
                  </a:lnTo>
                  <a:lnTo>
                    <a:pt x="34" y="52"/>
                  </a:lnTo>
                  <a:lnTo>
                    <a:pt x="25" y="46"/>
                  </a:lnTo>
                  <a:lnTo>
                    <a:pt x="2" y="31"/>
                  </a:lnTo>
                  <a:lnTo>
                    <a:pt x="2" y="17"/>
                  </a:lnTo>
                  <a:lnTo>
                    <a:pt x="0" y="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97" name="Freeform 85"/>
            <p:cNvSpPr>
              <a:spLocks/>
            </p:cNvSpPr>
            <p:nvPr/>
          </p:nvSpPr>
          <p:spPr bwMode="auto">
            <a:xfrm>
              <a:off x="3809" y="1709"/>
              <a:ext cx="58" cy="59"/>
            </a:xfrm>
            <a:custGeom>
              <a:avLst/>
              <a:gdLst>
                <a:gd name="T0" fmla="*/ 16 w 52"/>
                <a:gd name="T1" fmla="*/ 10 h 59"/>
                <a:gd name="T2" fmla="*/ 30 w 52"/>
                <a:gd name="T3" fmla="*/ 23 h 59"/>
                <a:gd name="T4" fmla="*/ 30 w 52"/>
                <a:gd name="T5" fmla="*/ 25 h 59"/>
                <a:gd name="T6" fmla="*/ 45 w 52"/>
                <a:gd name="T7" fmla="*/ 31 h 59"/>
                <a:gd name="T8" fmla="*/ 49 w 52"/>
                <a:gd name="T9" fmla="*/ 40 h 59"/>
                <a:gd name="T10" fmla="*/ 45 w 52"/>
                <a:gd name="T11" fmla="*/ 46 h 59"/>
                <a:gd name="T12" fmla="*/ 41 w 52"/>
                <a:gd name="T13" fmla="*/ 50 h 59"/>
                <a:gd name="T14" fmla="*/ 35 w 52"/>
                <a:gd name="T15" fmla="*/ 46 h 59"/>
                <a:gd name="T16" fmla="*/ 11 w 52"/>
                <a:gd name="T17" fmla="*/ 33 h 59"/>
                <a:gd name="T18" fmla="*/ 11 w 52"/>
                <a:gd name="T19" fmla="*/ 21 h 59"/>
                <a:gd name="T20" fmla="*/ 9 w 52"/>
                <a:gd name="T21" fmla="*/ 11 h 59"/>
                <a:gd name="T22" fmla="*/ 16 w 52"/>
                <a:gd name="T23" fmla="*/ 10 h 59"/>
                <a:gd name="T24" fmla="*/ 13 w 52"/>
                <a:gd name="T25" fmla="*/ 0 h 59"/>
                <a:gd name="T26" fmla="*/ 2 w 52"/>
                <a:gd name="T27" fmla="*/ 6 h 59"/>
                <a:gd name="T28" fmla="*/ 0 w 52"/>
                <a:gd name="T29" fmla="*/ 8 h 59"/>
                <a:gd name="T30" fmla="*/ 0 w 52"/>
                <a:gd name="T31" fmla="*/ 10 h 59"/>
                <a:gd name="T32" fmla="*/ 2 w 52"/>
                <a:gd name="T33" fmla="*/ 21 h 59"/>
                <a:gd name="T34" fmla="*/ 2 w 52"/>
                <a:gd name="T35" fmla="*/ 36 h 59"/>
                <a:gd name="T36" fmla="*/ 4 w 52"/>
                <a:gd name="T37" fmla="*/ 36 h 59"/>
                <a:gd name="T38" fmla="*/ 4 w 52"/>
                <a:gd name="T39" fmla="*/ 38 h 59"/>
                <a:gd name="T40" fmla="*/ 30 w 52"/>
                <a:gd name="T41" fmla="*/ 54 h 59"/>
                <a:gd name="T42" fmla="*/ 41 w 52"/>
                <a:gd name="T43" fmla="*/ 59 h 59"/>
                <a:gd name="T44" fmla="*/ 45 w 52"/>
                <a:gd name="T45" fmla="*/ 59 h 59"/>
                <a:gd name="T46" fmla="*/ 47 w 52"/>
                <a:gd name="T47" fmla="*/ 58 h 59"/>
                <a:gd name="T48" fmla="*/ 54 w 52"/>
                <a:gd name="T49" fmla="*/ 50 h 59"/>
                <a:gd name="T50" fmla="*/ 58 w 52"/>
                <a:gd name="T51" fmla="*/ 42 h 59"/>
                <a:gd name="T52" fmla="*/ 58 w 52"/>
                <a:gd name="T53" fmla="*/ 38 h 59"/>
                <a:gd name="T54" fmla="*/ 54 w 52"/>
                <a:gd name="T55" fmla="*/ 27 h 59"/>
                <a:gd name="T56" fmla="*/ 51 w 52"/>
                <a:gd name="T57" fmla="*/ 27 h 59"/>
                <a:gd name="T58" fmla="*/ 51 w 52"/>
                <a:gd name="T59" fmla="*/ 25 h 59"/>
                <a:gd name="T60" fmla="*/ 35 w 52"/>
                <a:gd name="T61" fmla="*/ 17 h 59"/>
                <a:gd name="T62" fmla="*/ 19 w 52"/>
                <a:gd name="T63" fmla="*/ 2 h 59"/>
                <a:gd name="T64" fmla="*/ 17 w 52"/>
                <a:gd name="T65" fmla="*/ 2 h 59"/>
                <a:gd name="T66" fmla="*/ 17 w 52"/>
                <a:gd name="T67" fmla="*/ 0 h 59"/>
                <a:gd name="T68" fmla="*/ 13 w 52"/>
                <a:gd name="T69" fmla="*/ 0 h 59"/>
                <a:gd name="T70" fmla="*/ 16 w 52"/>
                <a:gd name="T71" fmla="*/ 10 h 5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2"/>
                <a:gd name="T109" fmla="*/ 0 h 59"/>
                <a:gd name="T110" fmla="*/ 52 w 52"/>
                <a:gd name="T111" fmla="*/ 59 h 5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2" h="59">
                  <a:moveTo>
                    <a:pt x="14" y="10"/>
                  </a:moveTo>
                  <a:lnTo>
                    <a:pt x="27" y="23"/>
                  </a:lnTo>
                  <a:lnTo>
                    <a:pt x="27" y="25"/>
                  </a:lnTo>
                  <a:lnTo>
                    <a:pt x="40" y="31"/>
                  </a:lnTo>
                  <a:lnTo>
                    <a:pt x="44" y="40"/>
                  </a:lnTo>
                  <a:lnTo>
                    <a:pt x="40" y="46"/>
                  </a:lnTo>
                  <a:lnTo>
                    <a:pt x="37" y="50"/>
                  </a:lnTo>
                  <a:lnTo>
                    <a:pt x="31" y="46"/>
                  </a:lnTo>
                  <a:lnTo>
                    <a:pt x="10" y="33"/>
                  </a:lnTo>
                  <a:lnTo>
                    <a:pt x="10" y="21"/>
                  </a:lnTo>
                  <a:lnTo>
                    <a:pt x="8" y="11"/>
                  </a:lnTo>
                  <a:lnTo>
                    <a:pt x="14" y="10"/>
                  </a:lnTo>
                  <a:lnTo>
                    <a:pt x="12" y="0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21"/>
                  </a:lnTo>
                  <a:lnTo>
                    <a:pt x="2" y="36"/>
                  </a:lnTo>
                  <a:lnTo>
                    <a:pt x="4" y="36"/>
                  </a:lnTo>
                  <a:lnTo>
                    <a:pt x="4" y="38"/>
                  </a:lnTo>
                  <a:lnTo>
                    <a:pt x="27" y="54"/>
                  </a:lnTo>
                  <a:lnTo>
                    <a:pt x="37" y="59"/>
                  </a:lnTo>
                  <a:lnTo>
                    <a:pt x="40" y="59"/>
                  </a:lnTo>
                  <a:lnTo>
                    <a:pt x="42" y="58"/>
                  </a:lnTo>
                  <a:lnTo>
                    <a:pt x="48" y="50"/>
                  </a:lnTo>
                  <a:lnTo>
                    <a:pt x="52" y="42"/>
                  </a:lnTo>
                  <a:lnTo>
                    <a:pt x="52" y="38"/>
                  </a:lnTo>
                  <a:lnTo>
                    <a:pt x="48" y="27"/>
                  </a:lnTo>
                  <a:lnTo>
                    <a:pt x="46" y="27"/>
                  </a:lnTo>
                  <a:lnTo>
                    <a:pt x="46" y="25"/>
                  </a:lnTo>
                  <a:lnTo>
                    <a:pt x="31" y="17"/>
                  </a:lnTo>
                  <a:lnTo>
                    <a:pt x="17" y="2"/>
                  </a:lnTo>
                  <a:lnTo>
                    <a:pt x="15" y="2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4" y="10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98" name="Freeform 86"/>
            <p:cNvSpPr>
              <a:spLocks/>
            </p:cNvSpPr>
            <p:nvPr/>
          </p:nvSpPr>
          <p:spPr bwMode="auto">
            <a:xfrm>
              <a:off x="3869" y="1724"/>
              <a:ext cx="22" cy="44"/>
            </a:xfrm>
            <a:custGeom>
              <a:avLst/>
              <a:gdLst>
                <a:gd name="T0" fmla="*/ 0 w 19"/>
                <a:gd name="T1" fmla="*/ 4 h 44"/>
                <a:gd name="T2" fmla="*/ 5 w 19"/>
                <a:gd name="T3" fmla="*/ 0 h 44"/>
                <a:gd name="T4" fmla="*/ 20 w 19"/>
                <a:gd name="T5" fmla="*/ 14 h 44"/>
                <a:gd name="T6" fmla="*/ 22 w 19"/>
                <a:gd name="T7" fmla="*/ 23 h 44"/>
                <a:gd name="T8" fmla="*/ 15 w 19"/>
                <a:gd name="T9" fmla="*/ 29 h 44"/>
                <a:gd name="T10" fmla="*/ 10 w 19"/>
                <a:gd name="T11" fmla="*/ 44 h 44"/>
                <a:gd name="T12" fmla="*/ 5 w 19"/>
                <a:gd name="T13" fmla="*/ 43 h 44"/>
                <a:gd name="T14" fmla="*/ 5 w 19"/>
                <a:gd name="T15" fmla="*/ 21 h 44"/>
                <a:gd name="T16" fmla="*/ 0 w 19"/>
                <a:gd name="T17" fmla="*/ 4 h 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44"/>
                <a:gd name="T29" fmla="*/ 19 w 19"/>
                <a:gd name="T30" fmla="*/ 44 h 4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44">
                  <a:moveTo>
                    <a:pt x="0" y="4"/>
                  </a:moveTo>
                  <a:lnTo>
                    <a:pt x="4" y="0"/>
                  </a:lnTo>
                  <a:lnTo>
                    <a:pt x="17" y="14"/>
                  </a:lnTo>
                  <a:lnTo>
                    <a:pt x="19" y="23"/>
                  </a:lnTo>
                  <a:lnTo>
                    <a:pt x="13" y="29"/>
                  </a:lnTo>
                  <a:lnTo>
                    <a:pt x="9" y="44"/>
                  </a:lnTo>
                  <a:lnTo>
                    <a:pt x="4" y="43"/>
                  </a:lnTo>
                  <a:lnTo>
                    <a:pt x="4" y="21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99" name="Freeform 87"/>
            <p:cNvSpPr>
              <a:spLocks/>
            </p:cNvSpPr>
            <p:nvPr/>
          </p:nvSpPr>
          <p:spPr bwMode="auto">
            <a:xfrm>
              <a:off x="3865" y="1720"/>
              <a:ext cx="30" cy="52"/>
            </a:xfrm>
            <a:custGeom>
              <a:avLst/>
              <a:gdLst>
                <a:gd name="T0" fmla="*/ 9 w 27"/>
                <a:gd name="T1" fmla="*/ 8 h 52"/>
                <a:gd name="T2" fmla="*/ 9 w 27"/>
                <a:gd name="T3" fmla="*/ 6 h 52"/>
                <a:gd name="T4" fmla="*/ 19 w 27"/>
                <a:gd name="T5" fmla="*/ 20 h 52"/>
                <a:gd name="T6" fmla="*/ 21 w 27"/>
                <a:gd name="T7" fmla="*/ 25 h 52"/>
                <a:gd name="T8" fmla="*/ 17 w 27"/>
                <a:gd name="T9" fmla="*/ 31 h 52"/>
                <a:gd name="T10" fmla="*/ 14 w 27"/>
                <a:gd name="T11" fmla="*/ 31 h 52"/>
                <a:gd name="T12" fmla="*/ 14 w 27"/>
                <a:gd name="T13" fmla="*/ 33 h 52"/>
                <a:gd name="T14" fmla="*/ 13 w 27"/>
                <a:gd name="T15" fmla="*/ 43 h 52"/>
                <a:gd name="T16" fmla="*/ 13 w 27"/>
                <a:gd name="T17" fmla="*/ 45 h 52"/>
                <a:gd name="T18" fmla="*/ 13 w 27"/>
                <a:gd name="T19" fmla="*/ 25 h 52"/>
                <a:gd name="T20" fmla="*/ 9 w 27"/>
                <a:gd name="T21" fmla="*/ 8 h 52"/>
                <a:gd name="T22" fmla="*/ 0 w 27"/>
                <a:gd name="T23" fmla="*/ 8 h 52"/>
                <a:gd name="T24" fmla="*/ 4 w 27"/>
                <a:gd name="T25" fmla="*/ 25 h 52"/>
                <a:gd name="T26" fmla="*/ 4 w 27"/>
                <a:gd name="T27" fmla="*/ 48 h 52"/>
                <a:gd name="T28" fmla="*/ 7 w 27"/>
                <a:gd name="T29" fmla="*/ 48 h 52"/>
                <a:gd name="T30" fmla="*/ 7 w 27"/>
                <a:gd name="T31" fmla="*/ 50 h 52"/>
                <a:gd name="T32" fmla="*/ 13 w 27"/>
                <a:gd name="T33" fmla="*/ 52 h 52"/>
                <a:gd name="T34" fmla="*/ 17 w 27"/>
                <a:gd name="T35" fmla="*/ 52 h 52"/>
                <a:gd name="T36" fmla="*/ 17 w 27"/>
                <a:gd name="T37" fmla="*/ 50 h 52"/>
                <a:gd name="T38" fmla="*/ 19 w 27"/>
                <a:gd name="T39" fmla="*/ 50 h 52"/>
                <a:gd name="T40" fmla="*/ 19 w 27"/>
                <a:gd name="T41" fmla="*/ 48 h 52"/>
                <a:gd name="T42" fmla="*/ 23 w 27"/>
                <a:gd name="T43" fmla="*/ 35 h 52"/>
                <a:gd name="T44" fmla="*/ 28 w 27"/>
                <a:gd name="T45" fmla="*/ 29 h 52"/>
                <a:gd name="T46" fmla="*/ 30 w 27"/>
                <a:gd name="T47" fmla="*/ 29 h 52"/>
                <a:gd name="T48" fmla="*/ 30 w 27"/>
                <a:gd name="T49" fmla="*/ 27 h 52"/>
                <a:gd name="T50" fmla="*/ 28 w 27"/>
                <a:gd name="T51" fmla="*/ 18 h 52"/>
                <a:gd name="T52" fmla="*/ 28 w 27"/>
                <a:gd name="T53" fmla="*/ 16 h 52"/>
                <a:gd name="T54" fmla="*/ 26 w 27"/>
                <a:gd name="T55" fmla="*/ 16 h 52"/>
                <a:gd name="T56" fmla="*/ 11 w 27"/>
                <a:gd name="T57" fmla="*/ 2 h 52"/>
                <a:gd name="T58" fmla="*/ 11 w 27"/>
                <a:gd name="T59" fmla="*/ 0 h 52"/>
                <a:gd name="T60" fmla="*/ 7 w 27"/>
                <a:gd name="T61" fmla="*/ 0 h 52"/>
                <a:gd name="T62" fmla="*/ 7 w 27"/>
                <a:gd name="T63" fmla="*/ 2 h 52"/>
                <a:gd name="T64" fmla="*/ 2 w 27"/>
                <a:gd name="T65" fmla="*/ 6 h 52"/>
                <a:gd name="T66" fmla="*/ 0 w 27"/>
                <a:gd name="T67" fmla="*/ 6 h 52"/>
                <a:gd name="T68" fmla="*/ 0 w 27"/>
                <a:gd name="T69" fmla="*/ 8 h 52"/>
                <a:gd name="T70" fmla="*/ 9 w 27"/>
                <a:gd name="T71" fmla="*/ 8 h 5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7"/>
                <a:gd name="T109" fmla="*/ 0 h 52"/>
                <a:gd name="T110" fmla="*/ 27 w 27"/>
                <a:gd name="T111" fmla="*/ 52 h 5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7" h="52">
                  <a:moveTo>
                    <a:pt x="8" y="8"/>
                  </a:moveTo>
                  <a:lnTo>
                    <a:pt x="8" y="6"/>
                  </a:lnTo>
                  <a:lnTo>
                    <a:pt x="17" y="20"/>
                  </a:lnTo>
                  <a:lnTo>
                    <a:pt x="19" y="25"/>
                  </a:lnTo>
                  <a:lnTo>
                    <a:pt x="15" y="31"/>
                  </a:lnTo>
                  <a:lnTo>
                    <a:pt x="13" y="31"/>
                  </a:lnTo>
                  <a:lnTo>
                    <a:pt x="13" y="33"/>
                  </a:lnTo>
                  <a:lnTo>
                    <a:pt x="12" y="43"/>
                  </a:lnTo>
                  <a:lnTo>
                    <a:pt x="12" y="45"/>
                  </a:lnTo>
                  <a:lnTo>
                    <a:pt x="12" y="25"/>
                  </a:lnTo>
                  <a:lnTo>
                    <a:pt x="8" y="8"/>
                  </a:lnTo>
                  <a:lnTo>
                    <a:pt x="0" y="8"/>
                  </a:lnTo>
                  <a:lnTo>
                    <a:pt x="4" y="25"/>
                  </a:lnTo>
                  <a:lnTo>
                    <a:pt x="4" y="48"/>
                  </a:lnTo>
                  <a:lnTo>
                    <a:pt x="6" y="48"/>
                  </a:lnTo>
                  <a:lnTo>
                    <a:pt x="6" y="50"/>
                  </a:lnTo>
                  <a:lnTo>
                    <a:pt x="12" y="52"/>
                  </a:lnTo>
                  <a:lnTo>
                    <a:pt x="15" y="52"/>
                  </a:lnTo>
                  <a:lnTo>
                    <a:pt x="15" y="50"/>
                  </a:lnTo>
                  <a:lnTo>
                    <a:pt x="17" y="50"/>
                  </a:lnTo>
                  <a:lnTo>
                    <a:pt x="17" y="48"/>
                  </a:lnTo>
                  <a:lnTo>
                    <a:pt x="21" y="35"/>
                  </a:lnTo>
                  <a:lnTo>
                    <a:pt x="25" y="29"/>
                  </a:lnTo>
                  <a:lnTo>
                    <a:pt x="27" y="29"/>
                  </a:lnTo>
                  <a:lnTo>
                    <a:pt x="27" y="27"/>
                  </a:lnTo>
                  <a:lnTo>
                    <a:pt x="25" y="18"/>
                  </a:lnTo>
                  <a:lnTo>
                    <a:pt x="25" y="16"/>
                  </a:lnTo>
                  <a:lnTo>
                    <a:pt x="23" y="16"/>
                  </a:lnTo>
                  <a:lnTo>
                    <a:pt x="10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6" y="2"/>
                  </a:lnTo>
                  <a:lnTo>
                    <a:pt x="2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00" name="Freeform 88"/>
            <p:cNvSpPr>
              <a:spLocks/>
            </p:cNvSpPr>
            <p:nvPr/>
          </p:nvSpPr>
          <p:spPr bwMode="auto">
            <a:xfrm>
              <a:off x="3895" y="1719"/>
              <a:ext cx="33" cy="13"/>
            </a:xfrm>
            <a:custGeom>
              <a:avLst/>
              <a:gdLst>
                <a:gd name="T0" fmla="*/ 0 w 29"/>
                <a:gd name="T1" fmla="*/ 3 h 13"/>
                <a:gd name="T2" fmla="*/ 17 w 29"/>
                <a:gd name="T3" fmla="*/ 0 h 13"/>
                <a:gd name="T4" fmla="*/ 33 w 29"/>
                <a:gd name="T5" fmla="*/ 3 h 13"/>
                <a:gd name="T6" fmla="*/ 33 w 29"/>
                <a:gd name="T7" fmla="*/ 13 h 13"/>
                <a:gd name="T8" fmla="*/ 17 w 29"/>
                <a:gd name="T9" fmla="*/ 11 h 13"/>
                <a:gd name="T10" fmla="*/ 7 w 29"/>
                <a:gd name="T11" fmla="*/ 9 h 13"/>
                <a:gd name="T12" fmla="*/ 0 w 29"/>
                <a:gd name="T13" fmla="*/ 3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9"/>
                <a:gd name="T22" fmla="*/ 0 h 13"/>
                <a:gd name="T23" fmla="*/ 29 w 29"/>
                <a:gd name="T24" fmla="*/ 13 h 1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9" h="13">
                  <a:moveTo>
                    <a:pt x="0" y="3"/>
                  </a:moveTo>
                  <a:lnTo>
                    <a:pt x="15" y="0"/>
                  </a:lnTo>
                  <a:lnTo>
                    <a:pt x="29" y="3"/>
                  </a:lnTo>
                  <a:lnTo>
                    <a:pt x="29" y="13"/>
                  </a:lnTo>
                  <a:lnTo>
                    <a:pt x="15" y="11"/>
                  </a:lnTo>
                  <a:lnTo>
                    <a:pt x="6" y="9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01" name="Freeform 89"/>
            <p:cNvSpPr>
              <a:spLocks/>
            </p:cNvSpPr>
            <p:nvPr/>
          </p:nvSpPr>
          <p:spPr bwMode="auto">
            <a:xfrm>
              <a:off x="3891" y="1715"/>
              <a:ext cx="41" cy="21"/>
            </a:xfrm>
            <a:custGeom>
              <a:avLst/>
              <a:gdLst>
                <a:gd name="T0" fmla="*/ 13 w 37"/>
                <a:gd name="T1" fmla="*/ 9 h 21"/>
                <a:gd name="T2" fmla="*/ 21 w 37"/>
                <a:gd name="T3" fmla="*/ 7 h 21"/>
                <a:gd name="T4" fmla="*/ 32 w 37"/>
                <a:gd name="T5" fmla="*/ 11 h 21"/>
                <a:gd name="T6" fmla="*/ 32 w 37"/>
                <a:gd name="T7" fmla="*/ 13 h 21"/>
                <a:gd name="T8" fmla="*/ 21 w 37"/>
                <a:gd name="T9" fmla="*/ 11 h 21"/>
                <a:gd name="T10" fmla="*/ 13 w 37"/>
                <a:gd name="T11" fmla="*/ 9 h 21"/>
                <a:gd name="T12" fmla="*/ 2 w 37"/>
                <a:gd name="T13" fmla="*/ 9 h 21"/>
                <a:gd name="T14" fmla="*/ 9 w 37"/>
                <a:gd name="T15" fmla="*/ 15 h 21"/>
                <a:gd name="T16" fmla="*/ 9 w 37"/>
                <a:gd name="T17" fmla="*/ 17 h 21"/>
                <a:gd name="T18" fmla="*/ 11 w 37"/>
                <a:gd name="T19" fmla="*/ 17 h 21"/>
                <a:gd name="T20" fmla="*/ 21 w 37"/>
                <a:gd name="T21" fmla="*/ 19 h 21"/>
                <a:gd name="T22" fmla="*/ 37 w 37"/>
                <a:gd name="T23" fmla="*/ 21 h 21"/>
                <a:gd name="T24" fmla="*/ 39 w 37"/>
                <a:gd name="T25" fmla="*/ 21 h 21"/>
                <a:gd name="T26" fmla="*/ 39 w 37"/>
                <a:gd name="T27" fmla="*/ 19 h 21"/>
                <a:gd name="T28" fmla="*/ 41 w 37"/>
                <a:gd name="T29" fmla="*/ 19 h 21"/>
                <a:gd name="T30" fmla="*/ 41 w 37"/>
                <a:gd name="T31" fmla="*/ 5 h 21"/>
                <a:gd name="T32" fmla="*/ 39 w 37"/>
                <a:gd name="T33" fmla="*/ 5 h 21"/>
                <a:gd name="T34" fmla="*/ 39 w 37"/>
                <a:gd name="T35" fmla="*/ 4 h 21"/>
                <a:gd name="T36" fmla="*/ 23 w 37"/>
                <a:gd name="T37" fmla="*/ 0 h 21"/>
                <a:gd name="T38" fmla="*/ 21 w 37"/>
                <a:gd name="T39" fmla="*/ 0 h 21"/>
                <a:gd name="T40" fmla="*/ 4 w 37"/>
                <a:gd name="T41" fmla="*/ 4 h 21"/>
                <a:gd name="T42" fmla="*/ 2 w 37"/>
                <a:gd name="T43" fmla="*/ 4 h 21"/>
                <a:gd name="T44" fmla="*/ 2 w 37"/>
                <a:gd name="T45" fmla="*/ 5 h 21"/>
                <a:gd name="T46" fmla="*/ 0 w 37"/>
                <a:gd name="T47" fmla="*/ 5 h 21"/>
                <a:gd name="T48" fmla="*/ 0 w 37"/>
                <a:gd name="T49" fmla="*/ 9 h 21"/>
                <a:gd name="T50" fmla="*/ 2 w 37"/>
                <a:gd name="T51" fmla="*/ 9 h 21"/>
                <a:gd name="T52" fmla="*/ 13 w 37"/>
                <a:gd name="T53" fmla="*/ 9 h 2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37"/>
                <a:gd name="T82" fmla="*/ 0 h 21"/>
                <a:gd name="T83" fmla="*/ 37 w 37"/>
                <a:gd name="T84" fmla="*/ 21 h 2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37" h="21">
                  <a:moveTo>
                    <a:pt x="12" y="9"/>
                  </a:moveTo>
                  <a:lnTo>
                    <a:pt x="19" y="7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19" y="11"/>
                  </a:lnTo>
                  <a:lnTo>
                    <a:pt x="12" y="9"/>
                  </a:lnTo>
                  <a:lnTo>
                    <a:pt x="2" y="9"/>
                  </a:lnTo>
                  <a:lnTo>
                    <a:pt x="8" y="15"/>
                  </a:lnTo>
                  <a:lnTo>
                    <a:pt x="8" y="17"/>
                  </a:lnTo>
                  <a:lnTo>
                    <a:pt x="10" y="17"/>
                  </a:lnTo>
                  <a:lnTo>
                    <a:pt x="19" y="19"/>
                  </a:lnTo>
                  <a:lnTo>
                    <a:pt x="33" y="21"/>
                  </a:lnTo>
                  <a:lnTo>
                    <a:pt x="35" y="21"/>
                  </a:lnTo>
                  <a:lnTo>
                    <a:pt x="35" y="19"/>
                  </a:lnTo>
                  <a:lnTo>
                    <a:pt x="37" y="19"/>
                  </a:lnTo>
                  <a:lnTo>
                    <a:pt x="37" y="5"/>
                  </a:lnTo>
                  <a:lnTo>
                    <a:pt x="35" y="5"/>
                  </a:lnTo>
                  <a:lnTo>
                    <a:pt x="35" y="4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9"/>
                  </a:lnTo>
                  <a:lnTo>
                    <a:pt x="2" y="9"/>
                  </a:lnTo>
                  <a:lnTo>
                    <a:pt x="12" y="9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02" name="Freeform 90"/>
            <p:cNvSpPr>
              <a:spLocks/>
            </p:cNvSpPr>
            <p:nvPr/>
          </p:nvSpPr>
          <p:spPr bwMode="auto">
            <a:xfrm>
              <a:off x="4111" y="1690"/>
              <a:ext cx="29" cy="44"/>
            </a:xfrm>
            <a:custGeom>
              <a:avLst/>
              <a:gdLst>
                <a:gd name="T0" fmla="*/ 5 w 25"/>
                <a:gd name="T1" fmla="*/ 0 h 44"/>
                <a:gd name="T2" fmla="*/ 15 w 25"/>
                <a:gd name="T3" fmla="*/ 7 h 44"/>
                <a:gd name="T4" fmla="*/ 27 w 25"/>
                <a:gd name="T5" fmla="*/ 17 h 44"/>
                <a:gd name="T6" fmla="*/ 29 w 25"/>
                <a:gd name="T7" fmla="*/ 29 h 44"/>
                <a:gd name="T8" fmla="*/ 29 w 25"/>
                <a:gd name="T9" fmla="*/ 38 h 44"/>
                <a:gd name="T10" fmla="*/ 27 w 25"/>
                <a:gd name="T11" fmla="*/ 44 h 44"/>
                <a:gd name="T12" fmla="*/ 7 w 25"/>
                <a:gd name="T13" fmla="*/ 34 h 44"/>
                <a:gd name="T14" fmla="*/ 0 w 25"/>
                <a:gd name="T15" fmla="*/ 27 h 44"/>
                <a:gd name="T16" fmla="*/ 0 w 25"/>
                <a:gd name="T17" fmla="*/ 9 h 44"/>
                <a:gd name="T18" fmla="*/ 5 w 25"/>
                <a:gd name="T19" fmla="*/ 0 h 4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5"/>
                <a:gd name="T31" fmla="*/ 0 h 44"/>
                <a:gd name="T32" fmla="*/ 25 w 25"/>
                <a:gd name="T33" fmla="*/ 44 h 4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5" h="44">
                  <a:moveTo>
                    <a:pt x="4" y="0"/>
                  </a:moveTo>
                  <a:lnTo>
                    <a:pt x="13" y="7"/>
                  </a:lnTo>
                  <a:lnTo>
                    <a:pt x="23" y="17"/>
                  </a:lnTo>
                  <a:lnTo>
                    <a:pt x="25" y="29"/>
                  </a:lnTo>
                  <a:lnTo>
                    <a:pt x="25" y="38"/>
                  </a:lnTo>
                  <a:lnTo>
                    <a:pt x="23" y="44"/>
                  </a:lnTo>
                  <a:lnTo>
                    <a:pt x="6" y="34"/>
                  </a:lnTo>
                  <a:lnTo>
                    <a:pt x="0" y="27"/>
                  </a:lnTo>
                  <a:lnTo>
                    <a:pt x="0" y="9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1C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03" name="Freeform 91"/>
            <p:cNvSpPr>
              <a:spLocks/>
            </p:cNvSpPr>
            <p:nvPr/>
          </p:nvSpPr>
          <p:spPr bwMode="auto">
            <a:xfrm>
              <a:off x="4107" y="1686"/>
              <a:ext cx="37" cy="52"/>
            </a:xfrm>
            <a:custGeom>
              <a:avLst/>
              <a:gdLst>
                <a:gd name="T0" fmla="*/ 11 w 33"/>
                <a:gd name="T1" fmla="*/ 10 h 52"/>
                <a:gd name="T2" fmla="*/ 17 w 33"/>
                <a:gd name="T3" fmla="*/ 15 h 52"/>
                <a:gd name="T4" fmla="*/ 26 w 33"/>
                <a:gd name="T5" fmla="*/ 23 h 52"/>
                <a:gd name="T6" fmla="*/ 28 w 33"/>
                <a:gd name="T7" fmla="*/ 33 h 52"/>
                <a:gd name="T8" fmla="*/ 28 w 33"/>
                <a:gd name="T9" fmla="*/ 42 h 52"/>
                <a:gd name="T10" fmla="*/ 13 w 33"/>
                <a:gd name="T11" fmla="*/ 34 h 52"/>
                <a:gd name="T12" fmla="*/ 9 w 33"/>
                <a:gd name="T13" fmla="*/ 29 h 52"/>
                <a:gd name="T14" fmla="*/ 9 w 33"/>
                <a:gd name="T15" fmla="*/ 13 h 52"/>
                <a:gd name="T16" fmla="*/ 11 w 33"/>
                <a:gd name="T17" fmla="*/ 10 h 52"/>
                <a:gd name="T18" fmla="*/ 4 w 33"/>
                <a:gd name="T19" fmla="*/ 2 h 52"/>
                <a:gd name="T20" fmla="*/ 0 w 33"/>
                <a:gd name="T21" fmla="*/ 11 h 52"/>
                <a:gd name="T22" fmla="*/ 0 w 33"/>
                <a:gd name="T23" fmla="*/ 33 h 52"/>
                <a:gd name="T24" fmla="*/ 7 w 33"/>
                <a:gd name="T25" fmla="*/ 40 h 52"/>
                <a:gd name="T26" fmla="*/ 9 w 33"/>
                <a:gd name="T27" fmla="*/ 40 h 52"/>
                <a:gd name="T28" fmla="*/ 9 w 33"/>
                <a:gd name="T29" fmla="*/ 42 h 52"/>
                <a:gd name="T30" fmla="*/ 28 w 33"/>
                <a:gd name="T31" fmla="*/ 52 h 52"/>
                <a:gd name="T32" fmla="*/ 33 w 33"/>
                <a:gd name="T33" fmla="*/ 52 h 52"/>
                <a:gd name="T34" fmla="*/ 35 w 33"/>
                <a:gd name="T35" fmla="*/ 50 h 52"/>
                <a:gd name="T36" fmla="*/ 37 w 33"/>
                <a:gd name="T37" fmla="*/ 44 h 52"/>
                <a:gd name="T38" fmla="*/ 37 w 33"/>
                <a:gd name="T39" fmla="*/ 33 h 52"/>
                <a:gd name="T40" fmla="*/ 35 w 33"/>
                <a:gd name="T41" fmla="*/ 21 h 52"/>
                <a:gd name="T42" fmla="*/ 35 w 33"/>
                <a:gd name="T43" fmla="*/ 19 h 52"/>
                <a:gd name="T44" fmla="*/ 33 w 33"/>
                <a:gd name="T45" fmla="*/ 19 h 52"/>
                <a:gd name="T46" fmla="*/ 11 w 33"/>
                <a:gd name="T47" fmla="*/ 0 h 52"/>
                <a:gd name="T48" fmla="*/ 7 w 33"/>
                <a:gd name="T49" fmla="*/ 0 h 52"/>
                <a:gd name="T50" fmla="*/ 4 w 33"/>
                <a:gd name="T51" fmla="*/ 2 h 52"/>
                <a:gd name="T52" fmla="*/ 11 w 33"/>
                <a:gd name="T53" fmla="*/ 10 h 5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33"/>
                <a:gd name="T82" fmla="*/ 0 h 52"/>
                <a:gd name="T83" fmla="*/ 33 w 33"/>
                <a:gd name="T84" fmla="*/ 52 h 5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33" h="52">
                  <a:moveTo>
                    <a:pt x="10" y="10"/>
                  </a:moveTo>
                  <a:lnTo>
                    <a:pt x="15" y="15"/>
                  </a:lnTo>
                  <a:lnTo>
                    <a:pt x="23" y="23"/>
                  </a:lnTo>
                  <a:lnTo>
                    <a:pt x="25" y="33"/>
                  </a:lnTo>
                  <a:lnTo>
                    <a:pt x="25" y="42"/>
                  </a:lnTo>
                  <a:lnTo>
                    <a:pt x="12" y="34"/>
                  </a:lnTo>
                  <a:lnTo>
                    <a:pt x="8" y="29"/>
                  </a:lnTo>
                  <a:lnTo>
                    <a:pt x="8" y="13"/>
                  </a:lnTo>
                  <a:lnTo>
                    <a:pt x="10" y="10"/>
                  </a:lnTo>
                  <a:lnTo>
                    <a:pt x="4" y="2"/>
                  </a:lnTo>
                  <a:lnTo>
                    <a:pt x="0" y="11"/>
                  </a:lnTo>
                  <a:lnTo>
                    <a:pt x="0" y="33"/>
                  </a:lnTo>
                  <a:lnTo>
                    <a:pt x="6" y="40"/>
                  </a:lnTo>
                  <a:lnTo>
                    <a:pt x="8" y="40"/>
                  </a:lnTo>
                  <a:lnTo>
                    <a:pt x="8" y="42"/>
                  </a:lnTo>
                  <a:lnTo>
                    <a:pt x="25" y="52"/>
                  </a:lnTo>
                  <a:lnTo>
                    <a:pt x="29" y="52"/>
                  </a:lnTo>
                  <a:lnTo>
                    <a:pt x="31" y="50"/>
                  </a:lnTo>
                  <a:lnTo>
                    <a:pt x="33" y="44"/>
                  </a:lnTo>
                  <a:lnTo>
                    <a:pt x="33" y="33"/>
                  </a:lnTo>
                  <a:lnTo>
                    <a:pt x="31" y="21"/>
                  </a:lnTo>
                  <a:lnTo>
                    <a:pt x="31" y="19"/>
                  </a:lnTo>
                  <a:lnTo>
                    <a:pt x="29" y="19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10" y="10"/>
                  </a:lnTo>
                  <a:close/>
                </a:path>
              </a:pathLst>
            </a:custGeom>
            <a:solidFill>
              <a:srgbClr val="F21C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04" name="Freeform 92"/>
            <p:cNvSpPr>
              <a:spLocks/>
            </p:cNvSpPr>
            <p:nvPr/>
          </p:nvSpPr>
          <p:spPr bwMode="auto">
            <a:xfrm>
              <a:off x="4025" y="1840"/>
              <a:ext cx="37" cy="40"/>
            </a:xfrm>
            <a:custGeom>
              <a:avLst/>
              <a:gdLst>
                <a:gd name="T0" fmla="*/ 0 w 33"/>
                <a:gd name="T1" fmla="*/ 0 h 40"/>
                <a:gd name="T2" fmla="*/ 11 w 33"/>
                <a:gd name="T3" fmla="*/ 3 h 40"/>
                <a:gd name="T4" fmla="*/ 21 w 33"/>
                <a:gd name="T5" fmla="*/ 11 h 40"/>
                <a:gd name="T6" fmla="*/ 37 w 33"/>
                <a:gd name="T7" fmla="*/ 40 h 40"/>
                <a:gd name="T8" fmla="*/ 17 w 33"/>
                <a:gd name="T9" fmla="*/ 32 h 40"/>
                <a:gd name="T10" fmla="*/ 7 w 33"/>
                <a:gd name="T11" fmla="*/ 30 h 40"/>
                <a:gd name="T12" fmla="*/ 7 w 33"/>
                <a:gd name="T13" fmla="*/ 24 h 40"/>
                <a:gd name="T14" fmla="*/ 11 w 33"/>
                <a:gd name="T15" fmla="*/ 23 h 40"/>
                <a:gd name="T16" fmla="*/ 11 w 33"/>
                <a:gd name="T17" fmla="*/ 15 h 40"/>
                <a:gd name="T18" fmla="*/ 4 w 33"/>
                <a:gd name="T19" fmla="*/ 11 h 40"/>
                <a:gd name="T20" fmla="*/ 0 w 33"/>
                <a:gd name="T21" fmla="*/ 0 h 4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3"/>
                <a:gd name="T34" fmla="*/ 0 h 40"/>
                <a:gd name="T35" fmla="*/ 33 w 33"/>
                <a:gd name="T36" fmla="*/ 40 h 4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3" h="40">
                  <a:moveTo>
                    <a:pt x="0" y="0"/>
                  </a:moveTo>
                  <a:lnTo>
                    <a:pt x="10" y="3"/>
                  </a:lnTo>
                  <a:lnTo>
                    <a:pt x="19" y="11"/>
                  </a:lnTo>
                  <a:lnTo>
                    <a:pt x="33" y="40"/>
                  </a:lnTo>
                  <a:lnTo>
                    <a:pt x="15" y="32"/>
                  </a:lnTo>
                  <a:lnTo>
                    <a:pt x="6" y="30"/>
                  </a:lnTo>
                  <a:lnTo>
                    <a:pt x="6" y="24"/>
                  </a:lnTo>
                  <a:lnTo>
                    <a:pt x="10" y="23"/>
                  </a:lnTo>
                  <a:lnTo>
                    <a:pt x="10" y="15"/>
                  </a:lnTo>
                  <a:lnTo>
                    <a:pt x="4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1C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05" name="Freeform 93"/>
            <p:cNvSpPr>
              <a:spLocks/>
            </p:cNvSpPr>
            <p:nvPr/>
          </p:nvSpPr>
          <p:spPr bwMode="auto">
            <a:xfrm>
              <a:off x="4020" y="1836"/>
              <a:ext cx="46" cy="48"/>
            </a:xfrm>
            <a:custGeom>
              <a:avLst/>
              <a:gdLst>
                <a:gd name="T0" fmla="*/ 11 w 41"/>
                <a:gd name="T1" fmla="*/ 9 h 48"/>
                <a:gd name="T2" fmla="*/ 13 w 41"/>
                <a:gd name="T3" fmla="*/ 11 h 48"/>
                <a:gd name="T4" fmla="*/ 21 w 41"/>
                <a:gd name="T5" fmla="*/ 17 h 48"/>
                <a:gd name="T6" fmla="*/ 33 w 41"/>
                <a:gd name="T7" fmla="*/ 36 h 48"/>
                <a:gd name="T8" fmla="*/ 24 w 41"/>
                <a:gd name="T9" fmla="*/ 32 h 48"/>
                <a:gd name="T10" fmla="*/ 13 w 41"/>
                <a:gd name="T11" fmla="*/ 32 h 48"/>
                <a:gd name="T12" fmla="*/ 13 w 41"/>
                <a:gd name="T13" fmla="*/ 30 h 48"/>
                <a:gd name="T14" fmla="*/ 18 w 41"/>
                <a:gd name="T15" fmla="*/ 30 h 48"/>
                <a:gd name="T16" fmla="*/ 20 w 41"/>
                <a:gd name="T17" fmla="*/ 28 h 48"/>
                <a:gd name="T18" fmla="*/ 20 w 41"/>
                <a:gd name="T19" fmla="*/ 17 h 48"/>
                <a:gd name="T20" fmla="*/ 18 w 41"/>
                <a:gd name="T21" fmla="*/ 17 h 48"/>
                <a:gd name="T22" fmla="*/ 18 w 41"/>
                <a:gd name="T23" fmla="*/ 15 h 48"/>
                <a:gd name="T24" fmla="*/ 13 w 41"/>
                <a:gd name="T25" fmla="*/ 13 h 48"/>
                <a:gd name="T26" fmla="*/ 11 w 41"/>
                <a:gd name="T27" fmla="*/ 9 h 48"/>
                <a:gd name="T28" fmla="*/ 0 w 41"/>
                <a:gd name="T29" fmla="*/ 5 h 48"/>
                <a:gd name="T30" fmla="*/ 4 w 41"/>
                <a:gd name="T31" fmla="*/ 17 h 48"/>
                <a:gd name="T32" fmla="*/ 7 w 41"/>
                <a:gd name="T33" fmla="*/ 17 h 48"/>
                <a:gd name="T34" fmla="*/ 7 w 41"/>
                <a:gd name="T35" fmla="*/ 19 h 48"/>
                <a:gd name="T36" fmla="*/ 11 w 41"/>
                <a:gd name="T37" fmla="*/ 21 h 48"/>
                <a:gd name="T38" fmla="*/ 13 w 41"/>
                <a:gd name="T39" fmla="*/ 25 h 48"/>
                <a:gd name="T40" fmla="*/ 9 w 41"/>
                <a:gd name="T41" fmla="*/ 25 h 48"/>
                <a:gd name="T42" fmla="*/ 9 w 41"/>
                <a:gd name="T43" fmla="*/ 27 h 48"/>
                <a:gd name="T44" fmla="*/ 7 w 41"/>
                <a:gd name="T45" fmla="*/ 27 h 48"/>
                <a:gd name="T46" fmla="*/ 7 w 41"/>
                <a:gd name="T47" fmla="*/ 36 h 48"/>
                <a:gd name="T48" fmla="*/ 9 w 41"/>
                <a:gd name="T49" fmla="*/ 38 h 48"/>
                <a:gd name="T50" fmla="*/ 11 w 41"/>
                <a:gd name="T51" fmla="*/ 38 h 48"/>
                <a:gd name="T52" fmla="*/ 20 w 41"/>
                <a:gd name="T53" fmla="*/ 40 h 48"/>
                <a:gd name="T54" fmla="*/ 39 w 41"/>
                <a:gd name="T55" fmla="*/ 48 h 48"/>
                <a:gd name="T56" fmla="*/ 44 w 41"/>
                <a:gd name="T57" fmla="*/ 48 h 48"/>
                <a:gd name="T58" fmla="*/ 46 w 41"/>
                <a:gd name="T59" fmla="*/ 46 h 48"/>
                <a:gd name="T60" fmla="*/ 46 w 41"/>
                <a:gd name="T61" fmla="*/ 42 h 48"/>
                <a:gd name="T62" fmla="*/ 30 w 41"/>
                <a:gd name="T63" fmla="*/ 13 h 48"/>
                <a:gd name="T64" fmla="*/ 28 w 41"/>
                <a:gd name="T65" fmla="*/ 11 h 48"/>
                <a:gd name="T66" fmla="*/ 18 w 41"/>
                <a:gd name="T67" fmla="*/ 4 h 48"/>
                <a:gd name="T68" fmla="*/ 7 w 41"/>
                <a:gd name="T69" fmla="*/ 0 h 48"/>
                <a:gd name="T70" fmla="*/ 2 w 41"/>
                <a:gd name="T71" fmla="*/ 0 h 48"/>
                <a:gd name="T72" fmla="*/ 2 w 41"/>
                <a:gd name="T73" fmla="*/ 2 h 48"/>
                <a:gd name="T74" fmla="*/ 0 w 41"/>
                <a:gd name="T75" fmla="*/ 2 h 48"/>
                <a:gd name="T76" fmla="*/ 0 w 41"/>
                <a:gd name="T77" fmla="*/ 5 h 48"/>
                <a:gd name="T78" fmla="*/ 11 w 41"/>
                <a:gd name="T79" fmla="*/ 9 h 4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1"/>
                <a:gd name="T121" fmla="*/ 0 h 48"/>
                <a:gd name="T122" fmla="*/ 41 w 41"/>
                <a:gd name="T123" fmla="*/ 48 h 4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1" h="48">
                  <a:moveTo>
                    <a:pt x="10" y="9"/>
                  </a:moveTo>
                  <a:lnTo>
                    <a:pt x="12" y="11"/>
                  </a:lnTo>
                  <a:lnTo>
                    <a:pt x="19" y="17"/>
                  </a:lnTo>
                  <a:lnTo>
                    <a:pt x="29" y="36"/>
                  </a:lnTo>
                  <a:lnTo>
                    <a:pt x="21" y="32"/>
                  </a:lnTo>
                  <a:lnTo>
                    <a:pt x="12" y="32"/>
                  </a:lnTo>
                  <a:lnTo>
                    <a:pt x="12" y="30"/>
                  </a:lnTo>
                  <a:lnTo>
                    <a:pt x="16" y="30"/>
                  </a:lnTo>
                  <a:lnTo>
                    <a:pt x="18" y="28"/>
                  </a:lnTo>
                  <a:lnTo>
                    <a:pt x="18" y="17"/>
                  </a:lnTo>
                  <a:lnTo>
                    <a:pt x="16" y="17"/>
                  </a:lnTo>
                  <a:lnTo>
                    <a:pt x="16" y="15"/>
                  </a:lnTo>
                  <a:lnTo>
                    <a:pt x="12" y="13"/>
                  </a:lnTo>
                  <a:lnTo>
                    <a:pt x="10" y="9"/>
                  </a:lnTo>
                  <a:lnTo>
                    <a:pt x="0" y="5"/>
                  </a:lnTo>
                  <a:lnTo>
                    <a:pt x="4" y="17"/>
                  </a:lnTo>
                  <a:lnTo>
                    <a:pt x="6" y="17"/>
                  </a:lnTo>
                  <a:lnTo>
                    <a:pt x="6" y="19"/>
                  </a:lnTo>
                  <a:lnTo>
                    <a:pt x="10" y="21"/>
                  </a:lnTo>
                  <a:lnTo>
                    <a:pt x="12" y="25"/>
                  </a:lnTo>
                  <a:lnTo>
                    <a:pt x="8" y="25"/>
                  </a:lnTo>
                  <a:lnTo>
                    <a:pt x="8" y="27"/>
                  </a:lnTo>
                  <a:lnTo>
                    <a:pt x="6" y="27"/>
                  </a:lnTo>
                  <a:lnTo>
                    <a:pt x="6" y="36"/>
                  </a:lnTo>
                  <a:lnTo>
                    <a:pt x="8" y="38"/>
                  </a:lnTo>
                  <a:lnTo>
                    <a:pt x="10" y="38"/>
                  </a:lnTo>
                  <a:lnTo>
                    <a:pt x="18" y="40"/>
                  </a:lnTo>
                  <a:lnTo>
                    <a:pt x="35" y="48"/>
                  </a:lnTo>
                  <a:lnTo>
                    <a:pt x="39" y="48"/>
                  </a:lnTo>
                  <a:lnTo>
                    <a:pt x="41" y="46"/>
                  </a:lnTo>
                  <a:lnTo>
                    <a:pt x="41" y="42"/>
                  </a:lnTo>
                  <a:lnTo>
                    <a:pt x="27" y="13"/>
                  </a:lnTo>
                  <a:lnTo>
                    <a:pt x="25" y="11"/>
                  </a:lnTo>
                  <a:lnTo>
                    <a:pt x="16" y="4"/>
                  </a:lnTo>
                  <a:lnTo>
                    <a:pt x="6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5"/>
                  </a:lnTo>
                  <a:lnTo>
                    <a:pt x="10" y="9"/>
                  </a:lnTo>
                  <a:close/>
                </a:path>
              </a:pathLst>
            </a:custGeom>
            <a:solidFill>
              <a:srgbClr val="F21C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06" name="Freeform 94"/>
            <p:cNvSpPr>
              <a:spLocks/>
            </p:cNvSpPr>
            <p:nvPr/>
          </p:nvSpPr>
          <p:spPr bwMode="auto">
            <a:xfrm>
              <a:off x="1415" y="2708"/>
              <a:ext cx="1365" cy="1039"/>
            </a:xfrm>
            <a:custGeom>
              <a:avLst/>
              <a:gdLst>
                <a:gd name="T0" fmla="*/ 64 w 1213"/>
                <a:gd name="T1" fmla="*/ 830 h 1037"/>
                <a:gd name="T2" fmla="*/ 86 w 1213"/>
                <a:gd name="T3" fmla="*/ 901 h 1037"/>
                <a:gd name="T4" fmla="*/ 97 w 1213"/>
                <a:gd name="T5" fmla="*/ 939 h 1037"/>
                <a:gd name="T6" fmla="*/ 111 w 1213"/>
                <a:gd name="T7" fmla="*/ 989 h 1037"/>
                <a:gd name="T8" fmla="*/ 151 w 1213"/>
                <a:gd name="T9" fmla="*/ 1018 h 1037"/>
                <a:gd name="T10" fmla="*/ 188 w 1213"/>
                <a:gd name="T11" fmla="*/ 1009 h 1037"/>
                <a:gd name="T12" fmla="*/ 231 w 1213"/>
                <a:gd name="T13" fmla="*/ 987 h 1037"/>
                <a:gd name="T14" fmla="*/ 287 w 1213"/>
                <a:gd name="T15" fmla="*/ 987 h 1037"/>
                <a:gd name="T16" fmla="*/ 352 w 1213"/>
                <a:gd name="T17" fmla="*/ 985 h 1037"/>
                <a:gd name="T18" fmla="*/ 416 w 1213"/>
                <a:gd name="T19" fmla="*/ 1016 h 1037"/>
                <a:gd name="T20" fmla="*/ 496 w 1213"/>
                <a:gd name="T21" fmla="*/ 1033 h 1037"/>
                <a:gd name="T22" fmla="*/ 540 w 1213"/>
                <a:gd name="T23" fmla="*/ 1026 h 1037"/>
                <a:gd name="T24" fmla="*/ 598 w 1213"/>
                <a:gd name="T25" fmla="*/ 1028 h 1037"/>
                <a:gd name="T26" fmla="*/ 676 w 1213"/>
                <a:gd name="T27" fmla="*/ 972 h 1037"/>
                <a:gd name="T28" fmla="*/ 724 w 1213"/>
                <a:gd name="T29" fmla="*/ 972 h 1037"/>
                <a:gd name="T30" fmla="*/ 766 w 1213"/>
                <a:gd name="T31" fmla="*/ 966 h 1037"/>
                <a:gd name="T32" fmla="*/ 806 w 1213"/>
                <a:gd name="T33" fmla="*/ 914 h 1037"/>
                <a:gd name="T34" fmla="*/ 902 w 1213"/>
                <a:gd name="T35" fmla="*/ 868 h 1037"/>
                <a:gd name="T36" fmla="*/ 879 w 1213"/>
                <a:gd name="T37" fmla="*/ 830 h 1037"/>
                <a:gd name="T38" fmla="*/ 886 w 1213"/>
                <a:gd name="T39" fmla="*/ 756 h 1037"/>
                <a:gd name="T40" fmla="*/ 972 w 1213"/>
                <a:gd name="T41" fmla="*/ 683 h 1037"/>
                <a:gd name="T42" fmla="*/ 1032 w 1213"/>
                <a:gd name="T43" fmla="*/ 645 h 1037"/>
                <a:gd name="T44" fmla="*/ 1062 w 1213"/>
                <a:gd name="T45" fmla="*/ 606 h 1037"/>
                <a:gd name="T46" fmla="*/ 1198 w 1213"/>
                <a:gd name="T47" fmla="*/ 587 h 1037"/>
                <a:gd name="T48" fmla="*/ 1344 w 1213"/>
                <a:gd name="T49" fmla="*/ 547 h 1037"/>
                <a:gd name="T50" fmla="*/ 1365 w 1213"/>
                <a:gd name="T51" fmla="*/ 503 h 1037"/>
                <a:gd name="T52" fmla="*/ 1350 w 1213"/>
                <a:gd name="T53" fmla="*/ 478 h 1037"/>
                <a:gd name="T54" fmla="*/ 1259 w 1213"/>
                <a:gd name="T55" fmla="*/ 453 h 1037"/>
                <a:gd name="T56" fmla="*/ 1224 w 1213"/>
                <a:gd name="T57" fmla="*/ 439 h 1037"/>
                <a:gd name="T58" fmla="*/ 1177 w 1213"/>
                <a:gd name="T59" fmla="*/ 418 h 1037"/>
                <a:gd name="T60" fmla="*/ 1134 w 1213"/>
                <a:gd name="T61" fmla="*/ 372 h 1037"/>
                <a:gd name="T62" fmla="*/ 1086 w 1213"/>
                <a:gd name="T63" fmla="*/ 372 h 1037"/>
                <a:gd name="T64" fmla="*/ 1004 w 1213"/>
                <a:gd name="T65" fmla="*/ 341 h 1037"/>
                <a:gd name="T66" fmla="*/ 976 w 1213"/>
                <a:gd name="T67" fmla="*/ 320 h 1037"/>
                <a:gd name="T68" fmla="*/ 928 w 1213"/>
                <a:gd name="T69" fmla="*/ 287 h 1037"/>
                <a:gd name="T70" fmla="*/ 892 w 1213"/>
                <a:gd name="T71" fmla="*/ 240 h 1037"/>
                <a:gd name="T72" fmla="*/ 836 w 1213"/>
                <a:gd name="T73" fmla="*/ 219 h 1037"/>
                <a:gd name="T74" fmla="*/ 745 w 1213"/>
                <a:gd name="T75" fmla="*/ 190 h 1037"/>
                <a:gd name="T76" fmla="*/ 600 w 1213"/>
                <a:gd name="T77" fmla="*/ 141 h 1037"/>
                <a:gd name="T78" fmla="*/ 479 w 1213"/>
                <a:gd name="T79" fmla="*/ 79 h 1037"/>
                <a:gd name="T80" fmla="*/ 384 w 1213"/>
                <a:gd name="T81" fmla="*/ 50 h 1037"/>
                <a:gd name="T82" fmla="*/ 327 w 1213"/>
                <a:gd name="T83" fmla="*/ 12 h 1037"/>
                <a:gd name="T84" fmla="*/ 298 w 1213"/>
                <a:gd name="T85" fmla="*/ 2 h 1037"/>
                <a:gd name="T86" fmla="*/ 242 w 1213"/>
                <a:gd name="T87" fmla="*/ 25 h 1037"/>
                <a:gd name="T88" fmla="*/ 209 w 1213"/>
                <a:gd name="T89" fmla="*/ 25 h 1037"/>
                <a:gd name="T90" fmla="*/ 125 w 1213"/>
                <a:gd name="T91" fmla="*/ 33 h 1037"/>
                <a:gd name="T92" fmla="*/ 108 w 1213"/>
                <a:gd name="T93" fmla="*/ 50 h 1037"/>
                <a:gd name="T94" fmla="*/ 123 w 1213"/>
                <a:gd name="T95" fmla="*/ 70 h 1037"/>
                <a:gd name="T96" fmla="*/ 125 w 1213"/>
                <a:gd name="T97" fmla="*/ 98 h 1037"/>
                <a:gd name="T98" fmla="*/ 129 w 1213"/>
                <a:gd name="T99" fmla="*/ 114 h 1037"/>
                <a:gd name="T100" fmla="*/ 123 w 1213"/>
                <a:gd name="T101" fmla="*/ 146 h 1037"/>
                <a:gd name="T102" fmla="*/ 101 w 1213"/>
                <a:gd name="T103" fmla="*/ 181 h 1037"/>
                <a:gd name="T104" fmla="*/ 155 w 1213"/>
                <a:gd name="T105" fmla="*/ 202 h 1037"/>
                <a:gd name="T106" fmla="*/ 237 w 1213"/>
                <a:gd name="T107" fmla="*/ 254 h 1037"/>
                <a:gd name="T108" fmla="*/ 313 w 1213"/>
                <a:gd name="T109" fmla="*/ 280 h 1037"/>
                <a:gd name="T110" fmla="*/ 320 w 1213"/>
                <a:gd name="T111" fmla="*/ 328 h 1037"/>
                <a:gd name="T112" fmla="*/ 242 w 1213"/>
                <a:gd name="T113" fmla="*/ 383 h 1037"/>
                <a:gd name="T114" fmla="*/ 188 w 1213"/>
                <a:gd name="T115" fmla="*/ 476 h 1037"/>
                <a:gd name="T116" fmla="*/ 114 w 1213"/>
                <a:gd name="T117" fmla="*/ 514 h 1037"/>
                <a:gd name="T118" fmla="*/ 129 w 1213"/>
                <a:gd name="T119" fmla="*/ 597 h 1037"/>
                <a:gd name="T120" fmla="*/ 97 w 1213"/>
                <a:gd name="T121" fmla="*/ 708 h 1037"/>
                <a:gd name="T122" fmla="*/ 3 w 1213"/>
                <a:gd name="T123" fmla="*/ 773 h 103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13"/>
                <a:gd name="T187" fmla="*/ 0 h 1037"/>
                <a:gd name="T188" fmla="*/ 1213 w 1213"/>
                <a:gd name="T189" fmla="*/ 1037 h 103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13" h="1037">
                  <a:moveTo>
                    <a:pt x="19" y="816"/>
                  </a:moveTo>
                  <a:lnTo>
                    <a:pt x="34" y="824"/>
                  </a:lnTo>
                  <a:lnTo>
                    <a:pt x="57" y="828"/>
                  </a:lnTo>
                  <a:lnTo>
                    <a:pt x="73" y="859"/>
                  </a:lnTo>
                  <a:lnTo>
                    <a:pt x="82" y="893"/>
                  </a:lnTo>
                  <a:lnTo>
                    <a:pt x="76" y="899"/>
                  </a:lnTo>
                  <a:lnTo>
                    <a:pt x="76" y="912"/>
                  </a:lnTo>
                  <a:lnTo>
                    <a:pt x="86" y="926"/>
                  </a:lnTo>
                  <a:lnTo>
                    <a:pt x="86" y="937"/>
                  </a:lnTo>
                  <a:lnTo>
                    <a:pt x="73" y="935"/>
                  </a:lnTo>
                  <a:lnTo>
                    <a:pt x="86" y="978"/>
                  </a:lnTo>
                  <a:lnTo>
                    <a:pt x="99" y="987"/>
                  </a:lnTo>
                  <a:lnTo>
                    <a:pt x="109" y="1005"/>
                  </a:lnTo>
                  <a:lnTo>
                    <a:pt x="124" y="1016"/>
                  </a:lnTo>
                  <a:lnTo>
                    <a:pt x="134" y="1016"/>
                  </a:lnTo>
                  <a:lnTo>
                    <a:pt x="138" y="1008"/>
                  </a:lnTo>
                  <a:lnTo>
                    <a:pt x="144" y="1005"/>
                  </a:lnTo>
                  <a:lnTo>
                    <a:pt x="167" y="1007"/>
                  </a:lnTo>
                  <a:lnTo>
                    <a:pt x="172" y="991"/>
                  </a:lnTo>
                  <a:lnTo>
                    <a:pt x="182" y="987"/>
                  </a:lnTo>
                  <a:lnTo>
                    <a:pt x="205" y="985"/>
                  </a:lnTo>
                  <a:lnTo>
                    <a:pt x="224" y="989"/>
                  </a:lnTo>
                  <a:lnTo>
                    <a:pt x="236" y="985"/>
                  </a:lnTo>
                  <a:lnTo>
                    <a:pt x="255" y="985"/>
                  </a:lnTo>
                  <a:lnTo>
                    <a:pt x="268" y="978"/>
                  </a:lnTo>
                  <a:lnTo>
                    <a:pt x="288" y="978"/>
                  </a:lnTo>
                  <a:lnTo>
                    <a:pt x="313" y="983"/>
                  </a:lnTo>
                  <a:lnTo>
                    <a:pt x="336" y="999"/>
                  </a:lnTo>
                  <a:lnTo>
                    <a:pt x="355" y="1003"/>
                  </a:lnTo>
                  <a:lnTo>
                    <a:pt x="370" y="1014"/>
                  </a:lnTo>
                  <a:lnTo>
                    <a:pt x="409" y="1014"/>
                  </a:lnTo>
                  <a:lnTo>
                    <a:pt x="428" y="1024"/>
                  </a:lnTo>
                  <a:lnTo>
                    <a:pt x="441" y="1031"/>
                  </a:lnTo>
                  <a:lnTo>
                    <a:pt x="455" y="1031"/>
                  </a:lnTo>
                  <a:lnTo>
                    <a:pt x="470" y="1022"/>
                  </a:lnTo>
                  <a:lnTo>
                    <a:pt x="480" y="1024"/>
                  </a:lnTo>
                  <a:lnTo>
                    <a:pt x="499" y="1037"/>
                  </a:lnTo>
                  <a:lnTo>
                    <a:pt x="514" y="1035"/>
                  </a:lnTo>
                  <a:lnTo>
                    <a:pt x="531" y="1026"/>
                  </a:lnTo>
                  <a:lnTo>
                    <a:pt x="556" y="995"/>
                  </a:lnTo>
                  <a:lnTo>
                    <a:pt x="591" y="982"/>
                  </a:lnTo>
                  <a:lnTo>
                    <a:pt x="601" y="970"/>
                  </a:lnTo>
                  <a:lnTo>
                    <a:pt x="618" y="968"/>
                  </a:lnTo>
                  <a:lnTo>
                    <a:pt x="629" y="974"/>
                  </a:lnTo>
                  <a:lnTo>
                    <a:pt x="643" y="970"/>
                  </a:lnTo>
                  <a:lnTo>
                    <a:pt x="652" y="978"/>
                  </a:lnTo>
                  <a:lnTo>
                    <a:pt x="668" y="978"/>
                  </a:lnTo>
                  <a:lnTo>
                    <a:pt x="681" y="964"/>
                  </a:lnTo>
                  <a:lnTo>
                    <a:pt x="672" y="953"/>
                  </a:lnTo>
                  <a:lnTo>
                    <a:pt x="697" y="916"/>
                  </a:lnTo>
                  <a:lnTo>
                    <a:pt x="716" y="912"/>
                  </a:lnTo>
                  <a:lnTo>
                    <a:pt x="739" y="887"/>
                  </a:lnTo>
                  <a:lnTo>
                    <a:pt x="754" y="891"/>
                  </a:lnTo>
                  <a:lnTo>
                    <a:pt x="802" y="866"/>
                  </a:lnTo>
                  <a:lnTo>
                    <a:pt x="802" y="855"/>
                  </a:lnTo>
                  <a:lnTo>
                    <a:pt x="783" y="843"/>
                  </a:lnTo>
                  <a:lnTo>
                    <a:pt x="781" y="828"/>
                  </a:lnTo>
                  <a:lnTo>
                    <a:pt x="781" y="805"/>
                  </a:lnTo>
                  <a:lnTo>
                    <a:pt x="773" y="790"/>
                  </a:lnTo>
                  <a:lnTo>
                    <a:pt x="787" y="755"/>
                  </a:lnTo>
                  <a:lnTo>
                    <a:pt x="796" y="742"/>
                  </a:lnTo>
                  <a:lnTo>
                    <a:pt x="835" y="697"/>
                  </a:lnTo>
                  <a:lnTo>
                    <a:pt x="864" y="682"/>
                  </a:lnTo>
                  <a:lnTo>
                    <a:pt x="879" y="663"/>
                  </a:lnTo>
                  <a:lnTo>
                    <a:pt x="906" y="638"/>
                  </a:lnTo>
                  <a:lnTo>
                    <a:pt x="917" y="644"/>
                  </a:lnTo>
                  <a:lnTo>
                    <a:pt x="931" y="630"/>
                  </a:lnTo>
                  <a:lnTo>
                    <a:pt x="931" y="615"/>
                  </a:lnTo>
                  <a:lnTo>
                    <a:pt x="944" y="605"/>
                  </a:lnTo>
                  <a:lnTo>
                    <a:pt x="960" y="601"/>
                  </a:lnTo>
                  <a:lnTo>
                    <a:pt x="998" y="599"/>
                  </a:lnTo>
                  <a:lnTo>
                    <a:pt x="1065" y="586"/>
                  </a:lnTo>
                  <a:lnTo>
                    <a:pt x="1094" y="576"/>
                  </a:lnTo>
                  <a:lnTo>
                    <a:pt x="1119" y="574"/>
                  </a:lnTo>
                  <a:lnTo>
                    <a:pt x="1194" y="546"/>
                  </a:lnTo>
                  <a:lnTo>
                    <a:pt x="1194" y="507"/>
                  </a:lnTo>
                  <a:lnTo>
                    <a:pt x="1196" y="500"/>
                  </a:lnTo>
                  <a:lnTo>
                    <a:pt x="1213" y="502"/>
                  </a:lnTo>
                  <a:lnTo>
                    <a:pt x="1213" y="488"/>
                  </a:lnTo>
                  <a:lnTo>
                    <a:pt x="1205" y="484"/>
                  </a:lnTo>
                  <a:lnTo>
                    <a:pt x="1200" y="477"/>
                  </a:lnTo>
                  <a:lnTo>
                    <a:pt x="1177" y="469"/>
                  </a:lnTo>
                  <a:lnTo>
                    <a:pt x="1142" y="471"/>
                  </a:lnTo>
                  <a:lnTo>
                    <a:pt x="1119" y="452"/>
                  </a:lnTo>
                  <a:lnTo>
                    <a:pt x="1100" y="455"/>
                  </a:lnTo>
                  <a:lnTo>
                    <a:pt x="1090" y="452"/>
                  </a:lnTo>
                  <a:lnTo>
                    <a:pt x="1088" y="438"/>
                  </a:lnTo>
                  <a:lnTo>
                    <a:pt x="1075" y="429"/>
                  </a:lnTo>
                  <a:lnTo>
                    <a:pt x="1046" y="427"/>
                  </a:lnTo>
                  <a:lnTo>
                    <a:pt x="1046" y="417"/>
                  </a:lnTo>
                  <a:lnTo>
                    <a:pt x="1052" y="404"/>
                  </a:lnTo>
                  <a:lnTo>
                    <a:pt x="1036" y="388"/>
                  </a:lnTo>
                  <a:lnTo>
                    <a:pt x="1008" y="371"/>
                  </a:lnTo>
                  <a:lnTo>
                    <a:pt x="988" y="363"/>
                  </a:lnTo>
                  <a:lnTo>
                    <a:pt x="983" y="377"/>
                  </a:lnTo>
                  <a:lnTo>
                    <a:pt x="965" y="371"/>
                  </a:lnTo>
                  <a:lnTo>
                    <a:pt x="944" y="361"/>
                  </a:lnTo>
                  <a:lnTo>
                    <a:pt x="917" y="358"/>
                  </a:lnTo>
                  <a:lnTo>
                    <a:pt x="892" y="340"/>
                  </a:lnTo>
                  <a:lnTo>
                    <a:pt x="879" y="338"/>
                  </a:lnTo>
                  <a:lnTo>
                    <a:pt x="869" y="333"/>
                  </a:lnTo>
                  <a:lnTo>
                    <a:pt x="867" y="319"/>
                  </a:lnTo>
                  <a:lnTo>
                    <a:pt x="858" y="308"/>
                  </a:lnTo>
                  <a:lnTo>
                    <a:pt x="841" y="302"/>
                  </a:lnTo>
                  <a:lnTo>
                    <a:pt x="825" y="286"/>
                  </a:lnTo>
                  <a:lnTo>
                    <a:pt x="810" y="277"/>
                  </a:lnTo>
                  <a:lnTo>
                    <a:pt x="806" y="256"/>
                  </a:lnTo>
                  <a:lnTo>
                    <a:pt x="793" y="240"/>
                  </a:lnTo>
                  <a:lnTo>
                    <a:pt x="783" y="227"/>
                  </a:lnTo>
                  <a:lnTo>
                    <a:pt x="758" y="227"/>
                  </a:lnTo>
                  <a:lnTo>
                    <a:pt x="743" y="219"/>
                  </a:lnTo>
                  <a:lnTo>
                    <a:pt x="720" y="208"/>
                  </a:lnTo>
                  <a:lnTo>
                    <a:pt x="691" y="187"/>
                  </a:lnTo>
                  <a:lnTo>
                    <a:pt x="662" y="190"/>
                  </a:lnTo>
                  <a:lnTo>
                    <a:pt x="624" y="158"/>
                  </a:lnTo>
                  <a:lnTo>
                    <a:pt x="572" y="158"/>
                  </a:lnTo>
                  <a:lnTo>
                    <a:pt x="533" y="141"/>
                  </a:lnTo>
                  <a:lnTo>
                    <a:pt x="489" y="112"/>
                  </a:lnTo>
                  <a:lnTo>
                    <a:pt x="445" y="96"/>
                  </a:lnTo>
                  <a:lnTo>
                    <a:pt x="426" y="79"/>
                  </a:lnTo>
                  <a:lnTo>
                    <a:pt x="389" y="73"/>
                  </a:lnTo>
                  <a:lnTo>
                    <a:pt x="359" y="56"/>
                  </a:lnTo>
                  <a:lnTo>
                    <a:pt x="341" y="50"/>
                  </a:lnTo>
                  <a:lnTo>
                    <a:pt x="311" y="39"/>
                  </a:lnTo>
                  <a:lnTo>
                    <a:pt x="297" y="20"/>
                  </a:lnTo>
                  <a:lnTo>
                    <a:pt x="291" y="12"/>
                  </a:lnTo>
                  <a:lnTo>
                    <a:pt x="288" y="0"/>
                  </a:lnTo>
                  <a:lnTo>
                    <a:pt x="278" y="0"/>
                  </a:lnTo>
                  <a:lnTo>
                    <a:pt x="265" y="2"/>
                  </a:lnTo>
                  <a:lnTo>
                    <a:pt x="249" y="0"/>
                  </a:lnTo>
                  <a:lnTo>
                    <a:pt x="215" y="12"/>
                  </a:lnTo>
                  <a:lnTo>
                    <a:pt x="215" y="25"/>
                  </a:lnTo>
                  <a:lnTo>
                    <a:pt x="211" y="35"/>
                  </a:lnTo>
                  <a:lnTo>
                    <a:pt x="201" y="27"/>
                  </a:lnTo>
                  <a:lnTo>
                    <a:pt x="186" y="25"/>
                  </a:lnTo>
                  <a:lnTo>
                    <a:pt x="153" y="18"/>
                  </a:lnTo>
                  <a:lnTo>
                    <a:pt x="124" y="22"/>
                  </a:lnTo>
                  <a:lnTo>
                    <a:pt x="111" y="33"/>
                  </a:lnTo>
                  <a:lnTo>
                    <a:pt x="99" y="35"/>
                  </a:lnTo>
                  <a:lnTo>
                    <a:pt x="96" y="41"/>
                  </a:lnTo>
                  <a:lnTo>
                    <a:pt x="96" y="50"/>
                  </a:lnTo>
                  <a:lnTo>
                    <a:pt x="109" y="50"/>
                  </a:lnTo>
                  <a:lnTo>
                    <a:pt x="111" y="58"/>
                  </a:lnTo>
                  <a:lnTo>
                    <a:pt x="109" y="70"/>
                  </a:lnTo>
                  <a:lnTo>
                    <a:pt x="115" y="77"/>
                  </a:lnTo>
                  <a:lnTo>
                    <a:pt x="111" y="83"/>
                  </a:lnTo>
                  <a:lnTo>
                    <a:pt x="111" y="98"/>
                  </a:lnTo>
                  <a:lnTo>
                    <a:pt x="128" y="98"/>
                  </a:lnTo>
                  <a:lnTo>
                    <a:pt x="128" y="104"/>
                  </a:lnTo>
                  <a:lnTo>
                    <a:pt x="115" y="114"/>
                  </a:lnTo>
                  <a:lnTo>
                    <a:pt x="115" y="131"/>
                  </a:lnTo>
                  <a:lnTo>
                    <a:pt x="105" y="139"/>
                  </a:lnTo>
                  <a:lnTo>
                    <a:pt x="109" y="146"/>
                  </a:lnTo>
                  <a:lnTo>
                    <a:pt x="105" y="152"/>
                  </a:lnTo>
                  <a:lnTo>
                    <a:pt x="96" y="158"/>
                  </a:lnTo>
                  <a:lnTo>
                    <a:pt x="90" y="181"/>
                  </a:lnTo>
                  <a:lnTo>
                    <a:pt x="109" y="173"/>
                  </a:lnTo>
                  <a:lnTo>
                    <a:pt x="153" y="181"/>
                  </a:lnTo>
                  <a:lnTo>
                    <a:pt x="138" y="202"/>
                  </a:lnTo>
                  <a:lnTo>
                    <a:pt x="138" y="215"/>
                  </a:lnTo>
                  <a:lnTo>
                    <a:pt x="176" y="227"/>
                  </a:lnTo>
                  <a:lnTo>
                    <a:pt x="211" y="254"/>
                  </a:lnTo>
                  <a:lnTo>
                    <a:pt x="240" y="244"/>
                  </a:lnTo>
                  <a:lnTo>
                    <a:pt x="284" y="267"/>
                  </a:lnTo>
                  <a:lnTo>
                    <a:pt x="278" y="279"/>
                  </a:lnTo>
                  <a:lnTo>
                    <a:pt x="284" y="304"/>
                  </a:lnTo>
                  <a:lnTo>
                    <a:pt x="297" y="319"/>
                  </a:lnTo>
                  <a:lnTo>
                    <a:pt x="284" y="327"/>
                  </a:lnTo>
                  <a:lnTo>
                    <a:pt x="240" y="342"/>
                  </a:lnTo>
                  <a:lnTo>
                    <a:pt x="215" y="356"/>
                  </a:lnTo>
                  <a:lnTo>
                    <a:pt x="215" y="382"/>
                  </a:lnTo>
                  <a:lnTo>
                    <a:pt x="205" y="413"/>
                  </a:lnTo>
                  <a:lnTo>
                    <a:pt x="197" y="446"/>
                  </a:lnTo>
                  <a:lnTo>
                    <a:pt x="167" y="475"/>
                  </a:lnTo>
                  <a:lnTo>
                    <a:pt x="167" y="500"/>
                  </a:lnTo>
                  <a:lnTo>
                    <a:pt x="134" y="526"/>
                  </a:lnTo>
                  <a:lnTo>
                    <a:pt x="101" y="513"/>
                  </a:lnTo>
                  <a:lnTo>
                    <a:pt x="96" y="517"/>
                  </a:lnTo>
                  <a:lnTo>
                    <a:pt x="105" y="582"/>
                  </a:lnTo>
                  <a:lnTo>
                    <a:pt x="115" y="596"/>
                  </a:lnTo>
                  <a:lnTo>
                    <a:pt x="105" y="619"/>
                  </a:lnTo>
                  <a:lnTo>
                    <a:pt x="61" y="653"/>
                  </a:lnTo>
                  <a:lnTo>
                    <a:pt x="86" y="707"/>
                  </a:lnTo>
                  <a:lnTo>
                    <a:pt x="86" y="728"/>
                  </a:lnTo>
                  <a:lnTo>
                    <a:pt x="57" y="728"/>
                  </a:lnTo>
                  <a:lnTo>
                    <a:pt x="3" y="772"/>
                  </a:lnTo>
                  <a:lnTo>
                    <a:pt x="0" y="813"/>
                  </a:lnTo>
                  <a:lnTo>
                    <a:pt x="19" y="81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07" name="Freeform 95"/>
            <p:cNvSpPr>
              <a:spLocks/>
            </p:cNvSpPr>
            <p:nvPr/>
          </p:nvSpPr>
          <p:spPr bwMode="auto">
            <a:xfrm>
              <a:off x="1434" y="2705"/>
              <a:ext cx="1350" cy="1046"/>
            </a:xfrm>
            <a:custGeom>
              <a:avLst/>
              <a:gdLst>
                <a:gd name="T0" fmla="*/ 63 w 1200"/>
                <a:gd name="T1" fmla="*/ 919 h 1044"/>
                <a:gd name="T2" fmla="*/ 75 w 1200"/>
                <a:gd name="T3" fmla="*/ 987 h 1044"/>
                <a:gd name="T4" fmla="*/ 141 w 1200"/>
                <a:gd name="T5" fmla="*/ 1015 h 1044"/>
                <a:gd name="T6" fmla="*/ 235 w 1200"/>
                <a:gd name="T7" fmla="*/ 998 h 1044"/>
                <a:gd name="T8" fmla="*/ 395 w 1200"/>
                <a:gd name="T9" fmla="*/ 1023 h 1044"/>
                <a:gd name="T10" fmla="*/ 559 w 1200"/>
                <a:gd name="T11" fmla="*/ 1044 h 1044"/>
                <a:gd name="T12" fmla="*/ 676 w 1200"/>
                <a:gd name="T13" fmla="*/ 977 h 1044"/>
                <a:gd name="T14" fmla="*/ 751 w 1200"/>
                <a:gd name="T15" fmla="*/ 967 h 1044"/>
                <a:gd name="T16" fmla="*/ 885 w 1200"/>
                <a:gd name="T17" fmla="*/ 875 h 1044"/>
                <a:gd name="T18" fmla="*/ 855 w 1200"/>
                <a:gd name="T19" fmla="*/ 795 h 1044"/>
                <a:gd name="T20" fmla="*/ 1010 w 1200"/>
                <a:gd name="T21" fmla="*/ 651 h 1044"/>
                <a:gd name="T22" fmla="*/ 1181 w 1200"/>
                <a:gd name="T23" fmla="*/ 594 h 1044"/>
                <a:gd name="T24" fmla="*/ 1348 w 1200"/>
                <a:gd name="T25" fmla="*/ 509 h 1044"/>
                <a:gd name="T26" fmla="*/ 1305 w 1200"/>
                <a:gd name="T27" fmla="*/ 469 h 1044"/>
                <a:gd name="T28" fmla="*/ 1193 w 1200"/>
                <a:gd name="T29" fmla="*/ 429 h 1044"/>
                <a:gd name="T30" fmla="*/ 1095 w 1200"/>
                <a:gd name="T31" fmla="*/ 363 h 1044"/>
                <a:gd name="T32" fmla="*/ 984 w 1200"/>
                <a:gd name="T33" fmla="*/ 340 h 1044"/>
                <a:gd name="T34" fmla="*/ 897 w 1200"/>
                <a:gd name="T35" fmla="*/ 279 h 1044"/>
                <a:gd name="T36" fmla="*/ 758 w 1200"/>
                <a:gd name="T37" fmla="*/ 186 h 1044"/>
                <a:gd name="T38" fmla="*/ 460 w 1200"/>
                <a:gd name="T39" fmla="*/ 78 h 1044"/>
                <a:gd name="T40" fmla="*/ 306 w 1200"/>
                <a:gd name="T41" fmla="*/ 0 h 1044"/>
                <a:gd name="T42" fmla="*/ 216 w 1200"/>
                <a:gd name="T43" fmla="*/ 32 h 1044"/>
                <a:gd name="T44" fmla="*/ 90 w 1200"/>
                <a:gd name="T45" fmla="*/ 34 h 1044"/>
                <a:gd name="T46" fmla="*/ 99 w 1200"/>
                <a:gd name="T47" fmla="*/ 74 h 1044"/>
                <a:gd name="T48" fmla="*/ 108 w 1200"/>
                <a:gd name="T49" fmla="*/ 113 h 1044"/>
                <a:gd name="T50" fmla="*/ 87 w 1200"/>
                <a:gd name="T51" fmla="*/ 159 h 1044"/>
                <a:gd name="T52" fmla="*/ 146 w 1200"/>
                <a:gd name="T53" fmla="*/ 186 h 1044"/>
                <a:gd name="T54" fmla="*/ 294 w 1200"/>
                <a:gd name="T55" fmla="*/ 273 h 1044"/>
                <a:gd name="T56" fmla="*/ 298 w 1200"/>
                <a:gd name="T57" fmla="*/ 283 h 1044"/>
                <a:gd name="T58" fmla="*/ 141 w 1200"/>
                <a:gd name="T59" fmla="*/ 217 h 1044"/>
                <a:gd name="T60" fmla="*/ 92 w 1200"/>
                <a:gd name="T61" fmla="*/ 163 h 1044"/>
                <a:gd name="T62" fmla="*/ 115 w 1200"/>
                <a:gd name="T63" fmla="*/ 119 h 1044"/>
                <a:gd name="T64" fmla="*/ 115 w 1200"/>
                <a:gd name="T65" fmla="*/ 82 h 1044"/>
                <a:gd name="T66" fmla="*/ 92 w 1200"/>
                <a:gd name="T67" fmla="*/ 46 h 1044"/>
                <a:gd name="T68" fmla="*/ 220 w 1200"/>
                <a:gd name="T69" fmla="*/ 42 h 1044"/>
                <a:gd name="T70" fmla="*/ 311 w 1200"/>
                <a:gd name="T71" fmla="*/ 25 h 1044"/>
                <a:gd name="T72" fmla="*/ 479 w 1200"/>
                <a:gd name="T73" fmla="*/ 103 h 1044"/>
                <a:gd name="T74" fmla="*/ 831 w 1200"/>
                <a:gd name="T75" fmla="*/ 234 h 1044"/>
                <a:gd name="T76" fmla="*/ 925 w 1200"/>
                <a:gd name="T77" fmla="*/ 308 h 1044"/>
                <a:gd name="T78" fmla="*/ 970 w 1200"/>
                <a:gd name="T79" fmla="*/ 346 h 1044"/>
                <a:gd name="T80" fmla="*/ 1095 w 1200"/>
                <a:gd name="T81" fmla="*/ 373 h 1044"/>
                <a:gd name="T82" fmla="*/ 1188 w 1200"/>
                <a:gd name="T83" fmla="*/ 436 h 1044"/>
                <a:gd name="T84" fmla="*/ 1266 w 1200"/>
                <a:gd name="T85" fmla="*/ 479 h 1044"/>
                <a:gd name="T86" fmla="*/ 1324 w 1200"/>
                <a:gd name="T87" fmla="*/ 502 h 1044"/>
                <a:gd name="T88" fmla="*/ 1061 w 1200"/>
                <a:gd name="T89" fmla="*/ 602 h 1044"/>
                <a:gd name="T90" fmla="*/ 998 w 1200"/>
                <a:gd name="T91" fmla="*/ 638 h 1044"/>
                <a:gd name="T92" fmla="*/ 847 w 1200"/>
                <a:gd name="T93" fmla="*/ 796 h 1044"/>
                <a:gd name="T94" fmla="*/ 829 w 1200"/>
                <a:gd name="T95" fmla="*/ 892 h 1044"/>
                <a:gd name="T96" fmla="*/ 732 w 1200"/>
                <a:gd name="T97" fmla="*/ 960 h 1044"/>
                <a:gd name="T98" fmla="*/ 657 w 1200"/>
                <a:gd name="T99" fmla="*/ 971 h 1044"/>
                <a:gd name="T100" fmla="*/ 523 w 1200"/>
                <a:gd name="T101" fmla="*/ 1025 h 1044"/>
                <a:gd name="T102" fmla="*/ 382 w 1200"/>
                <a:gd name="T103" fmla="*/ 1004 h 1044"/>
                <a:gd name="T104" fmla="*/ 233 w 1200"/>
                <a:gd name="T105" fmla="*/ 990 h 1044"/>
                <a:gd name="T106" fmla="*/ 134 w 1200"/>
                <a:gd name="T107" fmla="*/ 1010 h 1044"/>
                <a:gd name="T108" fmla="*/ 69 w 1200"/>
                <a:gd name="T109" fmla="*/ 944 h 1044"/>
                <a:gd name="T110" fmla="*/ 78 w 1200"/>
                <a:gd name="T111" fmla="*/ 900 h 1044"/>
                <a:gd name="T112" fmla="*/ 0 w 1200"/>
                <a:gd name="T113" fmla="*/ 825 h 104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200"/>
                <a:gd name="T172" fmla="*/ 0 h 1044"/>
                <a:gd name="T173" fmla="*/ 1200 w 1200"/>
                <a:gd name="T174" fmla="*/ 1044 h 104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200" h="1044">
                  <a:moveTo>
                    <a:pt x="0" y="823"/>
                  </a:moveTo>
                  <a:lnTo>
                    <a:pt x="15" y="831"/>
                  </a:lnTo>
                  <a:lnTo>
                    <a:pt x="17" y="831"/>
                  </a:lnTo>
                  <a:lnTo>
                    <a:pt x="38" y="835"/>
                  </a:lnTo>
                  <a:lnTo>
                    <a:pt x="52" y="864"/>
                  </a:lnTo>
                  <a:lnTo>
                    <a:pt x="61" y="894"/>
                  </a:lnTo>
                  <a:lnTo>
                    <a:pt x="57" y="900"/>
                  </a:lnTo>
                  <a:lnTo>
                    <a:pt x="56" y="900"/>
                  </a:lnTo>
                  <a:lnTo>
                    <a:pt x="56" y="917"/>
                  </a:lnTo>
                  <a:lnTo>
                    <a:pt x="65" y="931"/>
                  </a:lnTo>
                  <a:lnTo>
                    <a:pt x="65" y="937"/>
                  </a:lnTo>
                  <a:lnTo>
                    <a:pt x="56" y="935"/>
                  </a:lnTo>
                  <a:lnTo>
                    <a:pt x="54" y="935"/>
                  </a:lnTo>
                  <a:lnTo>
                    <a:pt x="52" y="937"/>
                  </a:lnTo>
                  <a:lnTo>
                    <a:pt x="52" y="940"/>
                  </a:lnTo>
                  <a:lnTo>
                    <a:pt x="65" y="983"/>
                  </a:lnTo>
                  <a:lnTo>
                    <a:pt x="67" y="983"/>
                  </a:lnTo>
                  <a:lnTo>
                    <a:pt x="67" y="985"/>
                  </a:lnTo>
                  <a:lnTo>
                    <a:pt x="79" y="992"/>
                  </a:lnTo>
                  <a:lnTo>
                    <a:pt x="88" y="1010"/>
                  </a:lnTo>
                  <a:lnTo>
                    <a:pt x="90" y="1010"/>
                  </a:lnTo>
                  <a:lnTo>
                    <a:pt x="90" y="1011"/>
                  </a:lnTo>
                  <a:lnTo>
                    <a:pt x="105" y="1023"/>
                  </a:lnTo>
                  <a:lnTo>
                    <a:pt x="119" y="1023"/>
                  </a:lnTo>
                  <a:lnTo>
                    <a:pt x="119" y="1021"/>
                  </a:lnTo>
                  <a:lnTo>
                    <a:pt x="121" y="1021"/>
                  </a:lnTo>
                  <a:lnTo>
                    <a:pt x="125" y="1013"/>
                  </a:lnTo>
                  <a:lnTo>
                    <a:pt x="128" y="1011"/>
                  </a:lnTo>
                  <a:lnTo>
                    <a:pt x="150" y="1013"/>
                  </a:lnTo>
                  <a:lnTo>
                    <a:pt x="152" y="1013"/>
                  </a:lnTo>
                  <a:lnTo>
                    <a:pt x="153" y="1011"/>
                  </a:lnTo>
                  <a:lnTo>
                    <a:pt x="159" y="998"/>
                  </a:lnTo>
                  <a:lnTo>
                    <a:pt x="165" y="994"/>
                  </a:lnTo>
                  <a:lnTo>
                    <a:pt x="188" y="992"/>
                  </a:lnTo>
                  <a:lnTo>
                    <a:pt x="207" y="996"/>
                  </a:lnTo>
                  <a:lnTo>
                    <a:pt x="209" y="996"/>
                  </a:lnTo>
                  <a:lnTo>
                    <a:pt x="219" y="992"/>
                  </a:lnTo>
                  <a:lnTo>
                    <a:pt x="240" y="992"/>
                  </a:lnTo>
                  <a:lnTo>
                    <a:pt x="253" y="985"/>
                  </a:lnTo>
                  <a:lnTo>
                    <a:pt x="271" y="985"/>
                  </a:lnTo>
                  <a:lnTo>
                    <a:pt x="294" y="990"/>
                  </a:lnTo>
                  <a:lnTo>
                    <a:pt x="317" y="1006"/>
                  </a:lnTo>
                  <a:lnTo>
                    <a:pt x="319" y="1006"/>
                  </a:lnTo>
                  <a:lnTo>
                    <a:pt x="336" y="1010"/>
                  </a:lnTo>
                  <a:lnTo>
                    <a:pt x="351" y="1021"/>
                  </a:lnTo>
                  <a:lnTo>
                    <a:pt x="392" y="1021"/>
                  </a:lnTo>
                  <a:lnTo>
                    <a:pt x="409" y="1031"/>
                  </a:lnTo>
                  <a:lnTo>
                    <a:pt x="422" y="1038"/>
                  </a:lnTo>
                  <a:lnTo>
                    <a:pt x="440" y="1038"/>
                  </a:lnTo>
                  <a:lnTo>
                    <a:pt x="453" y="1029"/>
                  </a:lnTo>
                  <a:lnTo>
                    <a:pt x="461" y="1031"/>
                  </a:lnTo>
                  <a:lnTo>
                    <a:pt x="480" y="1044"/>
                  </a:lnTo>
                  <a:lnTo>
                    <a:pt x="482" y="1044"/>
                  </a:lnTo>
                  <a:lnTo>
                    <a:pt x="497" y="1042"/>
                  </a:lnTo>
                  <a:lnTo>
                    <a:pt x="499" y="1042"/>
                  </a:lnTo>
                  <a:lnTo>
                    <a:pt x="516" y="1033"/>
                  </a:lnTo>
                  <a:lnTo>
                    <a:pt x="516" y="1031"/>
                  </a:lnTo>
                  <a:lnTo>
                    <a:pt x="518" y="1031"/>
                  </a:lnTo>
                  <a:lnTo>
                    <a:pt x="541" y="1002"/>
                  </a:lnTo>
                  <a:lnTo>
                    <a:pt x="576" y="988"/>
                  </a:lnTo>
                  <a:lnTo>
                    <a:pt x="578" y="986"/>
                  </a:lnTo>
                  <a:lnTo>
                    <a:pt x="585" y="977"/>
                  </a:lnTo>
                  <a:lnTo>
                    <a:pt x="601" y="975"/>
                  </a:lnTo>
                  <a:lnTo>
                    <a:pt x="610" y="981"/>
                  </a:lnTo>
                  <a:lnTo>
                    <a:pt x="614" y="981"/>
                  </a:lnTo>
                  <a:lnTo>
                    <a:pt x="626" y="977"/>
                  </a:lnTo>
                  <a:lnTo>
                    <a:pt x="633" y="985"/>
                  </a:lnTo>
                  <a:lnTo>
                    <a:pt x="653" y="985"/>
                  </a:lnTo>
                  <a:lnTo>
                    <a:pt x="653" y="983"/>
                  </a:lnTo>
                  <a:lnTo>
                    <a:pt x="666" y="969"/>
                  </a:lnTo>
                  <a:lnTo>
                    <a:pt x="668" y="969"/>
                  </a:lnTo>
                  <a:lnTo>
                    <a:pt x="668" y="965"/>
                  </a:lnTo>
                  <a:lnTo>
                    <a:pt x="660" y="956"/>
                  </a:lnTo>
                  <a:lnTo>
                    <a:pt x="681" y="923"/>
                  </a:lnTo>
                  <a:lnTo>
                    <a:pt x="699" y="919"/>
                  </a:lnTo>
                  <a:lnTo>
                    <a:pt x="701" y="919"/>
                  </a:lnTo>
                  <a:lnTo>
                    <a:pt x="701" y="917"/>
                  </a:lnTo>
                  <a:lnTo>
                    <a:pt x="724" y="894"/>
                  </a:lnTo>
                  <a:lnTo>
                    <a:pt x="737" y="898"/>
                  </a:lnTo>
                  <a:lnTo>
                    <a:pt x="739" y="898"/>
                  </a:lnTo>
                  <a:lnTo>
                    <a:pt x="787" y="873"/>
                  </a:lnTo>
                  <a:lnTo>
                    <a:pt x="787" y="871"/>
                  </a:lnTo>
                  <a:lnTo>
                    <a:pt x="789" y="871"/>
                  </a:lnTo>
                  <a:lnTo>
                    <a:pt x="789" y="856"/>
                  </a:lnTo>
                  <a:lnTo>
                    <a:pt x="787" y="856"/>
                  </a:lnTo>
                  <a:lnTo>
                    <a:pt x="787" y="854"/>
                  </a:lnTo>
                  <a:lnTo>
                    <a:pt x="770" y="844"/>
                  </a:lnTo>
                  <a:lnTo>
                    <a:pt x="768" y="831"/>
                  </a:lnTo>
                  <a:lnTo>
                    <a:pt x="768" y="806"/>
                  </a:lnTo>
                  <a:lnTo>
                    <a:pt x="760" y="793"/>
                  </a:lnTo>
                  <a:lnTo>
                    <a:pt x="774" y="760"/>
                  </a:lnTo>
                  <a:lnTo>
                    <a:pt x="783" y="746"/>
                  </a:lnTo>
                  <a:lnTo>
                    <a:pt x="820" y="704"/>
                  </a:lnTo>
                  <a:lnTo>
                    <a:pt x="849" y="689"/>
                  </a:lnTo>
                  <a:lnTo>
                    <a:pt x="849" y="687"/>
                  </a:lnTo>
                  <a:lnTo>
                    <a:pt x="850" y="687"/>
                  </a:lnTo>
                  <a:lnTo>
                    <a:pt x="864" y="668"/>
                  </a:lnTo>
                  <a:lnTo>
                    <a:pt x="889" y="645"/>
                  </a:lnTo>
                  <a:lnTo>
                    <a:pt x="898" y="650"/>
                  </a:lnTo>
                  <a:lnTo>
                    <a:pt x="902" y="650"/>
                  </a:lnTo>
                  <a:lnTo>
                    <a:pt x="902" y="649"/>
                  </a:lnTo>
                  <a:lnTo>
                    <a:pt x="916" y="635"/>
                  </a:lnTo>
                  <a:lnTo>
                    <a:pt x="918" y="635"/>
                  </a:lnTo>
                  <a:lnTo>
                    <a:pt x="918" y="620"/>
                  </a:lnTo>
                  <a:lnTo>
                    <a:pt x="929" y="612"/>
                  </a:lnTo>
                  <a:lnTo>
                    <a:pt x="943" y="608"/>
                  </a:lnTo>
                  <a:lnTo>
                    <a:pt x="981" y="606"/>
                  </a:lnTo>
                  <a:lnTo>
                    <a:pt x="1050" y="593"/>
                  </a:lnTo>
                  <a:lnTo>
                    <a:pt x="1077" y="583"/>
                  </a:lnTo>
                  <a:lnTo>
                    <a:pt x="1102" y="581"/>
                  </a:lnTo>
                  <a:lnTo>
                    <a:pt x="1104" y="581"/>
                  </a:lnTo>
                  <a:lnTo>
                    <a:pt x="1179" y="553"/>
                  </a:lnTo>
                  <a:lnTo>
                    <a:pt x="1181" y="551"/>
                  </a:lnTo>
                  <a:lnTo>
                    <a:pt x="1181" y="510"/>
                  </a:lnTo>
                  <a:lnTo>
                    <a:pt x="1183" y="506"/>
                  </a:lnTo>
                  <a:lnTo>
                    <a:pt x="1196" y="508"/>
                  </a:lnTo>
                  <a:lnTo>
                    <a:pt x="1198" y="508"/>
                  </a:lnTo>
                  <a:lnTo>
                    <a:pt x="1200" y="506"/>
                  </a:lnTo>
                  <a:lnTo>
                    <a:pt x="1200" y="489"/>
                  </a:lnTo>
                  <a:lnTo>
                    <a:pt x="1198" y="489"/>
                  </a:lnTo>
                  <a:lnTo>
                    <a:pt x="1198" y="487"/>
                  </a:lnTo>
                  <a:lnTo>
                    <a:pt x="1190" y="483"/>
                  </a:lnTo>
                  <a:lnTo>
                    <a:pt x="1186" y="478"/>
                  </a:lnTo>
                  <a:lnTo>
                    <a:pt x="1185" y="476"/>
                  </a:lnTo>
                  <a:lnTo>
                    <a:pt x="1162" y="468"/>
                  </a:lnTo>
                  <a:lnTo>
                    <a:pt x="1160" y="468"/>
                  </a:lnTo>
                  <a:lnTo>
                    <a:pt x="1127" y="470"/>
                  </a:lnTo>
                  <a:lnTo>
                    <a:pt x="1104" y="451"/>
                  </a:lnTo>
                  <a:lnTo>
                    <a:pt x="1102" y="451"/>
                  </a:lnTo>
                  <a:lnTo>
                    <a:pt x="1083" y="455"/>
                  </a:lnTo>
                  <a:lnTo>
                    <a:pt x="1077" y="453"/>
                  </a:lnTo>
                  <a:lnTo>
                    <a:pt x="1075" y="441"/>
                  </a:lnTo>
                  <a:lnTo>
                    <a:pt x="1075" y="439"/>
                  </a:lnTo>
                  <a:lnTo>
                    <a:pt x="1073" y="437"/>
                  </a:lnTo>
                  <a:lnTo>
                    <a:pt x="1060" y="428"/>
                  </a:lnTo>
                  <a:lnTo>
                    <a:pt x="1058" y="428"/>
                  </a:lnTo>
                  <a:lnTo>
                    <a:pt x="1033" y="426"/>
                  </a:lnTo>
                  <a:lnTo>
                    <a:pt x="1033" y="420"/>
                  </a:lnTo>
                  <a:lnTo>
                    <a:pt x="1039" y="409"/>
                  </a:lnTo>
                  <a:lnTo>
                    <a:pt x="1039" y="405"/>
                  </a:lnTo>
                  <a:lnTo>
                    <a:pt x="1037" y="405"/>
                  </a:lnTo>
                  <a:lnTo>
                    <a:pt x="1021" y="387"/>
                  </a:lnTo>
                  <a:lnTo>
                    <a:pt x="993" y="370"/>
                  </a:lnTo>
                  <a:lnTo>
                    <a:pt x="973" y="362"/>
                  </a:lnTo>
                  <a:lnTo>
                    <a:pt x="970" y="362"/>
                  </a:lnTo>
                  <a:lnTo>
                    <a:pt x="968" y="364"/>
                  </a:lnTo>
                  <a:lnTo>
                    <a:pt x="964" y="376"/>
                  </a:lnTo>
                  <a:lnTo>
                    <a:pt x="950" y="370"/>
                  </a:lnTo>
                  <a:lnTo>
                    <a:pt x="929" y="361"/>
                  </a:lnTo>
                  <a:lnTo>
                    <a:pt x="927" y="361"/>
                  </a:lnTo>
                  <a:lnTo>
                    <a:pt x="902" y="357"/>
                  </a:lnTo>
                  <a:lnTo>
                    <a:pt x="877" y="339"/>
                  </a:lnTo>
                  <a:lnTo>
                    <a:pt x="875" y="339"/>
                  </a:lnTo>
                  <a:lnTo>
                    <a:pt x="864" y="337"/>
                  </a:lnTo>
                  <a:lnTo>
                    <a:pt x="856" y="334"/>
                  </a:lnTo>
                  <a:lnTo>
                    <a:pt x="854" y="322"/>
                  </a:lnTo>
                  <a:lnTo>
                    <a:pt x="854" y="320"/>
                  </a:lnTo>
                  <a:lnTo>
                    <a:pt x="845" y="309"/>
                  </a:lnTo>
                  <a:lnTo>
                    <a:pt x="843" y="307"/>
                  </a:lnTo>
                  <a:lnTo>
                    <a:pt x="826" y="301"/>
                  </a:lnTo>
                  <a:lnTo>
                    <a:pt x="810" y="286"/>
                  </a:lnTo>
                  <a:lnTo>
                    <a:pt x="797" y="278"/>
                  </a:lnTo>
                  <a:lnTo>
                    <a:pt x="793" y="259"/>
                  </a:lnTo>
                  <a:lnTo>
                    <a:pt x="793" y="257"/>
                  </a:lnTo>
                  <a:lnTo>
                    <a:pt x="779" y="241"/>
                  </a:lnTo>
                  <a:lnTo>
                    <a:pt x="770" y="228"/>
                  </a:lnTo>
                  <a:lnTo>
                    <a:pt x="768" y="226"/>
                  </a:lnTo>
                  <a:lnTo>
                    <a:pt x="741" y="226"/>
                  </a:lnTo>
                  <a:lnTo>
                    <a:pt x="705" y="207"/>
                  </a:lnTo>
                  <a:lnTo>
                    <a:pt x="676" y="186"/>
                  </a:lnTo>
                  <a:lnTo>
                    <a:pt x="674" y="186"/>
                  </a:lnTo>
                  <a:lnTo>
                    <a:pt x="647" y="190"/>
                  </a:lnTo>
                  <a:lnTo>
                    <a:pt x="609" y="157"/>
                  </a:lnTo>
                  <a:lnTo>
                    <a:pt x="555" y="157"/>
                  </a:lnTo>
                  <a:lnTo>
                    <a:pt x="518" y="140"/>
                  </a:lnTo>
                  <a:lnTo>
                    <a:pt x="474" y="111"/>
                  </a:lnTo>
                  <a:lnTo>
                    <a:pt x="430" y="96"/>
                  </a:lnTo>
                  <a:lnTo>
                    <a:pt x="411" y="80"/>
                  </a:lnTo>
                  <a:lnTo>
                    <a:pt x="411" y="78"/>
                  </a:lnTo>
                  <a:lnTo>
                    <a:pt x="409" y="78"/>
                  </a:lnTo>
                  <a:lnTo>
                    <a:pt x="374" y="73"/>
                  </a:lnTo>
                  <a:lnTo>
                    <a:pt x="344" y="55"/>
                  </a:lnTo>
                  <a:lnTo>
                    <a:pt x="326" y="49"/>
                  </a:lnTo>
                  <a:lnTo>
                    <a:pt x="296" y="38"/>
                  </a:lnTo>
                  <a:lnTo>
                    <a:pt x="284" y="21"/>
                  </a:lnTo>
                  <a:lnTo>
                    <a:pt x="278" y="13"/>
                  </a:lnTo>
                  <a:lnTo>
                    <a:pt x="274" y="1"/>
                  </a:lnTo>
                  <a:lnTo>
                    <a:pt x="272" y="1"/>
                  </a:lnTo>
                  <a:lnTo>
                    <a:pt x="272" y="0"/>
                  </a:lnTo>
                  <a:lnTo>
                    <a:pt x="261" y="0"/>
                  </a:lnTo>
                  <a:lnTo>
                    <a:pt x="248" y="1"/>
                  </a:lnTo>
                  <a:lnTo>
                    <a:pt x="232" y="0"/>
                  </a:lnTo>
                  <a:lnTo>
                    <a:pt x="230" y="0"/>
                  </a:lnTo>
                  <a:lnTo>
                    <a:pt x="196" y="11"/>
                  </a:lnTo>
                  <a:lnTo>
                    <a:pt x="196" y="13"/>
                  </a:lnTo>
                  <a:lnTo>
                    <a:pt x="194" y="13"/>
                  </a:lnTo>
                  <a:lnTo>
                    <a:pt x="194" y="28"/>
                  </a:lnTo>
                  <a:lnTo>
                    <a:pt x="192" y="32"/>
                  </a:lnTo>
                  <a:lnTo>
                    <a:pt x="186" y="26"/>
                  </a:lnTo>
                  <a:lnTo>
                    <a:pt x="184" y="26"/>
                  </a:lnTo>
                  <a:lnTo>
                    <a:pt x="169" y="25"/>
                  </a:lnTo>
                  <a:lnTo>
                    <a:pt x="136" y="17"/>
                  </a:lnTo>
                  <a:lnTo>
                    <a:pt x="107" y="21"/>
                  </a:lnTo>
                  <a:lnTo>
                    <a:pt x="105" y="21"/>
                  </a:lnTo>
                  <a:lnTo>
                    <a:pt x="92" y="32"/>
                  </a:lnTo>
                  <a:lnTo>
                    <a:pt x="82" y="34"/>
                  </a:lnTo>
                  <a:lnTo>
                    <a:pt x="80" y="34"/>
                  </a:lnTo>
                  <a:lnTo>
                    <a:pt x="79" y="36"/>
                  </a:lnTo>
                  <a:lnTo>
                    <a:pt x="75" y="42"/>
                  </a:lnTo>
                  <a:lnTo>
                    <a:pt x="75" y="55"/>
                  </a:lnTo>
                  <a:lnTo>
                    <a:pt x="77" y="55"/>
                  </a:lnTo>
                  <a:lnTo>
                    <a:pt x="77" y="57"/>
                  </a:lnTo>
                  <a:lnTo>
                    <a:pt x="88" y="57"/>
                  </a:lnTo>
                  <a:lnTo>
                    <a:pt x="90" y="61"/>
                  </a:lnTo>
                  <a:lnTo>
                    <a:pt x="88" y="73"/>
                  </a:lnTo>
                  <a:lnTo>
                    <a:pt x="88" y="74"/>
                  </a:lnTo>
                  <a:lnTo>
                    <a:pt x="94" y="80"/>
                  </a:lnTo>
                  <a:lnTo>
                    <a:pt x="90" y="84"/>
                  </a:lnTo>
                  <a:lnTo>
                    <a:pt x="90" y="103"/>
                  </a:lnTo>
                  <a:lnTo>
                    <a:pt x="92" y="103"/>
                  </a:lnTo>
                  <a:lnTo>
                    <a:pt x="92" y="105"/>
                  </a:lnTo>
                  <a:lnTo>
                    <a:pt x="94" y="105"/>
                  </a:lnTo>
                  <a:lnTo>
                    <a:pt x="109" y="103"/>
                  </a:lnTo>
                  <a:lnTo>
                    <a:pt x="107" y="105"/>
                  </a:lnTo>
                  <a:lnTo>
                    <a:pt x="96" y="113"/>
                  </a:lnTo>
                  <a:lnTo>
                    <a:pt x="94" y="115"/>
                  </a:lnTo>
                  <a:lnTo>
                    <a:pt x="94" y="132"/>
                  </a:lnTo>
                  <a:lnTo>
                    <a:pt x="86" y="138"/>
                  </a:lnTo>
                  <a:lnTo>
                    <a:pt x="84" y="140"/>
                  </a:lnTo>
                  <a:lnTo>
                    <a:pt x="84" y="144"/>
                  </a:lnTo>
                  <a:lnTo>
                    <a:pt x="88" y="149"/>
                  </a:lnTo>
                  <a:lnTo>
                    <a:pt x="86" y="153"/>
                  </a:lnTo>
                  <a:lnTo>
                    <a:pt x="77" y="157"/>
                  </a:lnTo>
                  <a:lnTo>
                    <a:pt x="77" y="159"/>
                  </a:lnTo>
                  <a:lnTo>
                    <a:pt x="75" y="159"/>
                  </a:lnTo>
                  <a:lnTo>
                    <a:pt x="75" y="161"/>
                  </a:lnTo>
                  <a:lnTo>
                    <a:pt x="69" y="184"/>
                  </a:lnTo>
                  <a:lnTo>
                    <a:pt x="69" y="186"/>
                  </a:lnTo>
                  <a:lnTo>
                    <a:pt x="71" y="186"/>
                  </a:lnTo>
                  <a:lnTo>
                    <a:pt x="71" y="188"/>
                  </a:lnTo>
                  <a:lnTo>
                    <a:pt x="75" y="188"/>
                  </a:lnTo>
                  <a:lnTo>
                    <a:pt x="92" y="180"/>
                  </a:lnTo>
                  <a:lnTo>
                    <a:pt x="130" y="186"/>
                  </a:lnTo>
                  <a:lnTo>
                    <a:pt x="117" y="203"/>
                  </a:lnTo>
                  <a:lnTo>
                    <a:pt x="117" y="220"/>
                  </a:lnTo>
                  <a:lnTo>
                    <a:pt x="119" y="220"/>
                  </a:lnTo>
                  <a:lnTo>
                    <a:pt x="119" y="222"/>
                  </a:lnTo>
                  <a:lnTo>
                    <a:pt x="157" y="234"/>
                  </a:lnTo>
                  <a:lnTo>
                    <a:pt x="192" y="261"/>
                  </a:lnTo>
                  <a:lnTo>
                    <a:pt x="196" y="261"/>
                  </a:lnTo>
                  <a:lnTo>
                    <a:pt x="223" y="251"/>
                  </a:lnTo>
                  <a:lnTo>
                    <a:pt x="261" y="272"/>
                  </a:lnTo>
                  <a:lnTo>
                    <a:pt x="257" y="280"/>
                  </a:lnTo>
                  <a:lnTo>
                    <a:pt x="257" y="282"/>
                  </a:lnTo>
                  <a:lnTo>
                    <a:pt x="263" y="307"/>
                  </a:lnTo>
                  <a:lnTo>
                    <a:pt x="263" y="309"/>
                  </a:lnTo>
                  <a:lnTo>
                    <a:pt x="265" y="309"/>
                  </a:lnTo>
                  <a:lnTo>
                    <a:pt x="274" y="320"/>
                  </a:lnTo>
                  <a:lnTo>
                    <a:pt x="284" y="320"/>
                  </a:lnTo>
                  <a:lnTo>
                    <a:pt x="271" y="305"/>
                  </a:lnTo>
                  <a:lnTo>
                    <a:pt x="265" y="282"/>
                  </a:lnTo>
                  <a:lnTo>
                    <a:pt x="271" y="272"/>
                  </a:lnTo>
                  <a:lnTo>
                    <a:pt x="271" y="268"/>
                  </a:lnTo>
                  <a:lnTo>
                    <a:pt x="269" y="268"/>
                  </a:lnTo>
                  <a:lnTo>
                    <a:pt x="269" y="266"/>
                  </a:lnTo>
                  <a:lnTo>
                    <a:pt x="224" y="243"/>
                  </a:lnTo>
                  <a:lnTo>
                    <a:pt x="221" y="243"/>
                  </a:lnTo>
                  <a:lnTo>
                    <a:pt x="194" y="253"/>
                  </a:lnTo>
                  <a:lnTo>
                    <a:pt x="161" y="226"/>
                  </a:lnTo>
                  <a:lnTo>
                    <a:pt x="125" y="217"/>
                  </a:lnTo>
                  <a:lnTo>
                    <a:pt x="125" y="207"/>
                  </a:lnTo>
                  <a:lnTo>
                    <a:pt x="140" y="186"/>
                  </a:lnTo>
                  <a:lnTo>
                    <a:pt x="140" y="182"/>
                  </a:lnTo>
                  <a:lnTo>
                    <a:pt x="138" y="180"/>
                  </a:lnTo>
                  <a:lnTo>
                    <a:pt x="136" y="180"/>
                  </a:lnTo>
                  <a:lnTo>
                    <a:pt x="92" y="172"/>
                  </a:lnTo>
                  <a:lnTo>
                    <a:pt x="90" y="172"/>
                  </a:lnTo>
                  <a:lnTo>
                    <a:pt x="79" y="178"/>
                  </a:lnTo>
                  <a:lnTo>
                    <a:pt x="82" y="163"/>
                  </a:lnTo>
                  <a:lnTo>
                    <a:pt x="90" y="159"/>
                  </a:lnTo>
                  <a:lnTo>
                    <a:pt x="92" y="157"/>
                  </a:lnTo>
                  <a:lnTo>
                    <a:pt x="96" y="151"/>
                  </a:lnTo>
                  <a:lnTo>
                    <a:pt x="96" y="147"/>
                  </a:lnTo>
                  <a:lnTo>
                    <a:pt x="94" y="144"/>
                  </a:lnTo>
                  <a:lnTo>
                    <a:pt x="100" y="138"/>
                  </a:lnTo>
                  <a:lnTo>
                    <a:pt x="100" y="136"/>
                  </a:lnTo>
                  <a:lnTo>
                    <a:pt x="102" y="136"/>
                  </a:lnTo>
                  <a:lnTo>
                    <a:pt x="102" y="119"/>
                  </a:lnTo>
                  <a:lnTo>
                    <a:pt x="113" y="111"/>
                  </a:lnTo>
                  <a:lnTo>
                    <a:pt x="113" y="109"/>
                  </a:lnTo>
                  <a:lnTo>
                    <a:pt x="115" y="109"/>
                  </a:lnTo>
                  <a:lnTo>
                    <a:pt x="115" y="99"/>
                  </a:lnTo>
                  <a:lnTo>
                    <a:pt x="113" y="99"/>
                  </a:lnTo>
                  <a:lnTo>
                    <a:pt x="113" y="97"/>
                  </a:lnTo>
                  <a:lnTo>
                    <a:pt x="98" y="97"/>
                  </a:lnTo>
                  <a:lnTo>
                    <a:pt x="98" y="88"/>
                  </a:lnTo>
                  <a:lnTo>
                    <a:pt x="102" y="82"/>
                  </a:lnTo>
                  <a:lnTo>
                    <a:pt x="102" y="78"/>
                  </a:lnTo>
                  <a:lnTo>
                    <a:pt x="96" y="71"/>
                  </a:lnTo>
                  <a:lnTo>
                    <a:pt x="98" y="61"/>
                  </a:lnTo>
                  <a:lnTo>
                    <a:pt x="96" y="53"/>
                  </a:lnTo>
                  <a:lnTo>
                    <a:pt x="96" y="51"/>
                  </a:lnTo>
                  <a:lnTo>
                    <a:pt x="94" y="51"/>
                  </a:lnTo>
                  <a:lnTo>
                    <a:pt x="94" y="49"/>
                  </a:lnTo>
                  <a:lnTo>
                    <a:pt x="82" y="49"/>
                  </a:lnTo>
                  <a:lnTo>
                    <a:pt x="82" y="46"/>
                  </a:lnTo>
                  <a:lnTo>
                    <a:pt x="84" y="42"/>
                  </a:lnTo>
                  <a:lnTo>
                    <a:pt x="94" y="40"/>
                  </a:lnTo>
                  <a:lnTo>
                    <a:pt x="96" y="40"/>
                  </a:lnTo>
                  <a:lnTo>
                    <a:pt x="109" y="28"/>
                  </a:lnTo>
                  <a:lnTo>
                    <a:pt x="136" y="25"/>
                  </a:lnTo>
                  <a:lnTo>
                    <a:pt x="169" y="32"/>
                  </a:lnTo>
                  <a:lnTo>
                    <a:pt x="182" y="34"/>
                  </a:lnTo>
                  <a:lnTo>
                    <a:pt x="192" y="42"/>
                  </a:lnTo>
                  <a:lnTo>
                    <a:pt x="196" y="42"/>
                  </a:lnTo>
                  <a:lnTo>
                    <a:pt x="198" y="40"/>
                  </a:lnTo>
                  <a:lnTo>
                    <a:pt x="201" y="30"/>
                  </a:lnTo>
                  <a:lnTo>
                    <a:pt x="201" y="17"/>
                  </a:lnTo>
                  <a:lnTo>
                    <a:pt x="232" y="7"/>
                  </a:lnTo>
                  <a:lnTo>
                    <a:pt x="248" y="9"/>
                  </a:lnTo>
                  <a:lnTo>
                    <a:pt x="261" y="7"/>
                  </a:lnTo>
                  <a:lnTo>
                    <a:pt x="269" y="7"/>
                  </a:lnTo>
                  <a:lnTo>
                    <a:pt x="271" y="17"/>
                  </a:lnTo>
                  <a:lnTo>
                    <a:pt x="276" y="25"/>
                  </a:lnTo>
                  <a:lnTo>
                    <a:pt x="290" y="44"/>
                  </a:lnTo>
                  <a:lnTo>
                    <a:pt x="292" y="46"/>
                  </a:lnTo>
                  <a:lnTo>
                    <a:pt x="322" y="57"/>
                  </a:lnTo>
                  <a:lnTo>
                    <a:pt x="340" y="63"/>
                  </a:lnTo>
                  <a:lnTo>
                    <a:pt x="370" y="80"/>
                  </a:lnTo>
                  <a:lnTo>
                    <a:pt x="372" y="80"/>
                  </a:lnTo>
                  <a:lnTo>
                    <a:pt x="407" y="86"/>
                  </a:lnTo>
                  <a:lnTo>
                    <a:pt x="426" y="101"/>
                  </a:lnTo>
                  <a:lnTo>
                    <a:pt x="426" y="103"/>
                  </a:lnTo>
                  <a:lnTo>
                    <a:pt x="470" y="119"/>
                  </a:lnTo>
                  <a:lnTo>
                    <a:pt x="514" y="147"/>
                  </a:lnTo>
                  <a:lnTo>
                    <a:pt x="553" y="165"/>
                  </a:lnTo>
                  <a:lnTo>
                    <a:pt x="605" y="165"/>
                  </a:lnTo>
                  <a:lnTo>
                    <a:pt x="643" y="197"/>
                  </a:lnTo>
                  <a:lnTo>
                    <a:pt x="645" y="197"/>
                  </a:lnTo>
                  <a:lnTo>
                    <a:pt x="672" y="193"/>
                  </a:lnTo>
                  <a:lnTo>
                    <a:pt x="701" y="215"/>
                  </a:lnTo>
                  <a:lnTo>
                    <a:pt x="739" y="234"/>
                  </a:lnTo>
                  <a:lnTo>
                    <a:pt x="764" y="234"/>
                  </a:lnTo>
                  <a:lnTo>
                    <a:pt x="772" y="245"/>
                  </a:lnTo>
                  <a:lnTo>
                    <a:pt x="785" y="261"/>
                  </a:lnTo>
                  <a:lnTo>
                    <a:pt x="789" y="280"/>
                  </a:lnTo>
                  <a:lnTo>
                    <a:pt x="789" y="282"/>
                  </a:lnTo>
                  <a:lnTo>
                    <a:pt x="791" y="282"/>
                  </a:lnTo>
                  <a:lnTo>
                    <a:pt x="791" y="284"/>
                  </a:lnTo>
                  <a:lnTo>
                    <a:pt x="806" y="293"/>
                  </a:lnTo>
                  <a:lnTo>
                    <a:pt x="822" y="307"/>
                  </a:lnTo>
                  <a:lnTo>
                    <a:pt x="822" y="309"/>
                  </a:lnTo>
                  <a:lnTo>
                    <a:pt x="839" y="314"/>
                  </a:lnTo>
                  <a:lnTo>
                    <a:pt x="847" y="324"/>
                  </a:lnTo>
                  <a:lnTo>
                    <a:pt x="849" y="336"/>
                  </a:lnTo>
                  <a:lnTo>
                    <a:pt x="849" y="337"/>
                  </a:lnTo>
                  <a:lnTo>
                    <a:pt x="850" y="337"/>
                  </a:lnTo>
                  <a:lnTo>
                    <a:pt x="850" y="339"/>
                  </a:lnTo>
                  <a:lnTo>
                    <a:pt x="860" y="345"/>
                  </a:lnTo>
                  <a:lnTo>
                    <a:pt x="862" y="345"/>
                  </a:lnTo>
                  <a:lnTo>
                    <a:pt x="874" y="347"/>
                  </a:lnTo>
                  <a:lnTo>
                    <a:pt x="898" y="364"/>
                  </a:lnTo>
                  <a:lnTo>
                    <a:pt x="900" y="364"/>
                  </a:lnTo>
                  <a:lnTo>
                    <a:pt x="925" y="368"/>
                  </a:lnTo>
                  <a:lnTo>
                    <a:pt x="946" y="378"/>
                  </a:lnTo>
                  <a:lnTo>
                    <a:pt x="964" y="384"/>
                  </a:lnTo>
                  <a:lnTo>
                    <a:pt x="968" y="384"/>
                  </a:lnTo>
                  <a:lnTo>
                    <a:pt x="970" y="382"/>
                  </a:lnTo>
                  <a:lnTo>
                    <a:pt x="973" y="372"/>
                  </a:lnTo>
                  <a:lnTo>
                    <a:pt x="989" y="378"/>
                  </a:lnTo>
                  <a:lnTo>
                    <a:pt x="1018" y="395"/>
                  </a:lnTo>
                  <a:lnTo>
                    <a:pt x="1031" y="407"/>
                  </a:lnTo>
                  <a:lnTo>
                    <a:pt x="1025" y="418"/>
                  </a:lnTo>
                  <a:lnTo>
                    <a:pt x="1025" y="432"/>
                  </a:lnTo>
                  <a:lnTo>
                    <a:pt x="1027" y="432"/>
                  </a:lnTo>
                  <a:lnTo>
                    <a:pt x="1027" y="433"/>
                  </a:lnTo>
                  <a:lnTo>
                    <a:pt x="1029" y="433"/>
                  </a:lnTo>
                  <a:lnTo>
                    <a:pt x="1056" y="435"/>
                  </a:lnTo>
                  <a:lnTo>
                    <a:pt x="1067" y="443"/>
                  </a:lnTo>
                  <a:lnTo>
                    <a:pt x="1069" y="455"/>
                  </a:lnTo>
                  <a:lnTo>
                    <a:pt x="1069" y="457"/>
                  </a:lnTo>
                  <a:lnTo>
                    <a:pt x="1071" y="458"/>
                  </a:lnTo>
                  <a:lnTo>
                    <a:pt x="1081" y="462"/>
                  </a:lnTo>
                  <a:lnTo>
                    <a:pt x="1083" y="462"/>
                  </a:lnTo>
                  <a:lnTo>
                    <a:pt x="1100" y="458"/>
                  </a:lnTo>
                  <a:lnTo>
                    <a:pt x="1123" y="478"/>
                  </a:lnTo>
                  <a:lnTo>
                    <a:pt x="1125" y="478"/>
                  </a:lnTo>
                  <a:lnTo>
                    <a:pt x="1160" y="476"/>
                  </a:lnTo>
                  <a:lnTo>
                    <a:pt x="1181" y="483"/>
                  </a:lnTo>
                  <a:lnTo>
                    <a:pt x="1185" y="489"/>
                  </a:lnTo>
                  <a:lnTo>
                    <a:pt x="1186" y="491"/>
                  </a:lnTo>
                  <a:lnTo>
                    <a:pt x="1192" y="493"/>
                  </a:lnTo>
                  <a:lnTo>
                    <a:pt x="1192" y="501"/>
                  </a:lnTo>
                  <a:lnTo>
                    <a:pt x="1179" y="499"/>
                  </a:lnTo>
                  <a:lnTo>
                    <a:pt x="1177" y="499"/>
                  </a:lnTo>
                  <a:lnTo>
                    <a:pt x="1177" y="501"/>
                  </a:lnTo>
                  <a:lnTo>
                    <a:pt x="1175" y="501"/>
                  </a:lnTo>
                  <a:lnTo>
                    <a:pt x="1175" y="503"/>
                  </a:lnTo>
                  <a:lnTo>
                    <a:pt x="1173" y="510"/>
                  </a:lnTo>
                  <a:lnTo>
                    <a:pt x="1173" y="547"/>
                  </a:lnTo>
                  <a:lnTo>
                    <a:pt x="1102" y="574"/>
                  </a:lnTo>
                  <a:lnTo>
                    <a:pt x="1077" y="576"/>
                  </a:lnTo>
                  <a:lnTo>
                    <a:pt x="1046" y="585"/>
                  </a:lnTo>
                  <a:lnTo>
                    <a:pt x="981" y="599"/>
                  </a:lnTo>
                  <a:lnTo>
                    <a:pt x="943" y="601"/>
                  </a:lnTo>
                  <a:lnTo>
                    <a:pt x="927" y="604"/>
                  </a:lnTo>
                  <a:lnTo>
                    <a:pt x="925" y="604"/>
                  </a:lnTo>
                  <a:lnTo>
                    <a:pt x="912" y="614"/>
                  </a:lnTo>
                  <a:lnTo>
                    <a:pt x="912" y="616"/>
                  </a:lnTo>
                  <a:lnTo>
                    <a:pt x="910" y="616"/>
                  </a:lnTo>
                  <a:lnTo>
                    <a:pt x="910" y="631"/>
                  </a:lnTo>
                  <a:lnTo>
                    <a:pt x="900" y="643"/>
                  </a:lnTo>
                  <a:lnTo>
                    <a:pt x="891" y="637"/>
                  </a:lnTo>
                  <a:lnTo>
                    <a:pt x="887" y="637"/>
                  </a:lnTo>
                  <a:lnTo>
                    <a:pt x="887" y="639"/>
                  </a:lnTo>
                  <a:lnTo>
                    <a:pt x="860" y="664"/>
                  </a:lnTo>
                  <a:lnTo>
                    <a:pt x="845" y="681"/>
                  </a:lnTo>
                  <a:lnTo>
                    <a:pt x="816" y="697"/>
                  </a:lnTo>
                  <a:lnTo>
                    <a:pt x="814" y="698"/>
                  </a:lnTo>
                  <a:lnTo>
                    <a:pt x="776" y="743"/>
                  </a:lnTo>
                  <a:lnTo>
                    <a:pt x="766" y="756"/>
                  </a:lnTo>
                  <a:lnTo>
                    <a:pt x="753" y="791"/>
                  </a:lnTo>
                  <a:lnTo>
                    <a:pt x="753" y="794"/>
                  </a:lnTo>
                  <a:lnTo>
                    <a:pt x="760" y="808"/>
                  </a:lnTo>
                  <a:lnTo>
                    <a:pt x="760" y="831"/>
                  </a:lnTo>
                  <a:lnTo>
                    <a:pt x="762" y="846"/>
                  </a:lnTo>
                  <a:lnTo>
                    <a:pt x="762" y="848"/>
                  </a:lnTo>
                  <a:lnTo>
                    <a:pt x="764" y="848"/>
                  </a:lnTo>
                  <a:lnTo>
                    <a:pt x="764" y="850"/>
                  </a:lnTo>
                  <a:lnTo>
                    <a:pt x="781" y="860"/>
                  </a:lnTo>
                  <a:lnTo>
                    <a:pt x="781" y="867"/>
                  </a:lnTo>
                  <a:lnTo>
                    <a:pt x="737" y="890"/>
                  </a:lnTo>
                  <a:lnTo>
                    <a:pt x="722" y="887"/>
                  </a:lnTo>
                  <a:lnTo>
                    <a:pt x="720" y="887"/>
                  </a:lnTo>
                  <a:lnTo>
                    <a:pt x="720" y="889"/>
                  </a:lnTo>
                  <a:lnTo>
                    <a:pt x="697" y="912"/>
                  </a:lnTo>
                  <a:lnTo>
                    <a:pt x="680" y="915"/>
                  </a:lnTo>
                  <a:lnTo>
                    <a:pt x="678" y="915"/>
                  </a:lnTo>
                  <a:lnTo>
                    <a:pt x="676" y="917"/>
                  </a:lnTo>
                  <a:lnTo>
                    <a:pt x="651" y="954"/>
                  </a:lnTo>
                  <a:lnTo>
                    <a:pt x="651" y="958"/>
                  </a:lnTo>
                  <a:lnTo>
                    <a:pt x="658" y="967"/>
                  </a:lnTo>
                  <a:lnTo>
                    <a:pt x="649" y="977"/>
                  </a:lnTo>
                  <a:lnTo>
                    <a:pt x="637" y="977"/>
                  </a:lnTo>
                  <a:lnTo>
                    <a:pt x="628" y="969"/>
                  </a:lnTo>
                  <a:lnTo>
                    <a:pt x="624" y="969"/>
                  </a:lnTo>
                  <a:lnTo>
                    <a:pt x="612" y="973"/>
                  </a:lnTo>
                  <a:lnTo>
                    <a:pt x="603" y="967"/>
                  </a:lnTo>
                  <a:lnTo>
                    <a:pt x="601" y="967"/>
                  </a:lnTo>
                  <a:lnTo>
                    <a:pt x="584" y="969"/>
                  </a:lnTo>
                  <a:lnTo>
                    <a:pt x="582" y="969"/>
                  </a:lnTo>
                  <a:lnTo>
                    <a:pt x="580" y="971"/>
                  </a:lnTo>
                  <a:lnTo>
                    <a:pt x="572" y="981"/>
                  </a:lnTo>
                  <a:lnTo>
                    <a:pt x="537" y="994"/>
                  </a:lnTo>
                  <a:lnTo>
                    <a:pt x="536" y="996"/>
                  </a:lnTo>
                  <a:lnTo>
                    <a:pt x="513" y="1025"/>
                  </a:lnTo>
                  <a:lnTo>
                    <a:pt x="495" y="1034"/>
                  </a:lnTo>
                  <a:lnTo>
                    <a:pt x="484" y="1036"/>
                  </a:lnTo>
                  <a:lnTo>
                    <a:pt x="465" y="1023"/>
                  </a:lnTo>
                  <a:lnTo>
                    <a:pt x="463" y="1023"/>
                  </a:lnTo>
                  <a:lnTo>
                    <a:pt x="453" y="1021"/>
                  </a:lnTo>
                  <a:lnTo>
                    <a:pt x="451" y="1021"/>
                  </a:lnTo>
                  <a:lnTo>
                    <a:pt x="436" y="1031"/>
                  </a:lnTo>
                  <a:lnTo>
                    <a:pt x="426" y="1031"/>
                  </a:lnTo>
                  <a:lnTo>
                    <a:pt x="413" y="1023"/>
                  </a:lnTo>
                  <a:lnTo>
                    <a:pt x="393" y="1013"/>
                  </a:lnTo>
                  <a:lnTo>
                    <a:pt x="355" y="1013"/>
                  </a:lnTo>
                  <a:lnTo>
                    <a:pt x="340" y="1002"/>
                  </a:lnTo>
                  <a:lnTo>
                    <a:pt x="338" y="1002"/>
                  </a:lnTo>
                  <a:lnTo>
                    <a:pt x="320" y="998"/>
                  </a:lnTo>
                  <a:lnTo>
                    <a:pt x="297" y="983"/>
                  </a:lnTo>
                  <a:lnTo>
                    <a:pt x="296" y="983"/>
                  </a:lnTo>
                  <a:lnTo>
                    <a:pt x="271" y="977"/>
                  </a:lnTo>
                  <a:lnTo>
                    <a:pt x="249" y="977"/>
                  </a:lnTo>
                  <a:lnTo>
                    <a:pt x="236" y="985"/>
                  </a:lnTo>
                  <a:lnTo>
                    <a:pt x="217" y="985"/>
                  </a:lnTo>
                  <a:lnTo>
                    <a:pt x="207" y="988"/>
                  </a:lnTo>
                  <a:lnTo>
                    <a:pt x="188" y="985"/>
                  </a:lnTo>
                  <a:lnTo>
                    <a:pt x="165" y="986"/>
                  </a:lnTo>
                  <a:lnTo>
                    <a:pt x="163" y="986"/>
                  </a:lnTo>
                  <a:lnTo>
                    <a:pt x="153" y="990"/>
                  </a:lnTo>
                  <a:lnTo>
                    <a:pt x="152" y="992"/>
                  </a:lnTo>
                  <a:lnTo>
                    <a:pt x="148" y="1006"/>
                  </a:lnTo>
                  <a:lnTo>
                    <a:pt x="127" y="1004"/>
                  </a:lnTo>
                  <a:lnTo>
                    <a:pt x="125" y="1004"/>
                  </a:lnTo>
                  <a:lnTo>
                    <a:pt x="119" y="1008"/>
                  </a:lnTo>
                  <a:lnTo>
                    <a:pt x="119" y="1010"/>
                  </a:lnTo>
                  <a:lnTo>
                    <a:pt x="117" y="1010"/>
                  </a:lnTo>
                  <a:lnTo>
                    <a:pt x="115" y="1015"/>
                  </a:lnTo>
                  <a:lnTo>
                    <a:pt x="109" y="1015"/>
                  </a:lnTo>
                  <a:lnTo>
                    <a:pt x="96" y="1006"/>
                  </a:lnTo>
                  <a:lnTo>
                    <a:pt x="86" y="988"/>
                  </a:lnTo>
                  <a:lnTo>
                    <a:pt x="84" y="986"/>
                  </a:lnTo>
                  <a:lnTo>
                    <a:pt x="73" y="979"/>
                  </a:lnTo>
                  <a:lnTo>
                    <a:pt x="61" y="942"/>
                  </a:lnTo>
                  <a:lnTo>
                    <a:pt x="69" y="944"/>
                  </a:lnTo>
                  <a:lnTo>
                    <a:pt x="71" y="944"/>
                  </a:lnTo>
                  <a:lnTo>
                    <a:pt x="71" y="942"/>
                  </a:lnTo>
                  <a:lnTo>
                    <a:pt x="73" y="942"/>
                  </a:lnTo>
                  <a:lnTo>
                    <a:pt x="73" y="927"/>
                  </a:lnTo>
                  <a:lnTo>
                    <a:pt x="63" y="914"/>
                  </a:lnTo>
                  <a:lnTo>
                    <a:pt x="63" y="904"/>
                  </a:lnTo>
                  <a:lnTo>
                    <a:pt x="67" y="898"/>
                  </a:lnTo>
                  <a:lnTo>
                    <a:pt x="69" y="898"/>
                  </a:lnTo>
                  <a:lnTo>
                    <a:pt x="69" y="894"/>
                  </a:lnTo>
                  <a:lnTo>
                    <a:pt x="59" y="860"/>
                  </a:lnTo>
                  <a:lnTo>
                    <a:pt x="44" y="829"/>
                  </a:lnTo>
                  <a:lnTo>
                    <a:pt x="42" y="827"/>
                  </a:lnTo>
                  <a:lnTo>
                    <a:pt x="40" y="827"/>
                  </a:lnTo>
                  <a:lnTo>
                    <a:pt x="19" y="823"/>
                  </a:lnTo>
                  <a:lnTo>
                    <a:pt x="4" y="816"/>
                  </a:lnTo>
                  <a:lnTo>
                    <a:pt x="2" y="816"/>
                  </a:lnTo>
                  <a:lnTo>
                    <a:pt x="0" y="8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08" name="Freeform 96"/>
            <p:cNvSpPr>
              <a:spLocks/>
            </p:cNvSpPr>
            <p:nvPr/>
          </p:nvSpPr>
          <p:spPr bwMode="auto">
            <a:xfrm>
              <a:off x="1410" y="3026"/>
              <a:ext cx="343" cy="504"/>
            </a:xfrm>
            <a:custGeom>
              <a:avLst/>
              <a:gdLst>
                <a:gd name="T0" fmla="*/ 322 w 305"/>
                <a:gd name="T1" fmla="*/ 6 h 503"/>
                <a:gd name="T2" fmla="*/ 244 w 305"/>
                <a:gd name="T3" fmla="*/ 35 h 503"/>
                <a:gd name="T4" fmla="*/ 242 w 305"/>
                <a:gd name="T5" fmla="*/ 37 h 503"/>
                <a:gd name="T6" fmla="*/ 231 w 305"/>
                <a:gd name="T7" fmla="*/ 94 h 503"/>
                <a:gd name="T8" fmla="*/ 190 w 305"/>
                <a:gd name="T9" fmla="*/ 156 h 503"/>
                <a:gd name="T10" fmla="*/ 188 w 305"/>
                <a:gd name="T11" fmla="*/ 181 h 503"/>
                <a:gd name="T12" fmla="*/ 120 w 305"/>
                <a:gd name="T13" fmla="*/ 192 h 503"/>
                <a:gd name="T14" fmla="*/ 110 w 305"/>
                <a:gd name="T15" fmla="*/ 196 h 503"/>
                <a:gd name="T16" fmla="*/ 108 w 305"/>
                <a:gd name="T17" fmla="*/ 198 h 503"/>
                <a:gd name="T18" fmla="*/ 118 w 305"/>
                <a:gd name="T19" fmla="*/ 266 h 503"/>
                <a:gd name="T20" fmla="*/ 129 w 305"/>
                <a:gd name="T21" fmla="*/ 280 h 503"/>
                <a:gd name="T22" fmla="*/ 71 w 305"/>
                <a:gd name="T23" fmla="*/ 333 h 503"/>
                <a:gd name="T24" fmla="*/ 69 w 305"/>
                <a:gd name="T25" fmla="*/ 339 h 503"/>
                <a:gd name="T26" fmla="*/ 97 w 305"/>
                <a:gd name="T27" fmla="*/ 408 h 503"/>
                <a:gd name="T28" fmla="*/ 6 w 305"/>
                <a:gd name="T29" fmla="*/ 452 h 503"/>
                <a:gd name="T30" fmla="*/ 4 w 305"/>
                <a:gd name="T31" fmla="*/ 456 h 503"/>
                <a:gd name="T32" fmla="*/ 0 w 305"/>
                <a:gd name="T33" fmla="*/ 498 h 503"/>
                <a:gd name="T34" fmla="*/ 4 w 305"/>
                <a:gd name="T35" fmla="*/ 500 h 503"/>
                <a:gd name="T36" fmla="*/ 26 w 305"/>
                <a:gd name="T37" fmla="*/ 497 h 503"/>
                <a:gd name="T38" fmla="*/ 12 w 305"/>
                <a:gd name="T39" fmla="*/ 458 h 503"/>
                <a:gd name="T40" fmla="*/ 103 w 305"/>
                <a:gd name="T41" fmla="*/ 416 h 503"/>
                <a:gd name="T42" fmla="*/ 106 w 305"/>
                <a:gd name="T43" fmla="*/ 414 h 503"/>
                <a:gd name="T44" fmla="*/ 78 w 305"/>
                <a:gd name="T45" fmla="*/ 339 h 503"/>
                <a:gd name="T46" fmla="*/ 127 w 305"/>
                <a:gd name="T47" fmla="*/ 305 h 503"/>
                <a:gd name="T48" fmla="*/ 138 w 305"/>
                <a:gd name="T49" fmla="*/ 278 h 503"/>
                <a:gd name="T50" fmla="*/ 116 w 305"/>
                <a:gd name="T51" fmla="*/ 202 h 503"/>
                <a:gd name="T52" fmla="*/ 153 w 305"/>
                <a:gd name="T53" fmla="*/ 213 h 503"/>
                <a:gd name="T54" fmla="*/ 195 w 305"/>
                <a:gd name="T55" fmla="*/ 186 h 503"/>
                <a:gd name="T56" fmla="*/ 196 w 305"/>
                <a:gd name="T57" fmla="*/ 185 h 503"/>
                <a:gd name="T58" fmla="*/ 228 w 305"/>
                <a:gd name="T59" fmla="*/ 131 h 503"/>
                <a:gd name="T60" fmla="*/ 231 w 305"/>
                <a:gd name="T61" fmla="*/ 129 h 503"/>
                <a:gd name="T62" fmla="*/ 250 w 305"/>
                <a:gd name="T63" fmla="*/ 67 h 503"/>
                <a:gd name="T64" fmla="*/ 276 w 305"/>
                <a:gd name="T65" fmla="*/ 29 h 503"/>
                <a:gd name="T66" fmla="*/ 341 w 305"/>
                <a:gd name="T67" fmla="*/ 6 h 503"/>
                <a:gd name="T68" fmla="*/ 343 w 305"/>
                <a:gd name="T69" fmla="*/ 0 h 50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5"/>
                <a:gd name="T106" fmla="*/ 0 h 503"/>
                <a:gd name="T107" fmla="*/ 305 w 305"/>
                <a:gd name="T108" fmla="*/ 503 h 50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5" h="503">
                  <a:moveTo>
                    <a:pt x="295" y="0"/>
                  </a:moveTo>
                  <a:lnTo>
                    <a:pt x="286" y="6"/>
                  </a:lnTo>
                  <a:lnTo>
                    <a:pt x="242" y="21"/>
                  </a:lnTo>
                  <a:lnTo>
                    <a:pt x="217" y="35"/>
                  </a:lnTo>
                  <a:lnTo>
                    <a:pt x="217" y="37"/>
                  </a:lnTo>
                  <a:lnTo>
                    <a:pt x="215" y="37"/>
                  </a:lnTo>
                  <a:lnTo>
                    <a:pt x="215" y="65"/>
                  </a:lnTo>
                  <a:lnTo>
                    <a:pt x="205" y="94"/>
                  </a:lnTo>
                  <a:lnTo>
                    <a:pt x="197" y="127"/>
                  </a:lnTo>
                  <a:lnTo>
                    <a:pt x="169" y="156"/>
                  </a:lnTo>
                  <a:lnTo>
                    <a:pt x="167" y="156"/>
                  </a:lnTo>
                  <a:lnTo>
                    <a:pt x="167" y="181"/>
                  </a:lnTo>
                  <a:lnTo>
                    <a:pt x="138" y="206"/>
                  </a:lnTo>
                  <a:lnTo>
                    <a:pt x="107" y="192"/>
                  </a:lnTo>
                  <a:lnTo>
                    <a:pt x="103" y="192"/>
                  </a:lnTo>
                  <a:lnTo>
                    <a:pt x="98" y="196"/>
                  </a:lnTo>
                  <a:lnTo>
                    <a:pt x="98" y="198"/>
                  </a:lnTo>
                  <a:lnTo>
                    <a:pt x="96" y="198"/>
                  </a:lnTo>
                  <a:lnTo>
                    <a:pt x="96" y="200"/>
                  </a:lnTo>
                  <a:lnTo>
                    <a:pt x="105" y="265"/>
                  </a:lnTo>
                  <a:lnTo>
                    <a:pt x="105" y="267"/>
                  </a:lnTo>
                  <a:lnTo>
                    <a:pt x="115" y="279"/>
                  </a:lnTo>
                  <a:lnTo>
                    <a:pt x="105" y="300"/>
                  </a:lnTo>
                  <a:lnTo>
                    <a:pt x="63" y="332"/>
                  </a:lnTo>
                  <a:lnTo>
                    <a:pt x="61" y="334"/>
                  </a:lnTo>
                  <a:lnTo>
                    <a:pt x="61" y="338"/>
                  </a:lnTo>
                  <a:lnTo>
                    <a:pt x="86" y="390"/>
                  </a:lnTo>
                  <a:lnTo>
                    <a:pt x="86" y="407"/>
                  </a:lnTo>
                  <a:lnTo>
                    <a:pt x="59" y="407"/>
                  </a:lnTo>
                  <a:lnTo>
                    <a:pt x="5" y="451"/>
                  </a:lnTo>
                  <a:lnTo>
                    <a:pt x="4" y="453"/>
                  </a:lnTo>
                  <a:lnTo>
                    <a:pt x="4" y="455"/>
                  </a:lnTo>
                  <a:lnTo>
                    <a:pt x="0" y="496"/>
                  </a:lnTo>
                  <a:lnTo>
                    <a:pt x="0" y="497"/>
                  </a:lnTo>
                  <a:lnTo>
                    <a:pt x="2" y="499"/>
                  </a:lnTo>
                  <a:lnTo>
                    <a:pt x="4" y="499"/>
                  </a:lnTo>
                  <a:lnTo>
                    <a:pt x="21" y="503"/>
                  </a:lnTo>
                  <a:lnTo>
                    <a:pt x="23" y="496"/>
                  </a:lnTo>
                  <a:lnTo>
                    <a:pt x="7" y="492"/>
                  </a:lnTo>
                  <a:lnTo>
                    <a:pt x="11" y="457"/>
                  </a:lnTo>
                  <a:lnTo>
                    <a:pt x="63" y="415"/>
                  </a:lnTo>
                  <a:lnTo>
                    <a:pt x="92" y="415"/>
                  </a:lnTo>
                  <a:lnTo>
                    <a:pt x="92" y="413"/>
                  </a:lnTo>
                  <a:lnTo>
                    <a:pt x="94" y="413"/>
                  </a:lnTo>
                  <a:lnTo>
                    <a:pt x="94" y="388"/>
                  </a:lnTo>
                  <a:lnTo>
                    <a:pt x="69" y="338"/>
                  </a:lnTo>
                  <a:lnTo>
                    <a:pt x="111" y="305"/>
                  </a:lnTo>
                  <a:lnTo>
                    <a:pt x="113" y="304"/>
                  </a:lnTo>
                  <a:lnTo>
                    <a:pt x="123" y="281"/>
                  </a:lnTo>
                  <a:lnTo>
                    <a:pt x="123" y="277"/>
                  </a:lnTo>
                  <a:lnTo>
                    <a:pt x="113" y="263"/>
                  </a:lnTo>
                  <a:lnTo>
                    <a:pt x="103" y="202"/>
                  </a:lnTo>
                  <a:lnTo>
                    <a:pt x="105" y="200"/>
                  </a:lnTo>
                  <a:lnTo>
                    <a:pt x="136" y="213"/>
                  </a:lnTo>
                  <a:lnTo>
                    <a:pt x="140" y="213"/>
                  </a:lnTo>
                  <a:lnTo>
                    <a:pt x="173" y="186"/>
                  </a:lnTo>
                  <a:lnTo>
                    <a:pt x="173" y="185"/>
                  </a:lnTo>
                  <a:lnTo>
                    <a:pt x="174" y="185"/>
                  </a:lnTo>
                  <a:lnTo>
                    <a:pt x="174" y="160"/>
                  </a:lnTo>
                  <a:lnTo>
                    <a:pt x="203" y="131"/>
                  </a:lnTo>
                  <a:lnTo>
                    <a:pt x="205" y="131"/>
                  </a:lnTo>
                  <a:lnTo>
                    <a:pt x="205" y="129"/>
                  </a:lnTo>
                  <a:lnTo>
                    <a:pt x="213" y="98"/>
                  </a:lnTo>
                  <a:lnTo>
                    <a:pt x="222" y="67"/>
                  </a:lnTo>
                  <a:lnTo>
                    <a:pt x="222" y="41"/>
                  </a:lnTo>
                  <a:lnTo>
                    <a:pt x="245" y="29"/>
                  </a:lnTo>
                  <a:lnTo>
                    <a:pt x="290" y="14"/>
                  </a:lnTo>
                  <a:lnTo>
                    <a:pt x="303" y="6"/>
                  </a:lnTo>
                  <a:lnTo>
                    <a:pt x="305" y="4"/>
                  </a:lnTo>
                  <a:lnTo>
                    <a:pt x="305" y="0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09" name="Freeform 97"/>
            <p:cNvSpPr>
              <a:spLocks/>
            </p:cNvSpPr>
            <p:nvPr/>
          </p:nvSpPr>
          <p:spPr bwMode="auto">
            <a:xfrm>
              <a:off x="2596" y="3496"/>
              <a:ext cx="111" cy="84"/>
            </a:xfrm>
            <a:custGeom>
              <a:avLst/>
              <a:gdLst>
                <a:gd name="T0" fmla="*/ 65 w 98"/>
                <a:gd name="T1" fmla="*/ 0 h 84"/>
                <a:gd name="T2" fmla="*/ 93 w 98"/>
                <a:gd name="T3" fmla="*/ 4 h 84"/>
                <a:gd name="T4" fmla="*/ 89 w 98"/>
                <a:gd name="T5" fmla="*/ 17 h 84"/>
                <a:gd name="T6" fmla="*/ 93 w 98"/>
                <a:gd name="T7" fmla="*/ 28 h 84"/>
                <a:gd name="T8" fmla="*/ 111 w 98"/>
                <a:gd name="T9" fmla="*/ 25 h 84"/>
                <a:gd name="T10" fmla="*/ 111 w 98"/>
                <a:gd name="T11" fmla="*/ 50 h 84"/>
                <a:gd name="T12" fmla="*/ 87 w 98"/>
                <a:gd name="T13" fmla="*/ 65 h 84"/>
                <a:gd name="T14" fmla="*/ 78 w 98"/>
                <a:gd name="T15" fmla="*/ 77 h 84"/>
                <a:gd name="T16" fmla="*/ 61 w 98"/>
                <a:gd name="T17" fmla="*/ 84 h 84"/>
                <a:gd name="T18" fmla="*/ 50 w 98"/>
                <a:gd name="T19" fmla="*/ 80 h 84"/>
                <a:gd name="T20" fmla="*/ 39 w 98"/>
                <a:gd name="T21" fmla="*/ 73 h 84"/>
                <a:gd name="T22" fmla="*/ 33 w 98"/>
                <a:gd name="T23" fmla="*/ 69 h 84"/>
                <a:gd name="T24" fmla="*/ 28 w 98"/>
                <a:gd name="T25" fmla="*/ 61 h 84"/>
                <a:gd name="T26" fmla="*/ 24 w 98"/>
                <a:gd name="T27" fmla="*/ 57 h 84"/>
                <a:gd name="T28" fmla="*/ 24 w 98"/>
                <a:gd name="T29" fmla="*/ 44 h 84"/>
                <a:gd name="T30" fmla="*/ 12 w 98"/>
                <a:gd name="T31" fmla="*/ 42 h 84"/>
                <a:gd name="T32" fmla="*/ 7 w 98"/>
                <a:gd name="T33" fmla="*/ 46 h 84"/>
                <a:gd name="T34" fmla="*/ 0 w 98"/>
                <a:gd name="T35" fmla="*/ 40 h 84"/>
                <a:gd name="T36" fmla="*/ 0 w 98"/>
                <a:gd name="T37" fmla="*/ 28 h 84"/>
                <a:gd name="T38" fmla="*/ 12 w 98"/>
                <a:gd name="T39" fmla="*/ 19 h 84"/>
                <a:gd name="T40" fmla="*/ 35 w 98"/>
                <a:gd name="T41" fmla="*/ 5 h 84"/>
                <a:gd name="T42" fmla="*/ 54 w 98"/>
                <a:gd name="T43" fmla="*/ 5 h 84"/>
                <a:gd name="T44" fmla="*/ 65 w 98"/>
                <a:gd name="T45" fmla="*/ 0 h 8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8"/>
                <a:gd name="T70" fmla="*/ 0 h 84"/>
                <a:gd name="T71" fmla="*/ 98 w 98"/>
                <a:gd name="T72" fmla="*/ 84 h 8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8" h="84">
                  <a:moveTo>
                    <a:pt x="57" y="0"/>
                  </a:moveTo>
                  <a:lnTo>
                    <a:pt x="82" y="4"/>
                  </a:lnTo>
                  <a:lnTo>
                    <a:pt x="79" y="17"/>
                  </a:lnTo>
                  <a:lnTo>
                    <a:pt x="82" y="28"/>
                  </a:lnTo>
                  <a:lnTo>
                    <a:pt x="98" y="25"/>
                  </a:lnTo>
                  <a:lnTo>
                    <a:pt x="98" y="50"/>
                  </a:lnTo>
                  <a:lnTo>
                    <a:pt x="77" y="65"/>
                  </a:lnTo>
                  <a:lnTo>
                    <a:pt x="69" y="77"/>
                  </a:lnTo>
                  <a:lnTo>
                    <a:pt x="54" y="84"/>
                  </a:lnTo>
                  <a:lnTo>
                    <a:pt x="44" y="80"/>
                  </a:lnTo>
                  <a:lnTo>
                    <a:pt x="34" y="73"/>
                  </a:lnTo>
                  <a:lnTo>
                    <a:pt x="29" y="69"/>
                  </a:lnTo>
                  <a:lnTo>
                    <a:pt x="25" y="61"/>
                  </a:lnTo>
                  <a:lnTo>
                    <a:pt x="21" y="57"/>
                  </a:lnTo>
                  <a:lnTo>
                    <a:pt x="21" y="44"/>
                  </a:lnTo>
                  <a:lnTo>
                    <a:pt x="11" y="42"/>
                  </a:lnTo>
                  <a:lnTo>
                    <a:pt x="6" y="46"/>
                  </a:lnTo>
                  <a:lnTo>
                    <a:pt x="0" y="40"/>
                  </a:lnTo>
                  <a:lnTo>
                    <a:pt x="0" y="28"/>
                  </a:lnTo>
                  <a:lnTo>
                    <a:pt x="11" y="19"/>
                  </a:lnTo>
                  <a:lnTo>
                    <a:pt x="31" y="5"/>
                  </a:lnTo>
                  <a:lnTo>
                    <a:pt x="48" y="5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10" name="Freeform 98"/>
            <p:cNvSpPr>
              <a:spLocks/>
            </p:cNvSpPr>
            <p:nvPr/>
          </p:nvSpPr>
          <p:spPr bwMode="auto">
            <a:xfrm>
              <a:off x="2592" y="3492"/>
              <a:ext cx="119" cy="92"/>
            </a:xfrm>
            <a:custGeom>
              <a:avLst/>
              <a:gdLst>
                <a:gd name="T0" fmla="*/ 91 w 106"/>
                <a:gd name="T1" fmla="*/ 11 h 92"/>
                <a:gd name="T2" fmla="*/ 89 w 106"/>
                <a:gd name="T3" fmla="*/ 23 h 92"/>
                <a:gd name="T4" fmla="*/ 95 w 106"/>
                <a:gd name="T5" fmla="*/ 36 h 92"/>
                <a:gd name="T6" fmla="*/ 110 w 106"/>
                <a:gd name="T7" fmla="*/ 34 h 92"/>
                <a:gd name="T8" fmla="*/ 89 w 106"/>
                <a:gd name="T9" fmla="*/ 65 h 92"/>
                <a:gd name="T10" fmla="*/ 80 w 106"/>
                <a:gd name="T11" fmla="*/ 77 h 92"/>
                <a:gd name="T12" fmla="*/ 56 w 106"/>
                <a:gd name="T13" fmla="*/ 81 h 92"/>
                <a:gd name="T14" fmla="*/ 42 w 106"/>
                <a:gd name="T15" fmla="*/ 71 h 92"/>
                <a:gd name="T16" fmla="*/ 35 w 106"/>
                <a:gd name="T17" fmla="*/ 63 h 92"/>
                <a:gd name="T18" fmla="*/ 33 w 106"/>
                <a:gd name="T19" fmla="*/ 46 h 92"/>
                <a:gd name="T20" fmla="*/ 30 w 106"/>
                <a:gd name="T21" fmla="*/ 44 h 92"/>
                <a:gd name="T22" fmla="*/ 17 w 106"/>
                <a:gd name="T23" fmla="*/ 42 h 92"/>
                <a:gd name="T24" fmla="*/ 11 w 106"/>
                <a:gd name="T25" fmla="*/ 44 h 92"/>
                <a:gd name="T26" fmla="*/ 9 w 106"/>
                <a:gd name="T27" fmla="*/ 34 h 92"/>
                <a:gd name="T28" fmla="*/ 42 w 106"/>
                <a:gd name="T29" fmla="*/ 13 h 92"/>
                <a:gd name="T30" fmla="*/ 68 w 106"/>
                <a:gd name="T31" fmla="*/ 8 h 92"/>
                <a:gd name="T32" fmla="*/ 56 w 106"/>
                <a:gd name="T33" fmla="*/ 6 h 92"/>
                <a:gd name="T34" fmla="*/ 15 w 106"/>
                <a:gd name="T35" fmla="*/ 19 h 92"/>
                <a:gd name="T36" fmla="*/ 2 w 106"/>
                <a:gd name="T37" fmla="*/ 31 h 92"/>
                <a:gd name="T38" fmla="*/ 0 w 106"/>
                <a:gd name="T39" fmla="*/ 46 h 92"/>
                <a:gd name="T40" fmla="*/ 9 w 106"/>
                <a:gd name="T41" fmla="*/ 52 h 92"/>
                <a:gd name="T42" fmla="*/ 13 w 106"/>
                <a:gd name="T43" fmla="*/ 54 h 92"/>
                <a:gd name="T44" fmla="*/ 24 w 106"/>
                <a:gd name="T45" fmla="*/ 52 h 92"/>
                <a:gd name="T46" fmla="*/ 26 w 106"/>
                <a:gd name="T47" fmla="*/ 63 h 92"/>
                <a:gd name="T48" fmla="*/ 33 w 106"/>
                <a:gd name="T49" fmla="*/ 75 h 92"/>
                <a:gd name="T50" fmla="*/ 35 w 106"/>
                <a:gd name="T51" fmla="*/ 77 h 92"/>
                <a:gd name="T52" fmla="*/ 52 w 106"/>
                <a:gd name="T53" fmla="*/ 88 h 92"/>
                <a:gd name="T54" fmla="*/ 67 w 106"/>
                <a:gd name="T55" fmla="*/ 92 h 92"/>
                <a:gd name="T56" fmla="*/ 86 w 106"/>
                <a:gd name="T57" fmla="*/ 82 h 92"/>
                <a:gd name="T58" fmla="*/ 117 w 106"/>
                <a:gd name="T59" fmla="*/ 57 h 92"/>
                <a:gd name="T60" fmla="*/ 119 w 106"/>
                <a:gd name="T61" fmla="*/ 56 h 92"/>
                <a:gd name="T62" fmla="*/ 117 w 106"/>
                <a:gd name="T63" fmla="*/ 27 h 92"/>
                <a:gd name="T64" fmla="*/ 115 w 106"/>
                <a:gd name="T65" fmla="*/ 25 h 92"/>
                <a:gd name="T66" fmla="*/ 97 w 106"/>
                <a:gd name="T67" fmla="*/ 21 h 92"/>
                <a:gd name="T68" fmla="*/ 101 w 106"/>
                <a:gd name="T69" fmla="*/ 6 h 92"/>
                <a:gd name="T70" fmla="*/ 97 w 106"/>
                <a:gd name="T71" fmla="*/ 4 h 92"/>
                <a:gd name="T72" fmla="*/ 67 w 106"/>
                <a:gd name="T73" fmla="*/ 0 h 9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06"/>
                <a:gd name="T112" fmla="*/ 0 h 92"/>
                <a:gd name="T113" fmla="*/ 106 w 106"/>
                <a:gd name="T114" fmla="*/ 92 h 9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06" h="92">
                  <a:moveTo>
                    <a:pt x="61" y="8"/>
                  </a:moveTo>
                  <a:lnTo>
                    <a:pt x="81" y="11"/>
                  </a:lnTo>
                  <a:lnTo>
                    <a:pt x="79" y="19"/>
                  </a:lnTo>
                  <a:lnTo>
                    <a:pt x="79" y="23"/>
                  </a:lnTo>
                  <a:lnTo>
                    <a:pt x="83" y="34"/>
                  </a:lnTo>
                  <a:lnTo>
                    <a:pt x="85" y="36"/>
                  </a:lnTo>
                  <a:lnTo>
                    <a:pt x="86" y="36"/>
                  </a:lnTo>
                  <a:lnTo>
                    <a:pt x="98" y="34"/>
                  </a:lnTo>
                  <a:lnTo>
                    <a:pt x="98" y="52"/>
                  </a:lnTo>
                  <a:lnTo>
                    <a:pt x="79" y="65"/>
                  </a:lnTo>
                  <a:lnTo>
                    <a:pt x="77" y="67"/>
                  </a:lnTo>
                  <a:lnTo>
                    <a:pt x="71" y="77"/>
                  </a:lnTo>
                  <a:lnTo>
                    <a:pt x="58" y="84"/>
                  </a:lnTo>
                  <a:lnTo>
                    <a:pt x="50" y="81"/>
                  </a:lnTo>
                  <a:lnTo>
                    <a:pt x="40" y="73"/>
                  </a:lnTo>
                  <a:lnTo>
                    <a:pt x="37" y="71"/>
                  </a:lnTo>
                  <a:lnTo>
                    <a:pt x="33" y="63"/>
                  </a:lnTo>
                  <a:lnTo>
                    <a:pt x="31" y="63"/>
                  </a:lnTo>
                  <a:lnTo>
                    <a:pt x="29" y="59"/>
                  </a:lnTo>
                  <a:lnTo>
                    <a:pt x="29" y="46"/>
                  </a:lnTo>
                  <a:lnTo>
                    <a:pt x="27" y="46"/>
                  </a:lnTo>
                  <a:lnTo>
                    <a:pt x="27" y="44"/>
                  </a:lnTo>
                  <a:lnTo>
                    <a:pt x="25" y="44"/>
                  </a:lnTo>
                  <a:lnTo>
                    <a:pt x="15" y="42"/>
                  </a:lnTo>
                  <a:lnTo>
                    <a:pt x="13" y="42"/>
                  </a:lnTo>
                  <a:lnTo>
                    <a:pt x="10" y="44"/>
                  </a:lnTo>
                  <a:lnTo>
                    <a:pt x="8" y="42"/>
                  </a:lnTo>
                  <a:lnTo>
                    <a:pt x="8" y="34"/>
                  </a:lnTo>
                  <a:lnTo>
                    <a:pt x="17" y="27"/>
                  </a:lnTo>
                  <a:lnTo>
                    <a:pt x="37" y="13"/>
                  </a:lnTo>
                  <a:lnTo>
                    <a:pt x="54" y="13"/>
                  </a:lnTo>
                  <a:lnTo>
                    <a:pt x="61" y="8"/>
                  </a:lnTo>
                  <a:lnTo>
                    <a:pt x="60" y="0"/>
                  </a:lnTo>
                  <a:lnTo>
                    <a:pt x="50" y="6"/>
                  </a:lnTo>
                  <a:lnTo>
                    <a:pt x="33" y="6"/>
                  </a:lnTo>
                  <a:lnTo>
                    <a:pt x="13" y="19"/>
                  </a:lnTo>
                  <a:lnTo>
                    <a:pt x="2" y="29"/>
                  </a:lnTo>
                  <a:lnTo>
                    <a:pt x="2" y="31"/>
                  </a:lnTo>
                  <a:lnTo>
                    <a:pt x="0" y="31"/>
                  </a:lnTo>
                  <a:lnTo>
                    <a:pt x="0" y="46"/>
                  </a:lnTo>
                  <a:lnTo>
                    <a:pt x="2" y="46"/>
                  </a:lnTo>
                  <a:lnTo>
                    <a:pt x="8" y="52"/>
                  </a:lnTo>
                  <a:lnTo>
                    <a:pt x="8" y="54"/>
                  </a:lnTo>
                  <a:lnTo>
                    <a:pt x="12" y="54"/>
                  </a:lnTo>
                  <a:lnTo>
                    <a:pt x="15" y="50"/>
                  </a:lnTo>
                  <a:lnTo>
                    <a:pt x="21" y="52"/>
                  </a:lnTo>
                  <a:lnTo>
                    <a:pt x="21" y="63"/>
                  </a:lnTo>
                  <a:lnTo>
                    <a:pt x="23" y="63"/>
                  </a:lnTo>
                  <a:lnTo>
                    <a:pt x="25" y="67"/>
                  </a:lnTo>
                  <a:lnTo>
                    <a:pt x="29" y="75"/>
                  </a:lnTo>
                  <a:lnTo>
                    <a:pt x="31" y="75"/>
                  </a:lnTo>
                  <a:lnTo>
                    <a:pt x="31" y="77"/>
                  </a:lnTo>
                  <a:lnTo>
                    <a:pt x="37" y="81"/>
                  </a:lnTo>
                  <a:lnTo>
                    <a:pt x="46" y="88"/>
                  </a:lnTo>
                  <a:lnTo>
                    <a:pt x="56" y="92"/>
                  </a:lnTo>
                  <a:lnTo>
                    <a:pt x="60" y="92"/>
                  </a:lnTo>
                  <a:lnTo>
                    <a:pt x="75" y="84"/>
                  </a:lnTo>
                  <a:lnTo>
                    <a:pt x="77" y="82"/>
                  </a:lnTo>
                  <a:lnTo>
                    <a:pt x="83" y="71"/>
                  </a:lnTo>
                  <a:lnTo>
                    <a:pt x="104" y="57"/>
                  </a:lnTo>
                  <a:lnTo>
                    <a:pt x="104" y="56"/>
                  </a:lnTo>
                  <a:lnTo>
                    <a:pt x="106" y="56"/>
                  </a:lnTo>
                  <a:lnTo>
                    <a:pt x="106" y="27"/>
                  </a:lnTo>
                  <a:lnTo>
                    <a:pt x="104" y="27"/>
                  </a:lnTo>
                  <a:lnTo>
                    <a:pt x="104" y="25"/>
                  </a:lnTo>
                  <a:lnTo>
                    <a:pt x="102" y="25"/>
                  </a:lnTo>
                  <a:lnTo>
                    <a:pt x="88" y="29"/>
                  </a:lnTo>
                  <a:lnTo>
                    <a:pt x="86" y="21"/>
                  </a:lnTo>
                  <a:lnTo>
                    <a:pt x="90" y="9"/>
                  </a:lnTo>
                  <a:lnTo>
                    <a:pt x="90" y="6"/>
                  </a:lnTo>
                  <a:lnTo>
                    <a:pt x="88" y="4"/>
                  </a:lnTo>
                  <a:lnTo>
                    <a:pt x="86" y="4"/>
                  </a:lnTo>
                  <a:lnTo>
                    <a:pt x="61" y="0"/>
                  </a:lnTo>
                  <a:lnTo>
                    <a:pt x="60" y="0"/>
                  </a:lnTo>
                  <a:lnTo>
                    <a:pt x="61" y="8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11" name="Freeform 99"/>
            <p:cNvSpPr>
              <a:spLocks/>
            </p:cNvSpPr>
            <p:nvPr/>
          </p:nvSpPr>
          <p:spPr bwMode="auto">
            <a:xfrm>
              <a:off x="2225" y="2095"/>
              <a:ext cx="1205" cy="1091"/>
            </a:xfrm>
            <a:custGeom>
              <a:avLst/>
              <a:gdLst>
                <a:gd name="T0" fmla="*/ 844 w 1071"/>
                <a:gd name="T1" fmla="*/ 94 h 1089"/>
                <a:gd name="T2" fmla="*/ 896 w 1071"/>
                <a:gd name="T3" fmla="*/ 167 h 1089"/>
                <a:gd name="T4" fmla="*/ 935 w 1071"/>
                <a:gd name="T5" fmla="*/ 194 h 1089"/>
                <a:gd name="T6" fmla="*/ 1010 w 1071"/>
                <a:gd name="T7" fmla="*/ 249 h 1089"/>
                <a:gd name="T8" fmla="*/ 1071 w 1071"/>
                <a:gd name="T9" fmla="*/ 277 h 1089"/>
                <a:gd name="T10" fmla="*/ 1158 w 1071"/>
                <a:gd name="T11" fmla="*/ 323 h 1089"/>
                <a:gd name="T12" fmla="*/ 1140 w 1071"/>
                <a:gd name="T13" fmla="*/ 450 h 1089"/>
                <a:gd name="T14" fmla="*/ 1118 w 1071"/>
                <a:gd name="T15" fmla="*/ 525 h 1089"/>
                <a:gd name="T16" fmla="*/ 1060 w 1071"/>
                <a:gd name="T17" fmla="*/ 539 h 1089"/>
                <a:gd name="T18" fmla="*/ 968 w 1071"/>
                <a:gd name="T19" fmla="*/ 610 h 1089"/>
                <a:gd name="T20" fmla="*/ 939 w 1071"/>
                <a:gd name="T21" fmla="*/ 686 h 1089"/>
                <a:gd name="T22" fmla="*/ 1015 w 1071"/>
                <a:gd name="T23" fmla="*/ 663 h 1089"/>
                <a:gd name="T24" fmla="*/ 1010 w 1071"/>
                <a:gd name="T25" fmla="*/ 723 h 1089"/>
                <a:gd name="T26" fmla="*/ 1017 w 1071"/>
                <a:gd name="T27" fmla="*/ 805 h 1089"/>
                <a:gd name="T28" fmla="*/ 978 w 1071"/>
                <a:gd name="T29" fmla="*/ 837 h 1089"/>
                <a:gd name="T30" fmla="*/ 978 w 1071"/>
                <a:gd name="T31" fmla="*/ 914 h 1089"/>
                <a:gd name="T32" fmla="*/ 1050 w 1071"/>
                <a:gd name="T33" fmla="*/ 970 h 1089"/>
                <a:gd name="T34" fmla="*/ 1006 w 1071"/>
                <a:gd name="T35" fmla="*/ 1010 h 1089"/>
                <a:gd name="T36" fmla="*/ 950 w 1071"/>
                <a:gd name="T37" fmla="*/ 1044 h 1089"/>
                <a:gd name="T38" fmla="*/ 892 w 1071"/>
                <a:gd name="T39" fmla="*/ 1066 h 1089"/>
                <a:gd name="T40" fmla="*/ 820 w 1071"/>
                <a:gd name="T41" fmla="*/ 1048 h 1089"/>
                <a:gd name="T42" fmla="*/ 749 w 1071"/>
                <a:gd name="T43" fmla="*/ 1008 h 1089"/>
                <a:gd name="T44" fmla="*/ 648 w 1071"/>
                <a:gd name="T45" fmla="*/ 973 h 1089"/>
                <a:gd name="T46" fmla="*/ 568 w 1071"/>
                <a:gd name="T47" fmla="*/ 1006 h 1089"/>
                <a:gd name="T48" fmla="*/ 518 w 1071"/>
                <a:gd name="T49" fmla="*/ 1083 h 1089"/>
                <a:gd name="T50" fmla="*/ 416 w 1071"/>
                <a:gd name="T51" fmla="*/ 1052 h 1089"/>
                <a:gd name="T52" fmla="*/ 356 w 1071"/>
                <a:gd name="T53" fmla="*/ 1002 h 1089"/>
                <a:gd name="T54" fmla="*/ 252 w 1071"/>
                <a:gd name="T55" fmla="*/ 975 h 1089"/>
                <a:gd name="T56" fmla="*/ 165 w 1071"/>
                <a:gd name="T57" fmla="*/ 933 h 1089"/>
                <a:gd name="T58" fmla="*/ 97 w 1071"/>
                <a:gd name="T59" fmla="*/ 870 h 1089"/>
                <a:gd name="T60" fmla="*/ 111 w 1071"/>
                <a:gd name="T61" fmla="*/ 826 h 1089"/>
                <a:gd name="T62" fmla="*/ 172 w 1071"/>
                <a:gd name="T63" fmla="*/ 729 h 1089"/>
                <a:gd name="T64" fmla="*/ 226 w 1071"/>
                <a:gd name="T65" fmla="*/ 611 h 1089"/>
                <a:gd name="T66" fmla="*/ 259 w 1071"/>
                <a:gd name="T67" fmla="*/ 661 h 1089"/>
                <a:gd name="T68" fmla="*/ 231 w 1071"/>
                <a:gd name="T69" fmla="*/ 565 h 1089"/>
                <a:gd name="T70" fmla="*/ 222 w 1071"/>
                <a:gd name="T71" fmla="*/ 479 h 1089"/>
                <a:gd name="T72" fmla="*/ 198 w 1071"/>
                <a:gd name="T73" fmla="*/ 391 h 1089"/>
                <a:gd name="T74" fmla="*/ 179 w 1071"/>
                <a:gd name="T75" fmla="*/ 360 h 1089"/>
                <a:gd name="T76" fmla="*/ 158 w 1071"/>
                <a:gd name="T77" fmla="*/ 308 h 1089"/>
                <a:gd name="T78" fmla="*/ 60 w 1071"/>
                <a:gd name="T79" fmla="*/ 249 h 1089"/>
                <a:gd name="T80" fmla="*/ 10 w 1071"/>
                <a:gd name="T81" fmla="*/ 213 h 1089"/>
                <a:gd name="T82" fmla="*/ 21 w 1071"/>
                <a:gd name="T83" fmla="*/ 184 h 1089"/>
                <a:gd name="T84" fmla="*/ 26 w 1071"/>
                <a:gd name="T85" fmla="*/ 138 h 1089"/>
                <a:gd name="T86" fmla="*/ 146 w 1071"/>
                <a:gd name="T87" fmla="*/ 138 h 1089"/>
                <a:gd name="T88" fmla="*/ 216 w 1071"/>
                <a:gd name="T89" fmla="*/ 194 h 1089"/>
                <a:gd name="T90" fmla="*/ 324 w 1071"/>
                <a:gd name="T91" fmla="*/ 213 h 1089"/>
                <a:gd name="T92" fmla="*/ 320 w 1071"/>
                <a:gd name="T93" fmla="*/ 113 h 1089"/>
                <a:gd name="T94" fmla="*/ 374 w 1071"/>
                <a:gd name="T95" fmla="*/ 84 h 1089"/>
                <a:gd name="T96" fmla="*/ 367 w 1071"/>
                <a:gd name="T97" fmla="*/ 138 h 1089"/>
                <a:gd name="T98" fmla="*/ 482 w 1071"/>
                <a:gd name="T99" fmla="*/ 161 h 1089"/>
                <a:gd name="T100" fmla="*/ 514 w 1071"/>
                <a:gd name="T101" fmla="*/ 119 h 1089"/>
                <a:gd name="T102" fmla="*/ 630 w 1071"/>
                <a:gd name="T103" fmla="*/ 96 h 1089"/>
                <a:gd name="T104" fmla="*/ 719 w 1071"/>
                <a:gd name="T105" fmla="*/ 2 h 10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071"/>
                <a:gd name="T160" fmla="*/ 0 h 1089"/>
                <a:gd name="T161" fmla="*/ 1071 w 1071"/>
                <a:gd name="T162" fmla="*/ 1089 h 10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071" h="1089">
                  <a:moveTo>
                    <a:pt x="693" y="34"/>
                  </a:moveTo>
                  <a:lnTo>
                    <a:pt x="704" y="46"/>
                  </a:lnTo>
                  <a:lnTo>
                    <a:pt x="722" y="48"/>
                  </a:lnTo>
                  <a:lnTo>
                    <a:pt x="729" y="67"/>
                  </a:lnTo>
                  <a:lnTo>
                    <a:pt x="750" y="94"/>
                  </a:lnTo>
                  <a:lnTo>
                    <a:pt x="770" y="96"/>
                  </a:lnTo>
                  <a:lnTo>
                    <a:pt x="783" y="113"/>
                  </a:lnTo>
                  <a:lnTo>
                    <a:pt x="783" y="142"/>
                  </a:lnTo>
                  <a:lnTo>
                    <a:pt x="783" y="157"/>
                  </a:lnTo>
                  <a:lnTo>
                    <a:pt x="796" y="167"/>
                  </a:lnTo>
                  <a:lnTo>
                    <a:pt x="808" y="159"/>
                  </a:lnTo>
                  <a:lnTo>
                    <a:pt x="821" y="148"/>
                  </a:lnTo>
                  <a:lnTo>
                    <a:pt x="835" y="150"/>
                  </a:lnTo>
                  <a:lnTo>
                    <a:pt x="827" y="161"/>
                  </a:lnTo>
                  <a:lnTo>
                    <a:pt x="831" y="194"/>
                  </a:lnTo>
                  <a:lnTo>
                    <a:pt x="850" y="211"/>
                  </a:lnTo>
                  <a:lnTo>
                    <a:pt x="869" y="232"/>
                  </a:lnTo>
                  <a:lnTo>
                    <a:pt x="879" y="240"/>
                  </a:lnTo>
                  <a:lnTo>
                    <a:pt x="898" y="240"/>
                  </a:lnTo>
                  <a:lnTo>
                    <a:pt x="898" y="249"/>
                  </a:lnTo>
                  <a:lnTo>
                    <a:pt x="904" y="251"/>
                  </a:lnTo>
                  <a:lnTo>
                    <a:pt x="927" y="255"/>
                  </a:lnTo>
                  <a:lnTo>
                    <a:pt x="942" y="253"/>
                  </a:lnTo>
                  <a:lnTo>
                    <a:pt x="952" y="261"/>
                  </a:lnTo>
                  <a:lnTo>
                    <a:pt x="952" y="276"/>
                  </a:lnTo>
                  <a:lnTo>
                    <a:pt x="960" y="292"/>
                  </a:lnTo>
                  <a:lnTo>
                    <a:pt x="965" y="297"/>
                  </a:lnTo>
                  <a:lnTo>
                    <a:pt x="988" y="290"/>
                  </a:lnTo>
                  <a:lnTo>
                    <a:pt x="1013" y="301"/>
                  </a:lnTo>
                  <a:lnTo>
                    <a:pt x="1029" y="322"/>
                  </a:lnTo>
                  <a:lnTo>
                    <a:pt x="1048" y="334"/>
                  </a:lnTo>
                  <a:lnTo>
                    <a:pt x="1071" y="347"/>
                  </a:lnTo>
                  <a:lnTo>
                    <a:pt x="1046" y="386"/>
                  </a:lnTo>
                  <a:lnTo>
                    <a:pt x="1023" y="424"/>
                  </a:lnTo>
                  <a:lnTo>
                    <a:pt x="1013" y="449"/>
                  </a:lnTo>
                  <a:lnTo>
                    <a:pt x="1000" y="474"/>
                  </a:lnTo>
                  <a:lnTo>
                    <a:pt x="1000" y="488"/>
                  </a:lnTo>
                  <a:lnTo>
                    <a:pt x="1004" y="509"/>
                  </a:lnTo>
                  <a:lnTo>
                    <a:pt x="1000" y="516"/>
                  </a:lnTo>
                  <a:lnTo>
                    <a:pt x="994" y="524"/>
                  </a:lnTo>
                  <a:lnTo>
                    <a:pt x="969" y="532"/>
                  </a:lnTo>
                  <a:lnTo>
                    <a:pt x="960" y="516"/>
                  </a:lnTo>
                  <a:lnTo>
                    <a:pt x="937" y="520"/>
                  </a:lnTo>
                  <a:lnTo>
                    <a:pt x="933" y="530"/>
                  </a:lnTo>
                  <a:lnTo>
                    <a:pt x="942" y="538"/>
                  </a:lnTo>
                  <a:lnTo>
                    <a:pt x="923" y="559"/>
                  </a:lnTo>
                  <a:lnTo>
                    <a:pt x="908" y="570"/>
                  </a:lnTo>
                  <a:lnTo>
                    <a:pt x="885" y="578"/>
                  </a:lnTo>
                  <a:lnTo>
                    <a:pt x="879" y="597"/>
                  </a:lnTo>
                  <a:lnTo>
                    <a:pt x="860" y="609"/>
                  </a:lnTo>
                  <a:lnTo>
                    <a:pt x="850" y="630"/>
                  </a:lnTo>
                  <a:lnTo>
                    <a:pt x="837" y="649"/>
                  </a:lnTo>
                  <a:lnTo>
                    <a:pt x="831" y="662"/>
                  </a:lnTo>
                  <a:lnTo>
                    <a:pt x="827" y="682"/>
                  </a:lnTo>
                  <a:lnTo>
                    <a:pt x="835" y="685"/>
                  </a:lnTo>
                  <a:lnTo>
                    <a:pt x="856" y="676"/>
                  </a:lnTo>
                  <a:lnTo>
                    <a:pt x="864" y="662"/>
                  </a:lnTo>
                  <a:lnTo>
                    <a:pt x="889" y="657"/>
                  </a:lnTo>
                  <a:lnTo>
                    <a:pt x="898" y="653"/>
                  </a:lnTo>
                  <a:lnTo>
                    <a:pt x="902" y="662"/>
                  </a:lnTo>
                  <a:lnTo>
                    <a:pt x="898" y="680"/>
                  </a:lnTo>
                  <a:lnTo>
                    <a:pt x="908" y="689"/>
                  </a:lnTo>
                  <a:lnTo>
                    <a:pt x="914" y="699"/>
                  </a:lnTo>
                  <a:lnTo>
                    <a:pt x="914" y="714"/>
                  </a:lnTo>
                  <a:lnTo>
                    <a:pt x="898" y="722"/>
                  </a:lnTo>
                  <a:lnTo>
                    <a:pt x="894" y="739"/>
                  </a:lnTo>
                  <a:lnTo>
                    <a:pt x="902" y="747"/>
                  </a:lnTo>
                  <a:lnTo>
                    <a:pt x="902" y="764"/>
                  </a:lnTo>
                  <a:lnTo>
                    <a:pt x="914" y="774"/>
                  </a:lnTo>
                  <a:lnTo>
                    <a:pt x="904" y="804"/>
                  </a:lnTo>
                  <a:lnTo>
                    <a:pt x="892" y="810"/>
                  </a:lnTo>
                  <a:lnTo>
                    <a:pt x="879" y="812"/>
                  </a:lnTo>
                  <a:lnTo>
                    <a:pt x="869" y="808"/>
                  </a:lnTo>
                  <a:lnTo>
                    <a:pt x="866" y="818"/>
                  </a:lnTo>
                  <a:lnTo>
                    <a:pt x="869" y="835"/>
                  </a:lnTo>
                  <a:lnTo>
                    <a:pt x="879" y="849"/>
                  </a:lnTo>
                  <a:lnTo>
                    <a:pt x="885" y="868"/>
                  </a:lnTo>
                  <a:lnTo>
                    <a:pt x="883" y="875"/>
                  </a:lnTo>
                  <a:lnTo>
                    <a:pt x="869" y="889"/>
                  </a:lnTo>
                  <a:lnTo>
                    <a:pt x="869" y="912"/>
                  </a:lnTo>
                  <a:lnTo>
                    <a:pt x="889" y="945"/>
                  </a:lnTo>
                  <a:lnTo>
                    <a:pt x="904" y="952"/>
                  </a:lnTo>
                  <a:lnTo>
                    <a:pt x="923" y="950"/>
                  </a:lnTo>
                  <a:lnTo>
                    <a:pt x="931" y="954"/>
                  </a:lnTo>
                  <a:lnTo>
                    <a:pt x="933" y="968"/>
                  </a:lnTo>
                  <a:lnTo>
                    <a:pt x="917" y="973"/>
                  </a:lnTo>
                  <a:lnTo>
                    <a:pt x="914" y="985"/>
                  </a:lnTo>
                  <a:lnTo>
                    <a:pt x="914" y="991"/>
                  </a:lnTo>
                  <a:lnTo>
                    <a:pt x="921" y="1002"/>
                  </a:lnTo>
                  <a:lnTo>
                    <a:pt x="894" y="1008"/>
                  </a:lnTo>
                  <a:lnTo>
                    <a:pt x="879" y="1016"/>
                  </a:lnTo>
                  <a:lnTo>
                    <a:pt x="873" y="1023"/>
                  </a:lnTo>
                  <a:lnTo>
                    <a:pt x="860" y="1023"/>
                  </a:lnTo>
                  <a:lnTo>
                    <a:pt x="850" y="1033"/>
                  </a:lnTo>
                  <a:lnTo>
                    <a:pt x="844" y="1042"/>
                  </a:lnTo>
                  <a:lnTo>
                    <a:pt x="831" y="1041"/>
                  </a:lnTo>
                  <a:lnTo>
                    <a:pt x="825" y="1048"/>
                  </a:lnTo>
                  <a:lnTo>
                    <a:pt x="821" y="1056"/>
                  </a:lnTo>
                  <a:lnTo>
                    <a:pt x="812" y="1064"/>
                  </a:lnTo>
                  <a:lnTo>
                    <a:pt x="793" y="1064"/>
                  </a:lnTo>
                  <a:lnTo>
                    <a:pt x="787" y="1071"/>
                  </a:lnTo>
                  <a:lnTo>
                    <a:pt x="773" y="1071"/>
                  </a:lnTo>
                  <a:lnTo>
                    <a:pt x="764" y="1062"/>
                  </a:lnTo>
                  <a:lnTo>
                    <a:pt x="748" y="1064"/>
                  </a:lnTo>
                  <a:lnTo>
                    <a:pt x="729" y="1046"/>
                  </a:lnTo>
                  <a:lnTo>
                    <a:pt x="716" y="1044"/>
                  </a:lnTo>
                  <a:lnTo>
                    <a:pt x="706" y="1033"/>
                  </a:lnTo>
                  <a:lnTo>
                    <a:pt x="700" y="1019"/>
                  </a:lnTo>
                  <a:lnTo>
                    <a:pt x="681" y="1019"/>
                  </a:lnTo>
                  <a:lnTo>
                    <a:pt x="666" y="1006"/>
                  </a:lnTo>
                  <a:lnTo>
                    <a:pt x="643" y="1008"/>
                  </a:lnTo>
                  <a:lnTo>
                    <a:pt x="633" y="993"/>
                  </a:lnTo>
                  <a:lnTo>
                    <a:pt x="601" y="981"/>
                  </a:lnTo>
                  <a:lnTo>
                    <a:pt x="591" y="970"/>
                  </a:lnTo>
                  <a:lnTo>
                    <a:pt x="576" y="971"/>
                  </a:lnTo>
                  <a:lnTo>
                    <a:pt x="562" y="981"/>
                  </a:lnTo>
                  <a:lnTo>
                    <a:pt x="543" y="985"/>
                  </a:lnTo>
                  <a:lnTo>
                    <a:pt x="533" y="991"/>
                  </a:lnTo>
                  <a:lnTo>
                    <a:pt x="518" y="989"/>
                  </a:lnTo>
                  <a:lnTo>
                    <a:pt x="505" y="1004"/>
                  </a:lnTo>
                  <a:lnTo>
                    <a:pt x="493" y="1012"/>
                  </a:lnTo>
                  <a:lnTo>
                    <a:pt x="483" y="1029"/>
                  </a:lnTo>
                  <a:lnTo>
                    <a:pt x="483" y="1071"/>
                  </a:lnTo>
                  <a:lnTo>
                    <a:pt x="480" y="1089"/>
                  </a:lnTo>
                  <a:lnTo>
                    <a:pt x="460" y="1081"/>
                  </a:lnTo>
                  <a:lnTo>
                    <a:pt x="426" y="1083"/>
                  </a:lnTo>
                  <a:lnTo>
                    <a:pt x="399" y="1064"/>
                  </a:lnTo>
                  <a:lnTo>
                    <a:pt x="380" y="1067"/>
                  </a:lnTo>
                  <a:lnTo>
                    <a:pt x="370" y="1064"/>
                  </a:lnTo>
                  <a:lnTo>
                    <a:pt x="370" y="1050"/>
                  </a:lnTo>
                  <a:lnTo>
                    <a:pt x="355" y="1041"/>
                  </a:lnTo>
                  <a:lnTo>
                    <a:pt x="359" y="1031"/>
                  </a:lnTo>
                  <a:lnTo>
                    <a:pt x="349" y="1023"/>
                  </a:lnTo>
                  <a:lnTo>
                    <a:pt x="332" y="1018"/>
                  </a:lnTo>
                  <a:lnTo>
                    <a:pt x="316" y="1000"/>
                  </a:lnTo>
                  <a:lnTo>
                    <a:pt x="288" y="983"/>
                  </a:lnTo>
                  <a:lnTo>
                    <a:pt x="268" y="975"/>
                  </a:lnTo>
                  <a:lnTo>
                    <a:pt x="263" y="989"/>
                  </a:lnTo>
                  <a:lnTo>
                    <a:pt x="245" y="983"/>
                  </a:lnTo>
                  <a:lnTo>
                    <a:pt x="224" y="973"/>
                  </a:lnTo>
                  <a:lnTo>
                    <a:pt x="197" y="971"/>
                  </a:lnTo>
                  <a:lnTo>
                    <a:pt x="172" y="952"/>
                  </a:lnTo>
                  <a:lnTo>
                    <a:pt x="159" y="950"/>
                  </a:lnTo>
                  <a:lnTo>
                    <a:pt x="153" y="945"/>
                  </a:lnTo>
                  <a:lnTo>
                    <a:pt x="147" y="931"/>
                  </a:lnTo>
                  <a:lnTo>
                    <a:pt x="138" y="920"/>
                  </a:lnTo>
                  <a:lnTo>
                    <a:pt x="121" y="914"/>
                  </a:lnTo>
                  <a:lnTo>
                    <a:pt x="105" y="900"/>
                  </a:lnTo>
                  <a:lnTo>
                    <a:pt x="90" y="889"/>
                  </a:lnTo>
                  <a:lnTo>
                    <a:pt x="86" y="868"/>
                  </a:lnTo>
                  <a:lnTo>
                    <a:pt x="73" y="852"/>
                  </a:lnTo>
                  <a:lnTo>
                    <a:pt x="63" y="841"/>
                  </a:lnTo>
                  <a:lnTo>
                    <a:pt x="82" y="837"/>
                  </a:lnTo>
                  <a:lnTo>
                    <a:pt x="96" y="831"/>
                  </a:lnTo>
                  <a:lnTo>
                    <a:pt x="99" y="824"/>
                  </a:lnTo>
                  <a:lnTo>
                    <a:pt x="111" y="801"/>
                  </a:lnTo>
                  <a:lnTo>
                    <a:pt x="130" y="776"/>
                  </a:lnTo>
                  <a:lnTo>
                    <a:pt x="140" y="756"/>
                  </a:lnTo>
                  <a:lnTo>
                    <a:pt x="147" y="741"/>
                  </a:lnTo>
                  <a:lnTo>
                    <a:pt x="153" y="728"/>
                  </a:lnTo>
                  <a:lnTo>
                    <a:pt x="163" y="712"/>
                  </a:lnTo>
                  <a:lnTo>
                    <a:pt x="178" y="705"/>
                  </a:lnTo>
                  <a:lnTo>
                    <a:pt x="169" y="689"/>
                  </a:lnTo>
                  <a:lnTo>
                    <a:pt x="188" y="643"/>
                  </a:lnTo>
                  <a:lnTo>
                    <a:pt x="201" y="610"/>
                  </a:lnTo>
                  <a:lnTo>
                    <a:pt x="207" y="603"/>
                  </a:lnTo>
                  <a:lnTo>
                    <a:pt x="220" y="632"/>
                  </a:lnTo>
                  <a:lnTo>
                    <a:pt x="220" y="647"/>
                  </a:lnTo>
                  <a:lnTo>
                    <a:pt x="224" y="660"/>
                  </a:lnTo>
                  <a:lnTo>
                    <a:pt x="230" y="660"/>
                  </a:lnTo>
                  <a:lnTo>
                    <a:pt x="234" y="630"/>
                  </a:lnTo>
                  <a:lnTo>
                    <a:pt x="220" y="601"/>
                  </a:lnTo>
                  <a:lnTo>
                    <a:pt x="211" y="593"/>
                  </a:lnTo>
                  <a:lnTo>
                    <a:pt x="201" y="578"/>
                  </a:lnTo>
                  <a:lnTo>
                    <a:pt x="205" y="564"/>
                  </a:lnTo>
                  <a:lnTo>
                    <a:pt x="217" y="562"/>
                  </a:lnTo>
                  <a:lnTo>
                    <a:pt x="220" y="538"/>
                  </a:lnTo>
                  <a:lnTo>
                    <a:pt x="226" y="499"/>
                  </a:lnTo>
                  <a:lnTo>
                    <a:pt x="211" y="499"/>
                  </a:lnTo>
                  <a:lnTo>
                    <a:pt x="197" y="478"/>
                  </a:lnTo>
                  <a:lnTo>
                    <a:pt x="178" y="465"/>
                  </a:lnTo>
                  <a:lnTo>
                    <a:pt x="178" y="445"/>
                  </a:lnTo>
                  <a:lnTo>
                    <a:pt x="163" y="428"/>
                  </a:lnTo>
                  <a:lnTo>
                    <a:pt x="163" y="405"/>
                  </a:lnTo>
                  <a:lnTo>
                    <a:pt x="176" y="390"/>
                  </a:lnTo>
                  <a:lnTo>
                    <a:pt x="169" y="378"/>
                  </a:lnTo>
                  <a:lnTo>
                    <a:pt x="178" y="369"/>
                  </a:lnTo>
                  <a:lnTo>
                    <a:pt x="192" y="365"/>
                  </a:lnTo>
                  <a:lnTo>
                    <a:pt x="188" y="359"/>
                  </a:lnTo>
                  <a:lnTo>
                    <a:pt x="159" y="359"/>
                  </a:lnTo>
                  <a:lnTo>
                    <a:pt x="147" y="340"/>
                  </a:lnTo>
                  <a:lnTo>
                    <a:pt x="157" y="332"/>
                  </a:lnTo>
                  <a:lnTo>
                    <a:pt x="153" y="324"/>
                  </a:lnTo>
                  <a:lnTo>
                    <a:pt x="134" y="315"/>
                  </a:lnTo>
                  <a:lnTo>
                    <a:pt x="140" y="307"/>
                  </a:lnTo>
                  <a:lnTo>
                    <a:pt x="121" y="299"/>
                  </a:lnTo>
                  <a:lnTo>
                    <a:pt x="111" y="307"/>
                  </a:lnTo>
                  <a:lnTo>
                    <a:pt x="105" y="290"/>
                  </a:lnTo>
                  <a:lnTo>
                    <a:pt x="63" y="261"/>
                  </a:lnTo>
                  <a:lnTo>
                    <a:pt x="53" y="249"/>
                  </a:lnTo>
                  <a:lnTo>
                    <a:pt x="34" y="236"/>
                  </a:lnTo>
                  <a:lnTo>
                    <a:pt x="28" y="246"/>
                  </a:lnTo>
                  <a:lnTo>
                    <a:pt x="13" y="244"/>
                  </a:lnTo>
                  <a:lnTo>
                    <a:pt x="15" y="219"/>
                  </a:lnTo>
                  <a:lnTo>
                    <a:pt x="9" y="213"/>
                  </a:lnTo>
                  <a:lnTo>
                    <a:pt x="5" y="211"/>
                  </a:lnTo>
                  <a:lnTo>
                    <a:pt x="0" y="196"/>
                  </a:lnTo>
                  <a:lnTo>
                    <a:pt x="9" y="201"/>
                  </a:lnTo>
                  <a:lnTo>
                    <a:pt x="28" y="196"/>
                  </a:lnTo>
                  <a:lnTo>
                    <a:pt x="19" y="184"/>
                  </a:lnTo>
                  <a:lnTo>
                    <a:pt x="19" y="177"/>
                  </a:lnTo>
                  <a:lnTo>
                    <a:pt x="28" y="178"/>
                  </a:lnTo>
                  <a:lnTo>
                    <a:pt x="28" y="171"/>
                  </a:lnTo>
                  <a:lnTo>
                    <a:pt x="9" y="163"/>
                  </a:lnTo>
                  <a:lnTo>
                    <a:pt x="23" y="138"/>
                  </a:lnTo>
                  <a:lnTo>
                    <a:pt x="57" y="136"/>
                  </a:lnTo>
                  <a:lnTo>
                    <a:pt x="82" y="138"/>
                  </a:lnTo>
                  <a:lnTo>
                    <a:pt x="92" y="146"/>
                  </a:lnTo>
                  <a:lnTo>
                    <a:pt x="121" y="152"/>
                  </a:lnTo>
                  <a:lnTo>
                    <a:pt x="130" y="138"/>
                  </a:lnTo>
                  <a:lnTo>
                    <a:pt x="144" y="144"/>
                  </a:lnTo>
                  <a:lnTo>
                    <a:pt x="167" y="150"/>
                  </a:lnTo>
                  <a:lnTo>
                    <a:pt x="169" y="163"/>
                  </a:lnTo>
                  <a:lnTo>
                    <a:pt x="178" y="182"/>
                  </a:lnTo>
                  <a:lnTo>
                    <a:pt x="192" y="194"/>
                  </a:lnTo>
                  <a:lnTo>
                    <a:pt x="217" y="186"/>
                  </a:lnTo>
                  <a:lnTo>
                    <a:pt x="236" y="200"/>
                  </a:lnTo>
                  <a:lnTo>
                    <a:pt x="259" y="203"/>
                  </a:lnTo>
                  <a:lnTo>
                    <a:pt x="274" y="211"/>
                  </a:lnTo>
                  <a:lnTo>
                    <a:pt x="288" y="213"/>
                  </a:lnTo>
                  <a:lnTo>
                    <a:pt x="284" y="190"/>
                  </a:lnTo>
                  <a:lnTo>
                    <a:pt x="293" y="167"/>
                  </a:lnTo>
                  <a:lnTo>
                    <a:pt x="297" y="140"/>
                  </a:lnTo>
                  <a:lnTo>
                    <a:pt x="288" y="129"/>
                  </a:lnTo>
                  <a:lnTo>
                    <a:pt x="284" y="113"/>
                  </a:lnTo>
                  <a:lnTo>
                    <a:pt x="291" y="96"/>
                  </a:lnTo>
                  <a:lnTo>
                    <a:pt x="288" y="69"/>
                  </a:lnTo>
                  <a:lnTo>
                    <a:pt x="303" y="77"/>
                  </a:lnTo>
                  <a:lnTo>
                    <a:pt x="313" y="82"/>
                  </a:lnTo>
                  <a:lnTo>
                    <a:pt x="332" y="84"/>
                  </a:lnTo>
                  <a:lnTo>
                    <a:pt x="336" y="90"/>
                  </a:lnTo>
                  <a:lnTo>
                    <a:pt x="326" y="111"/>
                  </a:lnTo>
                  <a:lnTo>
                    <a:pt x="326" y="127"/>
                  </a:lnTo>
                  <a:lnTo>
                    <a:pt x="320" y="136"/>
                  </a:lnTo>
                  <a:lnTo>
                    <a:pt x="326" y="138"/>
                  </a:lnTo>
                  <a:lnTo>
                    <a:pt x="351" y="130"/>
                  </a:lnTo>
                  <a:lnTo>
                    <a:pt x="374" y="142"/>
                  </a:lnTo>
                  <a:lnTo>
                    <a:pt x="393" y="146"/>
                  </a:lnTo>
                  <a:lnTo>
                    <a:pt x="412" y="161"/>
                  </a:lnTo>
                  <a:lnTo>
                    <a:pt x="428" y="161"/>
                  </a:lnTo>
                  <a:lnTo>
                    <a:pt x="437" y="153"/>
                  </a:lnTo>
                  <a:lnTo>
                    <a:pt x="457" y="153"/>
                  </a:lnTo>
                  <a:lnTo>
                    <a:pt x="457" y="146"/>
                  </a:lnTo>
                  <a:lnTo>
                    <a:pt x="451" y="134"/>
                  </a:lnTo>
                  <a:lnTo>
                    <a:pt x="457" y="119"/>
                  </a:lnTo>
                  <a:lnTo>
                    <a:pt x="466" y="109"/>
                  </a:lnTo>
                  <a:lnTo>
                    <a:pt x="485" y="109"/>
                  </a:lnTo>
                  <a:lnTo>
                    <a:pt x="495" y="102"/>
                  </a:lnTo>
                  <a:lnTo>
                    <a:pt x="537" y="104"/>
                  </a:lnTo>
                  <a:lnTo>
                    <a:pt x="560" y="96"/>
                  </a:lnTo>
                  <a:lnTo>
                    <a:pt x="581" y="81"/>
                  </a:lnTo>
                  <a:lnTo>
                    <a:pt x="599" y="48"/>
                  </a:lnTo>
                  <a:lnTo>
                    <a:pt x="604" y="23"/>
                  </a:lnTo>
                  <a:lnTo>
                    <a:pt x="620" y="8"/>
                  </a:lnTo>
                  <a:lnTo>
                    <a:pt x="639" y="2"/>
                  </a:lnTo>
                  <a:lnTo>
                    <a:pt x="662" y="2"/>
                  </a:lnTo>
                  <a:lnTo>
                    <a:pt x="691" y="0"/>
                  </a:lnTo>
                  <a:lnTo>
                    <a:pt x="693" y="3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12" name="Freeform 100"/>
            <p:cNvSpPr>
              <a:spLocks/>
            </p:cNvSpPr>
            <p:nvPr/>
          </p:nvSpPr>
          <p:spPr bwMode="auto">
            <a:xfrm>
              <a:off x="2291" y="2128"/>
              <a:ext cx="1144" cy="1061"/>
            </a:xfrm>
            <a:custGeom>
              <a:avLst/>
              <a:gdLst>
                <a:gd name="T0" fmla="*/ 775 w 1016"/>
                <a:gd name="T1" fmla="*/ 63 h 1059"/>
                <a:gd name="T2" fmla="*/ 832 w 1016"/>
                <a:gd name="T3" fmla="*/ 138 h 1059"/>
                <a:gd name="T4" fmla="*/ 888 w 1016"/>
                <a:gd name="T5" fmla="*/ 180 h 1059"/>
                <a:gd name="T6" fmla="*/ 992 w 1016"/>
                <a:gd name="T7" fmla="*/ 224 h 1059"/>
                <a:gd name="T8" fmla="*/ 1073 w 1016"/>
                <a:gd name="T9" fmla="*/ 273 h 1059"/>
                <a:gd name="T10" fmla="*/ 1060 w 1016"/>
                <a:gd name="T11" fmla="*/ 477 h 1059"/>
                <a:gd name="T12" fmla="*/ 984 w 1016"/>
                <a:gd name="T13" fmla="*/ 486 h 1059"/>
                <a:gd name="T14" fmla="*/ 926 w 1016"/>
                <a:gd name="T15" fmla="*/ 544 h 1059"/>
                <a:gd name="T16" fmla="*/ 860 w 1016"/>
                <a:gd name="T17" fmla="*/ 651 h 1059"/>
                <a:gd name="T18" fmla="*/ 945 w 1016"/>
                <a:gd name="T19" fmla="*/ 630 h 1059"/>
                <a:gd name="T20" fmla="*/ 940 w 1016"/>
                <a:gd name="T21" fmla="*/ 688 h 1059"/>
                <a:gd name="T22" fmla="*/ 958 w 1016"/>
                <a:gd name="T23" fmla="*/ 744 h 1059"/>
                <a:gd name="T24" fmla="*/ 909 w 1016"/>
                <a:gd name="T25" fmla="*/ 804 h 1059"/>
                <a:gd name="T26" fmla="*/ 932 w 1016"/>
                <a:gd name="T27" fmla="*/ 915 h 1059"/>
                <a:gd name="T28" fmla="*/ 958 w 1016"/>
                <a:gd name="T29" fmla="*/ 952 h 1059"/>
                <a:gd name="T30" fmla="*/ 900 w 1016"/>
                <a:gd name="T31" fmla="*/ 990 h 1059"/>
                <a:gd name="T32" fmla="*/ 824 w 1016"/>
                <a:gd name="T33" fmla="*/ 1029 h 1059"/>
                <a:gd name="T34" fmla="*/ 757 w 1016"/>
                <a:gd name="T35" fmla="*/ 1013 h 1059"/>
                <a:gd name="T36" fmla="*/ 686 w 1016"/>
                <a:gd name="T37" fmla="*/ 971 h 1059"/>
                <a:gd name="T38" fmla="*/ 599 w 1016"/>
                <a:gd name="T39" fmla="*/ 935 h 1059"/>
                <a:gd name="T40" fmla="*/ 515 w 1016"/>
                <a:gd name="T41" fmla="*/ 956 h 1059"/>
                <a:gd name="T42" fmla="*/ 452 w 1016"/>
                <a:gd name="T43" fmla="*/ 1046 h 1059"/>
                <a:gd name="T44" fmla="*/ 338 w 1016"/>
                <a:gd name="T45" fmla="*/ 1008 h 1059"/>
                <a:gd name="T46" fmla="*/ 238 w 1016"/>
                <a:gd name="T47" fmla="*/ 940 h 1059"/>
                <a:gd name="T48" fmla="*/ 127 w 1016"/>
                <a:gd name="T49" fmla="*/ 917 h 1059"/>
                <a:gd name="T50" fmla="*/ 35 w 1016"/>
                <a:gd name="T51" fmla="*/ 837 h 1059"/>
                <a:gd name="T52" fmla="*/ 104 w 1016"/>
                <a:gd name="T53" fmla="*/ 711 h 1059"/>
                <a:gd name="T54" fmla="*/ 167 w 1016"/>
                <a:gd name="T55" fmla="*/ 578 h 1059"/>
                <a:gd name="T56" fmla="*/ 115 w 1016"/>
                <a:gd name="T57" fmla="*/ 678 h 1059"/>
                <a:gd name="T58" fmla="*/ 2 w 1016"/>
                <a:gd name="T59" fmla="*/ 806 h 1059"/>
                <a:gd name="T60" fmla="*/ 68 w 1016"/>
                <a:gd name="T61" fmla="*/ 887 h 1059"/>
                <a:gd name="T62" fmla="*/ 153 w 1016"/>
                <a:gd name="T63" fmla="*/ 944 h 1059"/>
                <a:gd name="T64" fmla="*/ 288 w 1016"/>
                <a:gd name="T65" fmla="*/ 973 h 1059"/>
                <a:gd name="T66" fmla="*/ 346 w 1016"/>
                <a:gd name="T67" fmla="*/ 1021 h 1059"/>
                <a:gd name="T68" fmla="*/ 472 w 1016"/>
                <a:gd name="T69" fmla="*/ 1061 h 1059"/>
                <a:gd name="T70" fmla="*/ 506 w 1016"/>
                <a:gd name="T71" fmla="*/ 975 h 1059"/>
                <a:gd name="T72" fmla="*/ 606 w 1016"/>
                <a:gd name="T73" fmla="*/ 952 h 1059"/>
                <a:gd name="T74" fmla="*/ 724 w 1016"/>
                <a:gd name="T75" fmla="*/ 1004 h 1059"/>
                <a:gd name="T76" fmla="*/ 803 w 1016"/>
                <a:gd name="T77" fmla="*/ 1042 h 1059"/>
                <a:gd name="T78" fmla="*/ 872 w 1016"/>
                <a:gd name="T79" fmla="*/ 1013 h 1059"/>
                <a:gd name="T80" fmla="*/ 926 w 1016"/>
                <a:gd name="T81" fmla="*/ 988 h 1059"/>
                <a:gd name="T82" fmla="*/ 986 w 1016"/>
                <a:gd name="T83" fmla="*/ 940 h 1059"/>
                <a:gd name="T84" fmla="*/ 951 w 1016"/>
                <a:gd name="T85" fmla="*/ 917 h 1059"/>
                <a:gd name="T86" fmla="*/ 928 w 1016"/>
                <a:gd name="T87" fmla="*/ 816 h 1059"/>
                <a:gd name="T88" fmla="*/ 954 w 1016"/>
                <a:gd name="T89" fmla="*/ 774 h 1059"/>
                <a:gd name="T90" fmla="*/ 949 w 1016"/>
                <a:gd name="T91" fmla="*/ 692 h 1059"/>
                <a:gd name="T92" fmla="*/ 949 w 1016"/>
                <a:gd name="T93" fmla="*/ 619 h 1059"/>
                <a:gd name="T94" fmla="*/ 874 w 1016"/>
                <a:gd name="T95" fmla="*/ 650 h 1059"/>
                <a:gd name="T96" fmla="*/ 935 w 1016"/>
                <a:gd name="T97" fmla="*/ 550 h 1059"/>
                <a:gd name="T98" fmla="*/ 1012 w 1016"/>
                <a:gd name="T99" fmla="*/ 488 h 1059"/>
                <a:gd name="T100" fmla="*/ 1069 w 1016"/>
                <a:gd name="T101" fmla="*/ 477 h 1059"/>
                <a:gd name="T102" fmla="*/ 1142 w 1016"/>
                <a:gd name="T103" fmla="*/ 312 h 1059"/>
                <a:gd name="T104" fmla="*/ 1010 w 1016"/>
                <a:gd name="T105" fmla="*/ 243 h 1059"/>
                <a:gd name="T106" fmla="*/ 947 w 1016"/>
                <a:gd name="T107" fmla="*/ 205 h 1059"/>
                <a:gd name="T108" fmla="*/ 876 w 1016"/>
                <a:gd name="T109" fmla="*/ 113 h 1059"/>
                <a:gd name="T110" fmla="*/ 803 w 1016"/>
                <a:gd name="T111" fmla="*/ 59 h 1059"/>
                <a:gd name="T112" fmla="*/ 709 w 1016"/>
                <a:gd name="T113" fmla="*/ 1 h 105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016"/>
                <a:gd name="T172" fmla="*/ 0 h 1059"/>
                <a:gd name="T173" fmla="*/ 1016 w 1016"/>
                <a:gd name="T174" fmla="*/ 1059 h 105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016" h="1059">
                  <a:moveTo>
                    <a:pt x="630" y="1"/>
                  </a:moveTo>
                  <a:lnTo>
                    <a:pt x="630" y="3"/>
                  </a:lnTo>
                  <a:lnTo>
                    <a:pt x="632" y="3"/>
                  </a:lnTo>
                  <a:lnTo>
                    <a:pt x="643" y="15"/>
                  </a:lnTo>
                  <a:lnTo>
                    <a:pt x="643" y="17"/>
                  </a:lnTo>
                  <a:lnTo>
                    <a:pt x="645" y="17"/>
                  </a:lnTo>
                  <a:lnTo>
                    <a:pt x="661" y="19"/>
                  </a:lnTo>
                  <a:lnTo>
                    <a:pt x="666" y="36"/>
                  </a:lnTo>
                  <a:lnTo>
                    <a:pt x="688" y="63"/>
                  </a:lnTo>
                  <a:lnTo>
                    <a:pt x="689" y="65"/>
                  </a:lnTo>
                  <a:lnTo>
                    <a:pt x="691" y="65"/>
                  </a:lnTo>
                  <a:lnTo>
                    <a:pt x="709" y="67"/>
                  </a:lnTo>
                  <a:lnTo>
                    <a:pt x="720" y="82"/>
                  </a:lnTo>
                  <a:lnTo>
                    <a:pt x="720" y="126"/>
                  </a:lnTo>
                  <a:lnTo>
                    <a:pt x="722" y="126"/>
                  </a:lnTo>
                  <a:lnTo>
                    <a:pt x="722" y="128"/>
                  </a:lnTo>
                  <a:lnTo>
                    <a:pt x="736" y="138"/>
                  </a:lnTo>
                  <a:lnTo>
                    <a:pt x="739" y="138"/>
                  </a:lnTo>
                  <a:lnTo>
                    <a:pt x="751" y="130"/>
                  </a:lnTo>
                  <a:lnTo>
                    <a:pt x="764" y="119"/>
                  </a:lnTo>
                  <a:lnTo>
                    <a:pt x="770" y="120"/>
                  </a:lnTo>
                  <a:lnTo>
                    <a:pt x="764" y="126"/>
                  </a:lnTo>
                  <a:lnTo>
                    <a:pt x="764" y="128"/>
                  </a:lnTo>
                  <a:lnTo>
                    <a:pt x="768" y="161"/>
                  </a:lnTo>
                  <a:lnTo>
                    <a:pt x="768" y="163"/>
                  </a:lnTo>
                  <a:lnTo>
                    <a:pt x="770" y="163"/>
                  </a:lnTo>
                  <a:lnTo>
                    <a:pt x="789" y="180"/>
                  </a:lnTo>
                  <a:lnTo>
                    <a:pt x="809" y="201"/>
                  </a:lnTo>
                  <a:lnTo>
                    <a:pt x="818" y="211"/>
                  </a:lnTo>
                  <a:lnTo>
                    <a:pt x="835" y="211"/>
                  </a:lnTo>
                  <a:lnTo>
                    <a:pt x="835" y="218"/>
                  </a:lnTo>
                  <a:lnTo>
                    <a:pt x="837" y="218"/>
                  </a:lnTo>
                  <a:lnTo>
                    <a:pt x="837" y="220"/>
                  </a:lnTo>
                  <a:lnTo>
                    <a:pt x="845" y="222"/>
                  </a:lnTo>
                  <a:lnTo>
                    <a:pt x="868" y="226"/>
                  </a:lnTo>
                  <a:lnTo>
                    <a:pt x="881" y="224"/>
                  </a:lnTo>
                  <a:lnTo>
                    <a:pt x="889" y="230"/>
                  </a:lnTo>
                  <a:lnTo>
                    <a:pt x="889" y="245"/>
                  </a:lnTo>
                  <a:lnTo>
                    <a:pt x="897" y="261"/>
                  </a:lnTo>
                  <a:lnTo>
                    <a:pt x="899" y="261"/>
                  </a:lnTo>
                  <a:lnTo>
                    <a:pt x="905" y="266"/>
                  </a:lnTo>
                  <a:lnTo>
                    <a:pt x="905" y="268"/>
                  </a:lnTo>
                  <a:lnTo>
                    <a:pt x="908" y="268"/>
                  </a:lnTo>
                  <a:lnTo>
                    <a:pt x="929" y="261"/>
                  </a:lnTo>
                  <a:lnTo>
                    <a:pt x="953" y="272"/>
                  </a:lnTo>
                  <a:lnTo>
                    <a:pt x="966" y="291"/>
                  </a:lnTo>
                  <a:lnTo>
                    <a:pt x="968" y="293"/>
                  </a:lnTo>
                  <a:lnTo>
                    <a:pt x="1006" y="316"/>
                  </a:lnTo>
                  <a:lnTo>
                    <a:pt x="983" y="351"/>
                  </a:lnTo>
                  <a:lnTo>
                    <a:pt x="960" y="389"/>
                  </a:lnTo>
                  <a:lnTo>
                    <a:pt x="951" y="414"/>
                  </a:lnTo>
                  <a:lnTo>
                    <a:pt x="937" y="439"/>
                  </a:lnTo>
                  <a:lnTo>
                    <a:pt x="937" y="455"/>
                  </a:lnTo>
                  <a:lnTo>
                    <a:pt x="941" y="476"/>
                  </a:lnTo>
                  <a:lnTo>
                    <a:pt x="933" y="487"/>
                  </a:lnTo>
                  <a:lnTo>
                    <a:pt x="912" y="495"/>
                  </a:lnTo>
                  <a:lnTo>
                    <a:pt x="905" y="481"/>
                  </a:lnTo>
                  <a:lnTo>
                    <a:pt x="903" y="481"/>
                  </a:lnTo>
                  <a:lnTo>
                    <a:pt x="903" y="480"/>
                  </a:lnTo>
                  <a:lnTo>
                    <a:pt x="901" y="480"/>
                  </a:lnTo>
                  <a:lnTo>
                    <a:pt x="878" y="483"/>
                  </a:lnTo>
                  <a:lnTo>
                    <a:pt x="876" y="483"/>
                  </a:lnTo>
                  <a:lnTo>
                    <a:pt x="874" y="485"/>
                  </a:lnTo>
                  <a:lnTo>
                    <a:pt x="870" y="495"/>
                  </a:lnTo>
                  <a:lnTo>
                    <a:pt x="870" y="499"/>
                  </a:lnTo>
                  <a:lnTo>
                    <a:pt x="872" y="501"/>
                  </a:lnTo>
                  <a:lnTo>
                    <a:pt x="878" y="505"/>
                  </a:lnTo>
                  <a:lnTo>
                    <a:pt x="862" y="524"/>
                  </a:lnTo>
                  <a:lnTo>
                    <a:pt x="847" y="533"/>
                  </a:lnTo>
                  <a:lnTo>
                    <a:pt x="824" y="541"/>
                  </a:lnTo>
                  <a:lnTo>
                    <a:pt x="824" y="543"/>
                  </a:lnTo>
                  <a:lnTo>
                    <a:pt x="822" y="543"/>
                  </a:lnTo>
                  <a:lnTo>
                    <a:pt x="816" y="562"/>
                  </a:lnTo>
                  <a:lnTo>
                    <a:pt x="799" y="572"/>
                  </a:lnTo>
                  <a:lnTo>
                    <a:pt x="799" y="574"/>
                  </a:lnTo>
                  <a:lnTo>
                    <a:pt x="797" y="574"/>
                  </a:lnTo>
                  <a:lnTo>
                    <a:pt x="787" y="595"/>
                  </a:lnTo>
                  <a:lnTo>
                    <a:pt x="774" y="614"/>
                  </a:lnTo>
                  <a:lnTo>
                    <a:pt x="768" y="627"/>
                  </a:lnTo>
                  <a:lnTo>
                    <a:pt x="764" y="649"/>
                  </a:lnTo>
                  <a:lnTo>
                    <a:pt x="764" y="650"/>
                  </a:lnTo>
                  <a:lnTo>
                    <a:pt x="766" y="652"/>
                  </a:lnTo>
                  <a:lnTo>
                    <a:pt x="774" y="656"/>
                  </a:lnTo>
                  <a:lnTo>
                    <a:pt x="778" y="656"/>
                  </a:lnTo>
                  <a:lnTo>
                    <a:pt x="799" y="647"/>
                  </a:lnTo>
                  <a:lnTo>
                    <a:pt x="801" y="645"/>
                  </a:lnTo>
                  <a:lnTo>
                    <a:pt x="807" y="633"/>
                  </a:lnTo>
                  <a:lnTo>
                    <a:pt x="832" y="627"/>
                  </a:lnTo>
                  <a:lnTo>
                    <a:pt x="837" y="625"/>
                  </a:lnTo>
                  <a:lnTo>
                    <a:pt x="839" y="629"/>
                  </a:lnTo>
                  <a:lnTo>
                    <a:pt x="835" y="647"/>
                  </a:lnTo>
                  <a:lnTo>
                    <a:pt x="835" y="649"/>
                  </a:lnTo>
                  <a:lnTo>
                    <a:pt x="837" y="649"/>
                  </a:lnTo>
                  <a:lnTo>
                    <a:pt x="845" y="658"/>
                  </a:lnTo>
                  <a:lnTo>
                    <a:pt x="851" y="668"/>
                  </a:lnTo>
                  <a:lnTo>
                    <a:pt x="851" y="679"/>
                  </a:lnTo>
                  <a:lnTo>
                    <a:pt x="837" y="685"/>
                  </a:lnTo>
                  <a:lnTo>
                    <a:pt x="837" y="687"/>
                  </a:lnTo>
                  <a:lnTo>
                    <a:pt x="835" y="687"/>
                  </a:lnTo>
                  <a:lnTo>
                    <a:pt x="835" y="689"/>
                  </a:lnTo>
                  <a:lnTo>
                    <a:pt x="832" y="706"/>
                  </a:lnTo>
                  <a:lnTo>
                    <a:pt x="832" y="708"/>
                  </a:lnTo>
                  <a:lnTo>
                    <a:pt x="833" y="708"/>
                  </a:lnTo>
                  <a:lnTo>
                    <a:pt x="839" y="716"/>
                  </a:lnTo>
                  <a:lnTo>
                    <a:pt x="839" y="733"/>
                  </a:lnTo>
                  <a:lnTo>
                    <a:pt x="841" y="733"/>
                  </a:lnTo>
                  <a:lnTo>
                    <a:pt x="841" y="735"/>
                  </a:lnTo>
                  <a:lnTo>
                    <a:pt x="851" y="743"/>
                  </a:lnTo>
                  <a:lnTo>
                    <a:pt x="841" y="769"/>
                  </a:lnTo>
                  <a:lnTo>
                    <a:pt x="832" y="773"/>
                  </a:lnTo>
                  <a:lnTo>
                    <a:pt x="820" y="775"/>
                  </a:lnTo>
                  <a:lnTo>
                    <a:pt x="812" y="771"/>
                  </a:lnTo>
                  <a:lnTo>
                    <a:pt x="809" y="771"/>
                  </a:lnTo>
                  <a:lnTo>
                    <a:pt x="807" y="773"/>
                  </a:lnTo>
                  <a:lnTo>
                    <a:pt x="803" y="783"/>
                  </a:lnTo>
                  <a:lnTo>
                    <a:pt x="803" y="785"/>
                  </a:lnTo>
                  <a:lnTo>
                    <a:pt x="807" y="802"/>
                  </a:lnTo>
                  <a:lnTo>
                    <a:pt x="807" y="804"/>
                  </a:lnTo>
                  <a:lnTo>
                    <a:pt x="816" y="817"/>
                  </a:lnTo>
                  <a:lnTo>
                    <a:pt x="822" y="835"/>
                  </a:lnTo>
                  <a:lnTo>
                    <a:pt x="820" y="841"/>
                  </a:lnTo>
                  <a:lnTo>
                    <a:pt x="809" y="854"/>
                  </a:lnTo>
                  <a:lnTo>
                    <a:pt x="807" y="854"/>
                  </a:lnTo>
                  <a:lnTo>
                    <a:pt x="807" y="881"/>
                  </a:lnTo>
                  <a:lnTo>
                    <a:pt x="826" y="913"/>
                  </a:lnTo>
                  <a:lnTo>
                    <a:pt x="828" y="913"/>
                  </a:lnTo>
                  <a:lnTo>
                    <a:pt x="828" y="915"/>
                  </a:lnTo>
                  <a:lnTo>
                    <a:pt x="843" y="923"/>
                  </a:lnTo>
                  <a:lnTo>
                    <a:pt x="845" y="923"/>
                  </a:lnTo>
                  <a:lnTo>
                    <a:pt x="864" y="921"/>
                  </a:lnTo>
                  <a:lnTo>
                    <a:pt x="868" y="923"/>
                  </a:lnTo>
                  <a:lnTo>
                    <a:pt x="870" y="933"/>
                  </a:lnTo>
                  <a:lnTo>
                    <a:pt x="857" y="937"/>
                  </a:lnTo>
                  <a:lnTo>
                    <a:pt x="855" y="938"/>
                  </a:lnTo>
                  <a:lnTo>
                    <a:pt x="851" y="950"/>
                  </a:lnTo>
                  <a:lnTo>
                    <a:pt x="851" y="960"/>
                  </a:lnTo>
                  <a:lnTo>
                    <a:pt x="857" y="967"/>
                  </a:lnTo>
                  <a:lnTo>
                    <a:pt x="833" y="971"/>
                  </a:lnTo>
                  <a:lnTo>
                    <a:pt x="818" y="979"/>
                  </a:lnTo>
                  <a:lnTo>
                    <a:pt x="818" y="981"/>
                  </a:lnTo>
                  <a:lnTo>
                    <a:pt x="816" y="981"/>
                  </a:lnTo>
                  <a:lnTo>
                    <a:pt x="812" y="986"/>
                  </a:lnTo>
                  <a:lnTo>
                    <a:pt x="799" y="986"/>
                  </a:lnTo>
                  <a:lnTo>
                    <a:pt x="799" y="988"/>
                  </a:lnTo>
                  <a:lnTo>
                    <a:pt x="787" y="998"/>
                  </a:lnTo>
                  <a:lnTo>
                    <a:pt x="784" y="1006"/>
                  </a:lnTo>
                  <a:lnTo>
                    <a:pt x="772" y="1004"/>
                  </a:lnTo>
                  <a:lnTo>
                    <a:pt x="770" y="1004"/>
                  </a:lnTo>
                  <a:lnTo>
                    <a:pt x="768" y="1006"/>
                  </a:lnTo>
                  <a:lnTo>
                    <a:pt x="762" y="1013"/>
                  </a:lnTo>
                  <a:lnTo>
                    <a:pt x="759" y="1021"/>
                  </a:lnTo>
                  <a:lnTo>
                    <a:pt x="751" y="1027"/>
                  </a:lnTo>
                  <a:lnTo>
                    <a:pt x="732" y="1027"/>
                  </a:lnTo>
                  <a:lnTo>
                    <a:pt x="732" y="1029"/>
                  </a:lnTo>
                  <a:lnTo>
                    <a:pt x="730" y="1029"/>
                  </a:lnTo>
                  <a:lnTo>
                    <a:pt x="726" y="1034"/>
                  </a:lnTo>
                  <a:lnTo>
                    <a:pt x="716" y="1034"/>
                  </a:lnTo>
                  <a:lnTo>
                    <a:pt x="707" y="1027"/>
                  </a:lnTo>
                  <a:lnTo>
                    <a:pt x="707" y="1025"/>
                  </a:lnTo>
                  <a:lnTo>
                    <a:pt x="705" y="1025"/>
                  </a:lnTo>
                  <a:lnTo>
                    <a:pt x="691" y="1027"/>
                  </a:lnTo>
                  <a:lnTo>
                    <a:pt x="672" y="1011"/>
                  </a:lnTo>
                  <a:lnTo>
                    <a:pt x="672" y="1009"/>
                  </a:lnTo>
                  <a:lnTo>
                    <a:pt x="670" y="1009"/>
                  </a:lnTo>
                  <a:lnTo>
                    <a:pt x="659" y="1008"/>
                  </a:lnTo>
                  <a:lnTo>
                    <a:pt x="651" y="998"/>
                  </a:lnTo>
                  <a:lnTo>
                    <a:pt x="645" y="985"/>
                  </a:lnTo>
                  <a:lnTo>
                    <a:pt x="643" y="983"/>
                  </a:lnTo>
                  <a:lnTo>
                    <a:pt x="624" y="983"/>
                  </a:lnTo>
                  <a:lnTo>
                    <a:pt x="609" y="971"/>
                  </a:lnTo>
                  <a:lnTo>
                    <a:pt x="609" y="969"/>
                  </a:lnTo>
                  <a:lnTo>
                    <a:pt x="607" y="969"/>
                  </a:lnTo>
                  <a:lnTo>
                    <a:pt x="586" y="971"/>
                  </a:lnTo>
                  <a:lnTo>
                    <a:pt x="578" y="958"/>
                  </a:lnTo>
                  <a:lnTo>
                    <a:pt x="576" y="958"/>
                  </a:lnTo>
                  <a:lnTo>
                    <a:pt x="576" y="956"/>
                  </a:lnTo>
                  <a:lnTo>
                    <a:pt x="544" y="944"/>
                  </a:lnTo>
                  <a:lnTo>
                    <a:pt x="536" y="935"/>
                  </a:lnTo>
                  <a:lnTo>
                    <a:pt x="534" y="933"/>
                  </a:lnTo>
                  <a:lnTo>
                    <a:pt x="532" y="933"/>
                  </a:lnTo>
                  <a:lnTo>
                    <a:pt x="517" y="935"/>
                  </a:lnTo>
                  <a:lnTo>
                    <a:pt x="515" y="935"/>
                  </a:lnTo>
                  <a:lnTo>
                    <a:pt x="501" y="944"/>
                  </a:lnTo>
                  <a:lnTo>
                    <a:pt x="484" y="948"/>
                  </a:lnTo>
                  <a:lnTo>
                    <a:pt x="482" y="948"/>
                  </a:lnTo>
                  <a:lnTo>
                    <a:pt x="474" y="954"/>
                  </a:lnTo>
                  <a:lnTo>
                    <a:pt x="459" y="952"/>
                  </a:lnTo>
                  <a:lnTo>
                    <a:pt x="457" y="952"/>
                  </a:lnTo>
                  <a:lnTo>
                    <a:pt x="457" y="954"/>
                  </a:lnTo>
                  <a:lnTo>
                    <a:pt x="444" y="967"/>
                  </a:lnTo>
                  <a:lnTo>
                    <a:pt x="432" y="975"/>
                  </a:lnTo>
                  <a:lnTo>
                    <a:pt x="432" y="977"/>
                  </a:lnTo>
                  <a:lnTo>
                    <a:pt x="430" y="977"/>
                  </a:lnTo>
                  <a:lnTo>
                    <a:pt x="421" y="994"/>
                  </a:lnTo>
                  <a:lnTo>
                    <a:pt x="421" y="1038"/>
                  </a:lnTo>
                  <a:lnTo>
                    <a:pt x="419" y="1050"/>
                  </a:lnTo>
                  <a:lnTo>
                    <a:pt x="403" y="1044"/>
                  </a:lnTo>
                  <a:lnTo>
                    <a:pt x="401" y="1044"/>
                  </a:lnTo>
                  <a:lnTo>
                    <a:pt x="369" y="1046"/>
                  </a:lnTo>
                  <a:lnTo>
                    <a:pt x="342" y="1027"/>
                  </a:lnTo>
                  <a:lnTo>
                    <a:pt x="340" y="1027"/>
                  </a:lnTo>
                  <a:lnTo>
                    <a:pt x="321" y="1031"/>
                  </a:lnTo>
                  <a:lnTo>
                    <a:pt x="315" y="1029"/>
                  </a:lnTo>
                  <a:lnTo>
                    <a:pt x="315" y="1015"/>
                  </a:lnTo>
                  <a:lnTo>
                    <a:pt x="313" y="1015"/>
                  </a:lnTo>
                  <a:lnTo>
                    <a:pt x="313" y="1013"/>
                  </a:lnTo>
                  <a:lnTo>
                    <a:pt x="300" y="1006"/>
                  </a:lnTo>
                  <a:lnTo>
                    <a:pt x="304" y="1000"/>
                  </a:lnTo>
                  <a:lnTo>
                    <a:pt x="304" y="996"/>
                  </a:lnTo>
                  <a:lnTo>
                    <a:pt x="302" y="994"/>
                  </a:lnTo>
                  <a:lnTo>
                    <a:pt x="292" y="986"/>
                  </a:lnTo>
                  <a:lnTo>
                    <a:pt x="275" y="981"/>
                  </a:lnTo>
                  <a:lnTo>
                    <a:pt x="261" y="965"/>
                  </a:lnTo>
                  <a:lnTo>
                    <a:pt x="259" y="963"/>
                  </a:lnTo>
                  <a:lnTo>
                    <a:pt x="231" y="946"/>
                  </a:lnTo>
                  <a:lnTo>
                    <a:pt x="211" y="938"/>
                  </a:lnTo>
                  <a:lnTo>
                    <a:pt x="208" y="938"/>
                  </a:lnTo>
                  <a:lnTo>
                    <a:pt x="206" y="940"/>
                  </a:lnTo>
                  <a:lnTo>
                    <a:pt x="202" y="952"/>
                  </a:lnTo>
                  <a:lnTo>
                    <a:pt x="188" y="946"/>
                  </a:lnTo>
                  <a:lnTo>
                    <a:pt x="167" y="937"/>
                  </a:lnTo>
                  <a:lnTo>
                    <a:pt x="165" y="937"/>
                  </a:lnTo>
                  <a:lnTo>
                    <a:pt x="140" y="935"/>
                  </a:lnTo>
                  <a:lnTo>
                    <a:pt x="115" y="915"/>
                  </a:lnTo>
                  <a:lnTo>
                    <a:pt x="113" y="915"/>
                  </a:lnTo>
                  <a:lnTo>
                    <a:pt x="102" y="913"/>
                  </a:lnTo>
                  <a:lnTo>
                    <a:pt x="98" y="910"/>
                  </a:lnTo>
                  <a:lnTo>
                    <a:pt x="92" y="896"/>
                  </a:lnTo>
                  <a:lnTo>
                    <a:pt x="83" y="885"/>
                  </a:lnTo>
                  <a:lnTo>
                    <a:pt x="81" y="883"/>
                  </a:lnTo>
                  <a:lnTo>
                    <a:pt x="64" y="877"/>
                  </a:lnTo>
                  <a:lnTo>
                    <a:pt x="48" y="864"/>
                  </a:lnTo>
                  <a:lnTo>
                    <a:pt x="35" y="854"/>
                  </a:lnTo>
                  <a:lnTo>
                    <a:pt x="31" y="835"/>
                  </a:lnTo>
                  <a:lnTo>
                    <a:pt x="31" y="833"/>
                  </a:lnTo>
                  <a:lnTo>
                    <a:pt x="17" y="817"/>
                  </a:lnTo>
                  <a:lnTo>
                    <a:pt x="12" y="810"/>
                  </a:lnTo>
                  <a:lnTo>
                    <a:pt x="25" y="808"/>
                  </a:lnTo>
                  <a:lnTo>
                    <a:pt x="39" y="802"/>
                  </a:lnTo>
                  <a:lnTo>
                    <a:pt x="40" y="800"/>
                  </a:lnTo>
                  <a:lnTo>
                    <a:pt x="56" y="769"/>
                  </a:lnTo>
                  <a:lnTo>
                    <a:pt x="75" y="745"/>
                  </a:lnTo>
                  <a:lnTo>
                    <a:pt x="92" y="710"/>
                  </a:lnTo>
                  <a:lnTo>
                    <a:pt x="98" y="697"/>
                  </a:lnTo>
                  <a:lnTo>
                    <a:pt x="106" y="683"/>
                  </a:lnTo>
                  <a:lnTo>
                    <a:pt x="121" y="675"/>
                  </a:lnTo>
                  <a:lnTo>
                    <a:pt x="123" y="673"/>
                  </a:lnTo>
                  <a:lnTo>
                    <a:pt x="123" y="670"/>
                  </a:lnTo>
                  <a:lnTo>
                    <a:pt x="113" y="656"/>
                  </a:lnTo>
                  <a:lnTo>
                    <a:pt x="133" y="612"/>
                  </a:lnTo>
                  <a:lnTo>
                    <a:pt x="146" y="579"/>
                  </a:lnTo>
                  <a:lnTo>
                    <a:pt x="148" y="577"/>
                  </a:lnTo>
                  <a:lnTo>
                    <a:pt x="146" y="566"/>
                  </a:lnTo>
                  <a:lnTo>
                    <a:pt x="144" y="568"/>
                  </a:lnTo>
                  <a:lnTo>
                    <a:pt x="138" y="576"/>
                  </a:lnTo>
                  <a:lnTo>
                    <a:pt x="125" y="608"/>
                  </a:lnTo>
                  <a:lnTo>
                    <a:pt x="106" y="654"/>
                  </a:lnTo>
                  <a:lnTo>
                    <a:pt x="106" y="658"/>
                  </a:lnTo>
                  <a:lnTo>
                    <a:pt x="113" y="670"/>
                  </a:lnTo>
                  <a:lnTo>
                    <a:pt x="102" y="675"/>
                  </a:lnTo>
                  <a:lnTo>
                    <a:pt x="102" y="677"/>
                  </a:lnTo>
                  <a:lnTo>
                    <a:pt x="100" y="677"/>
                  </a:lnTo>
                  <a:lnTo>
                    <a:pt x="90" y="693"/>
                  </a:lnTo>
                  <a:lnTo>
                    <a:pt x="85" y="706"/>
                  </a:lnTo>
                  <a:lnTo>
                    <a:pt x="67" y="741"/>
                  </a:lnTo>
                  <a:lnTo>
                    <a:pt x="48" y="766"/>
                  </a:lnTo>
                  <a:lnTo>
                    <a:pt x="35" y="794"/>
                  </a:lnTo>
                  <a:lnTo>
                    <a:pt x="21" y="800"/>
                  </a:lnTo>
                  <a:lnTo>
                    <a:pt x="4" y="804"/>
                  </a:lnTo>
                  <a:lnTo>
                    <a:pt x="2" y="804"/>
                  </a:lnTo>
                  <a:lnTo>
                    <a:pt x="0" y="806"/>
                  </a:lnTo>
                  <a:lnTo>
                    <a:pt x="0" y="810"/>
                  </a:lnTo>
                  <a:lnTo>
                    <a:pt x="10" y="821"/>
                  </a:lnTo>
                  <a:lnTo>
                    <a:pt x="23" y="837"/>
                  </a:lnTo>
                  <a:lnTo>
                    <a:pt x="27" y="856"/>
                  </a:lnTo>
                  <a:lnTo>
                    <a:pt x="27" y="858"/>
                  </a:lnTo>
                  <a:lnTo>
                    <a:pt x="29" y="860"/>
                  </a:lnTo>
                  <a:lnTo>
                    <a:pt x="44" y="871"/>
                  </a:lnTo>
                  <a:lnTo>
                    <a:pt x="60" y="885"/>
                  </a:lnTo>
                  <a:lnTo>
                    <a:pt x="77" y="890"/>
                  </a:lnTo>
                  <a:lnTo>
                    <a:pt x="85" y="900"/>
                  </a:lnTo>
                  <a:lnTo>
                    <a:pt x="90" y="913"/>
                  </a:lnTo>
                  <a:lnTo>
                    <a:pt x="92" y="913"/>
                  </a:lnTo>
                  <a:lnTo>
                    <a:pt x="98" y="919"/>
                  </a:lnTo>
                  <a:lnTo>
                    <a:pt x="98" y="921"/>
                  </a:lnTo>
                  <a:lnTo>
                    <a:pt x="100" y="921"/>
                  </a:lnTo>
                  <a:lnTo>
                    <a:pt x="112" y="923"/>
                  </a:lnTo>
                  <a:lnTo>
                    <a:pt x="136" y="942"/>
                  </a:lnTo>
                  <a:lnTo>
                    <a:pt x="138" y="942"/>
                  </a:lnTo>
                  <a:lnTo>
                    <a:pt x="163" y="944"/>
                  </a:lnTo>
                  <a:lnTo>
                    <a:pt x="184" y="954"/>
                  </a:lnTo>
                  <a:lnTo>
                    <a:pt x="202" y="960"/>
                  </a:lnTo>
                  <a:lnTo>
                    <a:pt x="206" y="960"/>
                  </a:lnTo>
                  <a:lnTo>
                    <a:pt x="208" y="958"/>
                  </a:lnTo>
                  <a:lnTo>
                    <a:pt x="211" y="948"/>
                  </a:lnTo>
                  <a:lnTo>
                    <a:pt x="227" y="954"/>
                  </a:lnTo>
                  <a:lnTo>
                    <a:pt x="256" y="971"/>
                  </a:lnTo>
                  <a:lnTo>
                    <a:pt x="271" y="986"/>
                  </a:lnTo>
                  <a:lnTo>
                    <a:pt x="271" y="988"/>
                  </a:lnTo>
                  <a:lnTo>
                    <a:pt x="288" y="994"/>
                  </a:lnTo>
                  <a:lnTo>
                    <a:pt x="296" y="1000"/>
                  </a:lnTo>
                  <a:lnTo>
                    <a:pt x="292" y="1006"/>
                  </a:lnTo>
                  <a:lnTo>
                    <a:pt x="292" y="1009"/>
                  </a:lnTo>
                  <a:lnTo>
                    <a:pt x="294" y="1009"/>
                  </a:lnTo>
                  <a:lnTo>
                    <a:pt x="294" y="1011"/>
                  </a:lnTo>
                  <a:lnTo>
                    <a:pt x="307" y="1019"/>
                  </a:lnTo>
                  <a:lnTo>
                    <a:pt x="307" y="1033"/>
                  </a:lnTo>
                  <a:lnTo>
                    <a:pt x="309" y="1034"/>
                  </a:lnTo>
                  <a:lnTo>
                    <a:pt x="319" y="1038"/>
                  </a:lnTo>
                  <a:lnTo>
                    <a:pt x="321" y="1038"/>
                  </a:lnTo>
                  <a:lnTo>
                    <a:pt x="340" y="1034"/>
                  </a:lnTo>
                  <a:lnTo>
                    <a:pt x="365" y="1054"/>
                  </a:lnTo>
                  <a:lnTo>
                    <a:pt x="367" y="1054"/>
                  </a:lnTo>
                  <a:lnTo>
                    <a:pt x="401" y="1052"/>
                  </a:lnTo>
                  <a:lnTo>
                    <a:pt x="419" y="1059"/>
                  </a:lnTo>
                  <a:lnTo>
                    <a:pt x="423" y="1059"/>
                  </a:lnTo>
                  <a:lnTo>
                    <a:pt x="423" y="1057"/>
                  </a:lnTo>
                  <a:lnTo>
                    <a:pt x="424" y="1057"/>
                  </a:lnTo>
                  <a:lnTo>
                    <a:pt x="424" y="1056"/>
                  </a:lnTo>
                  <a:lnTo>
                    <a:pt x="428" y="1038"/>
                  </a:lnTo>
                  <a:lnTo>
                    <a:pt x="428" y="998"/>
                  </a:lnTo>
                  <a:lnTo>
                    <a:pt x="438" y="981"/>
                  </a:lnTo>
                  <a:lnTo>
                    <a:pt x="448" y="975"/>
                  </a:lnTo>
                  <a:lnTo>
                    <a:pt x="449" y="973"/>
                  </a:lnTo>
                  <a:lnTo>
                    <a:pt x="461" y="960"/>
                  </a:lnTo>
                  <a:lnTo>
                    <a:pt x="474" y="961"/>
                  </a:lnTo>
                  <a:lnTo>
                    <a:pt x="476" y="961"/>
                  </a:lnTo>
                  <a:lnTo>
                    <a:pt x="486" y="956"/>
                  </a:lnTo>
                  <a:lnTo>
                    <a:pt x="503" y="952"/>
                  </a:lnTo>
                  <a:lnTo>
                    <a:pt x="505" y="952"/>
                  </a:lnTo>
                  <a:lnTo>
                    <a:pt x="519" y="942"/>
                  </a:lnTo>
                  <a:lnTo>
                    <a:pt x="530" y="940"/>
                  </a:lnTo>
                  <a:lnTo>
                    <a:pt x="538" y="950"/>
                  </a:lnTo>
                  <a:lnTo>
                    <a:pt x="540" y="952"/>
                  </a:lnTo>
                  <a:lnTo>
                    <a:pt x="572" y="963"/>
                  </a:lnTo>
                  <a:lnTo>
                    <a:pt x="580" y="977"/>
                  </a:lnTo>
                  <a:lnTo>
                    <a:pt x="582" y="979"/>
                  </a:lnTo>
                  <a:lnTo>
                    <a:pt x="584" y="979"/>
                  </a:lnTo>
                  <a:lnTo>
                    <a:pt x="605" y="977"/>
                  </a:lnTo>
                  <a:lnTo>
                    <a:pt x="620" y="990"/>
                  </a:lnTo>
                  <a:lnTo>
                    <a:pt x="640" y="990"/>
                  </a:lnTo>
                  <a:lnTo>
                    <a:pt x="643" y="1002"/>
                  </a:lnTo>
                  <a:lnTo>
                    <a:pt x="653" y="1013"/>
                  </a:lnTo>
                  <a:lnTo>
                    <a:pt x="655" y="1015"/>
                  </a:lnTo>
                  <a:lnTo>
                    <a:pt x="657" y="1015"/>
                  </a:lnTo>
                  <a:lnTo>
                    <a:pt x="668" y="1017"/>
                  </a:lnTo>
                  <a:lnTo>
                    <a:pt x="688" y="1033"/>
                  </a:lnTo>
                  <a:lnTo>
                    <a:pt x="688" y="1034"/>
                  </a:lnTo>
                  <a:lnTo>
                    <a:pt x="689" y="1034"/>
                  </a:lnTo>
                  <a:lnTo>
                    <a:pt x="703" y="1033"/>
                  </a:lnTo>
                  <a:lnTo>
                    <a:pt x="713" y="1040"/>
                  </a:lnTo>
                  <a:lnTo>
                    <a:pt x="713" y="1042"/>
                  </a:lnTo>
                  <a:lnTo>
                    <a:pt x="730" y="1042"/>
                  </a:lnTo>
                  <a:lnTo>
                    <a:pt x="732" y="1040"/>
                  </a:lnTo>
                  <a:lnTo>
                    <a:pt x="736" y="1034"/>
                  </a:lnTo>
                  <a:lnTo>
                    <a:pt x="755" y="1034"/>
                  </a:lnTo>
                  <a:lnTo>
                    <a:pt x="764" y="1027"/>
                  </a:lnTo>
                  <a:lnTo>
                    <a:pt x="766" y="1025"/>
                  </a:lnTo>
                  <a:lnTo>
                    <a:pt x="770" y="1017"/>
                  </a:lnTo>
                  <a:lnTo>
                    <a:pt x="774" y="1011"/>
                  </a:lnTo>
                  <a:lnTo>
                    <a:pt x="785" y="1013"/>
                  </a:lnTo>
                  <a:lnTo>
                    <a:pt x="787" y="1013"/>
                  </a:lnTo>
                  <a:lnTo>
                    <a:pt x="787" y="1011"/>
                  </a:lnTo>
                  <a:lnTo>
                    <a:pt x="789" y="1011"/>
                  </a:lnTo>
                  <a:lnTo>
                    <a:pt x="795" y="1002"/>
                  </a:lnTo>
                  <a:lnTo>
                    <a:pt x="803" y="994"/>
                  </a:lnTo>
                  <a:lnTo>
                    <a:pt x="816" y="994"/>
                  </a:lnTo>
                  <a:lnTo>
                    <a:pt x="818" y="992"/>
                  </a:lnTo>
                  <a:lnTo>
                    <a:pt x="822" y="986"/>
                  </a:lnTo>
                  <a:lnTo>
                    <a:pt x="837" y="979"/>
                  </a:lnTo>
                  <a:lnTo>
                    <a:pt x="862" y="973"/>
                  </a:lnTo>
                  <a:lnTo>
                    <a:pt x="864" y="973"/>
                  </a:lnTo>
                  <a:lnTo>
                    <a:pt x="866" y="971"/>
                  </a:lnTo>
                  <a:lnTo>
                    <a:pt x="866" y="967"/>
                  </a:lnTo>
                  <a:lnTo>
                    <a:pt x="858" y="956"/>
                  </a:lnTo>
                  <a:lnTo>
                    <a:pt x="858" y="952"/>
                  </a:lnTo>
                  <a:lnTo>
                    <a:pt x="862" y="944"/>
                  </a:lnTo>
                  <a:lnTo>
                    <a:pt x="876" y="938"/>
                  </a:lnTo>
                  <a:lnTo>
                    <a:pt x="878" y="937"/>
                  </a:lnTo>
                  <a:lnTo>
                    <a:pt x="878" y="935"/>
                  </a:lnTo>
                  <a:lnTo>
                    <a:pt x="876" y="921"/>
                  </a:lnTo>
                  <a:lnTo>
                    <a:pt x="876" y="919"/>
                  </a:lnTo>
                  <a:lnTo>
                    <a:pt x="874" y="919"/>
                  </a:lnTo>
                  <a:lnTo>
                    <a:pt x="874" y="917"/>
                  </a:lnTo>
                  <a:lnTo>
                    <a:pt x="866" y="913"/>
                  </a:lnTo>
                  <a:lnTo>
                    <a:pt x="864" y="913"/>
                  </a:lnTo>
                  <a:lnTo>
                    <a:pt x="845" y="915"/>
                  </a:lnTo>
                  <a:lnTo>
                    <a:pt x="832" y="908"/>
                  </a:lnTo>
                  <a:lnTo>
                    <a:pt x="814" y="877"/>
                  </a:lnTo>
                  <a:lnTo>
                    <a:pt x="814" y="858"/>
                  </a:lnTo>
                  <a:lnTo>
                    <a:pt x="826" y="844"/>
                  </a:lnTo>
                  <a:lnTo>
                    <a:pt x="828" y="844"/>
                  </a:lnTo>
                  <a:lnTo>
                    <a:pt x="828" y="842"/>
                  </a:lnTo>
                  <a:lnTo>
                    <a:pt x="830" y="835"/>
                  </a:lnTo>
                  <a:lnTo>
                    <a:pt x="830" y="833"/>
                  </a:lnTo>
                  <a:lnTo>
                    <a:pt x="824" y="814"/>
                  </a:lnTo>
                  <a:lnTo>
                    <a:pt x="814" y="800"/>
                  </a:lnTo>
                  <a:lnTo>
                    <a:pt x="810" y="785"/>
                  </a:lnTo>
                  <a:lnTo>
                    <a:pt x="812" y="781"/>
                  </a:lnTo>
                  <a:lnTo>
                    <a:pt x="818" y="783"/>
                  </a:lnTo>
                  <a:lnTo>
                    <a:pt x="820" y="783"/>
                  </a:lnTo>
                  <a:lnTo>
                    <a:pt x="833" y="781"/>
                  </a:lnTo>
                  <a:lnTo>
                    <a:pt x="835" y="781"/>
                  </a:lnTo>
                  <a:lnTo>
                    <a:pt x="847" y="775"/>
                  </a:lnTo>
                  <a:lnTo>
                    <a:pt x="847" y="773"/>
                  </a:lnTo>
                  <a:lnTo>
                    <a:pt x="849" y="773"/>
                  </a:lnTo>
                  <a:lnTo>
                    <a:pt x="858" y="743"/>
                  </a:lnTo>
                  <a:lnTo>
                    <a:pt x="858" y="739"/>
                  </a:lnTo>
                  <a:lnTo>
                    <a:pt x="857" y="737"/>
                  </a:lnTo>
                  <a:lnTo>
                    <a:pt x="847" y="729"/>
                  </a:lnTo>
                  <a:lnTo>
                    <a:pt x="847" y="712"/>
                  </a:lnTo>
                  <a:lnTo>
                    <a:pt x="845" y="712"/>
                  </a:lnTo>
                  <a:lnTo>
                    <a:pt x="839" y="704"/>
                  </a:lnTo>
                  <a:lnTo>
                    <a:pt x="843" y="691"/>
                  </a:lnTo>
                  <a:lnTo>
                    <a:pt x="857" y="685"/>
                  </a:lnTo>
                  <a:lnTo>
                    <a:pt x="857" y="683"/>
                  </a:lnTo>
                  <a:lnTo>
                    <a:pt x="858" y="683"/>
                  </a:lnTo>
                  <a:lnTo>
                    <a:pt x="858" y="664"/>
                  </a:lnTo>
                  <a:lnTo>
                    <a:pt x="853" y="654"/>
                  </a:lnTo>
                  <a:lnTo>
                    <a:pt x="843" y="645"/>
                  </a:lnTo>
                  <a:lnTo>
                    <a:pt x="847" y="629"/>
                  </a:lnTo>
                  <a:lnTo>
                    <a:pt x="847" y="627"/>
                  </a:lnTo>
                  <a:lnTo>
                    <a:pt x="843" y="618"/>
                  </a:lnTo>
                  <a:lnTo>
                    <a:pt x="841" y="616"/>
                  </a:lnTo>
                  <a:lnTo>
                    <a:pt x="837" y="616"/>
                  </a:lnTo>
                  <a:lnTo>
                    <a:pt x="828" y="620"/>
                  </a:lnTo>
                  <a:lnTo>
                    <a:pt x="805" y="625"/>
                  </a:lnTo>
                  <a:lnTo>
                    <a:pt x="803" y="625"/>
                  </a:lnTo>
                  <a:lnTo>
                    <a:pt x="803" y="627"/>
                  </a:lnTo>
                  <a:lnTo>
                    <a:pt x="801" y="627"/>
                  </a:lnTo>
                  <a:lnTo>
                    <a:pt x="795" y="639"/>
                  </a:lnTo>
                  <a:lnTo>
                    <a:pt x="776" y="649"/>
                  </a:lnTo>
                  <a:lnTo>
                    <a:pt x="772" y="647"/>
                  </a:lnTo>
                  <a:lnTo>
                    <a:pt x="776" y="631"/>
                  </a:lnTo>
                  <a:lnTo>
                    <a:pt x="782" y="618"/>
                  </a:lnTo>
                  <a:lnTo>
                    <a:pt x="795" y="599"/>
                  </a:lnTo>
                  <a:lnTo>
                    <a:pt x="805" y="577"/>
                  </a:lnTo>
                  <a:lnTo>
                    <a:pt x="822" y="568"/>
                  </a:lnTo>
                  <a:lnTo>
                    <a:pt x="822" y="566"/>
                  </a:lnTo>
                  <a:lnTo>
                    <a:pt x="824" y="566"/>
                  </a:lnTo>
                  <a:lnTo>
                    <a:pt x="830" y="549"/>
                  </a:lnTo>
                  <a:lnTo>
                    <a:pt x="851" y="541"/>
                  </a:lnTo>
                  <a:lnTo>
                    <a:pt x="866" y="528"/>
                  </a:lnTo>
                  <a:lnTo>
                    <a:pt x="885" y="506"/>
                  </a:lnTo>
                  <a:lnTo>
                    <a:pt x="887" y="506"/>
                  </a:lnTo>
                  <a:lnTo>
                    <a:pt x="887" y="503"/>
                  </a:lnTo>
                  <a:lnTo>
                    <a:pt x="885" y="501"/>
                  </a:lnTo>
                  <a:lnTo>
                    <a:pt x="878" y="495"/>
                  </a:lnTo>
                  <a:lnTo>
                    <a:pt x="880" y="491"/>
                  </a:lnTo>
                  <a:lnTo>
                    <a:pt x="899" y="487"/>
                  </a:lnTo>
                  <a:lnTo>
                    <a:pt x="906" y="501"/>
                  </a:lnTo>
                  <a:lnTo>
                    <a:pt x="908" y="501"/>
                  </a:lnTo>
                  <a:lnTo>
                    <a:pt x="908" y="503"/>
                  </a:lnTo>
                  <a:lnTo>
                    <a:pt x="912" y="503"/>
                  </a:lnTo>
                  <a:lnTo>
                    <a:pt x="937" y="495"/>
                  </a:lnTo>
                  <a:lnTo>
                    <a:pt x="939" y="493"/>
                  </a:lnTo>
                  <a:lnTo>
                    <a:pt x="945" y="485"/>
                  </a:lnTo>
                  <a:lnTo>
                    <a:pt x="949" y="478"/>
                  </a:lnTo>
                  <a:lnTo>
                    <a:pt x="949" y="476"/>
                  </a:lnTo>
                  <a:lnTo>
                    <a:pt x="945" y="455"/>
                  </a:lnTo>
                  <a:lnTo>
                    <a:pt x="945" y="443"/>
                  </a:lnTo>
                  <a:lnTo>
                    <a:pt x="958" y="418"/>
                  </a:lnTo>
                  <a:lnTo>
                    <a:pt x="968" y="393"/>
                  </a:lnTo>
                  <a:lnTo>
                    <a:pt x="991" y="355"/>
                  </a:lnTo>
                  <a:lnTo>
                    <a:pt x="1016" y="316"/>
                  </a:lnTo>
                  <a:lnTo>
                    <a:pt x="1016" y="313"/>
                  </a:lnTo>
                  <a:lnTo>
                    <a:pt x="1014" y="313"/>
                  </a:lnTo>
                  <a:lnTo>
                    <a:pt x="1014" y="311"/>
                  </a:lnTo>
                  <a:lnTo>
                    <a:pt x="991" y="297"/>
                  </a:lnTo>
                  <a:lnTo>
                    <a:pt x="972" y="288"/>
                  </a:lnTo>
                  <a:lnTo>
                    <a:pt x="958" y="266"/>
                  </a:lnTo>
                  <a:lnTo>
                    <a:pt x="956" y="264"/>
                  </a:lnTo>
                  <a:lnTo>
                    <a:pt x="931" y="253"/>
                  </a:lnTo>
                  <a:lnTo>
                    <a:pt x="928" y="253"/>
                  </a:lnTo>
                  <a:lnTo>
                    <a:pt x="908" y="261"/>
                  </a:lnTo>
                  <a:lnTo>
                    <a:pt x="905" y="257"/>
                  </a:lnTo>
                  <a:lnTo>
                    <a:pt x="897" y="243"/>
                  </a:lnTo>
                  <a:lnTo>
                    <a:pt x="897" y="226"/>
                  </a:lnTo>
                  <a:lnTo>
                    <a:pt x="895" y="224"/>
                  </a:lnTo>
                  <a:lnTo>
                    <a:pt x="885" y="216"/>
                  </a:lnTo>
                  <a:lnTo>
                    <a:pt x="883" y="216"/>
                  </a:lnTo>
                  <a:lnTo>
                    <a:pt x="868" y="218"/>
                  </a:lnTo>
                  <a:lnTo>
                    <a:pt x="847" y="215"/>
                  </a:lnTo>
                  <a:lnTo>
                    <a:pt x="843" y="215"/>
                  </a:lnTo>
                  <a:lnTo>
                    <a:pt x="843" y="205"/>
                  </a:lnTo>
                  <a:lnTo>
                    <a:pt x="841" y="205"/>
                  </a:lnTo>
                  <a:lnTo>
                    <a:pt x="841" y="203"/>
                  </a:lnTo>
                  <a:lnTo>
                    <a:pt x="822" y="203"/>
                  </a:lnTo>
                  <a:lnTo>
                    <a:pt x="812" y="197"/>
                  </a:lnTo>
                  <a:lnTo>
                    <a:pt x="793" y="176"/>
                  </a:lnTo>
                  <a:lnTo>
                    <a:pt x="776" y="159"/>
                  </a:lnTo>
                  <a:lnTo>
                    <a:pt x="772" y="128"/>
                  </a:lnTo>
                  <a:lnTo>
                    <a:pt x="780" y="119"/>
                  </a:lnTo>
                  <a:lnTo>
                    <a:pt x="780" y="115"/>
                  </a:lnTo>
                  <a:lnTo>
                    <a:pt x="778" y="113"/>
                  </a:lnTo>
                  <a:lnTo>
                    <a:pt x="776" y="113"/>
                  </a:lnTo>
                  <a:lnTo>
                    <a:pt x="762" y="111"/>
                  </a:lnTo>
                  <a:lnTo>
                    <a:pt x="761" y="111"/>
                  </a:lnTo>
                  <a:lnTo>
                    <a:pt x="747" y="122"/>
                  </a:lnTo>
                  <a:lnTo>
                    <a:pt x="737" y="130"/>
                  </a:lnTo>
                  <a:lnTo>
                    <a:pt x="728" y="122"/>
                  </a:lnTo>
                  <a:lnTo>
                    <a:pt x="728" y="78"/>
                  </a:lnTo>
                  <a:lnTo>
                    <a:pt x="714" y="61"/>
                  </a:lnTo>
                  <a:lnTo>
                    <a:pt x="713" y="59"/>
                  </a:lnTo>
                  <a:lnTo>
                    <a:pt x="711" y="59"/>
                  </a:lnTo>
                  <a:lnTo>
                    <a:pt x="693" y="57"/>
                  </a:lnTo>
                  <a:lnTo>
                    <a:pt x="674" y="32"/>
                  </a:lnTo>
                  <a:lnTo>
                    <a:pt x="666" y="13"/>
                  </a:lnTo>
                  <a:lnTo>
                    <a:pt x="665" y="11"/>
                  </a:lnTo>
                  <a:lnTo>
                    <a:pt x="663" y="11"/>
                  </a:lnTo>
                  <a:lnTo>
                    <a:pt x="647" y="9"/>
                  </a:lnTo>
                  <a:lnTo>
                    <a:pt x="638" y="0"/>
                  </a:lnTo>
                  <a:lnTo>
                    <a:pt x="63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13" name="Freeform 101"/>
            <p:cNvSpPr>
              <a:spLocks/>
            </p:cNvSpPr>
            <p:nvPr/>
          </p:nvSpPr>
          <p:spPr bwMode="auto">
            <a:xfrm>
              <a:off x="2221" y="2091"/>
              <a:ext cx="789" cy="670"/>
            </a:xfrm>
            <a:custGeom>
              <a:avLst/>
              <a:gdLst>
                <a:gd name="T0" fmla="*/ 254 w 701"/>
                <a:gd name="T1" fmla="*/ 670 h 668"/>
                <a:gd name="T2" fmla="*/ 272 w 701"/>
                <a:gd name="T3" fmla="*/ 634 h 668"/>
                <a:gd name="T4" fmla="*/ 249 w 701"/>
                <a:gd name="T5" fmla="*/ 572 h 668"/>
                <a:gd name="T6" fmla="*/ 263 w 701"/>
                <a:gd name="T7" fmla="*/ 502 h 668"/>
                <a:gd name="T8" fmla="*/ 209 w 701"/>
                <a:gd name="T9" fmla="*/ 468 h 668"/>
                <a:gd name="T10" fmla="*/ 200 w 701"/>
                <a:gd name="T11" fmla="*/ 383 h 668"/>
                <a:gd name="T12" fmla="*/ 221 w 701"/>
                <a:gd name="T13" fmla="*/ 362 h 668"/>
                <a:gd name="T14" fmla="*/ 186 w 701"/>
                <a:gd name="T15" fmla="*/ 339 h 668"/>
                <a:gd name="T16" fmla="*/ 167 w 701"/>
                <a:gd name="T17" fmla="*/ 310 h 668"/>
                <a:gd name="T18" fmla="*/ 125 w 701"/>
                <a:gd name="T19" fmla="*/ 293 h 668"/>
                <a:gd name="T20" fmla="*/ 41 w 701"/>
                <a:gd name="T21" fmla="*/ 237 h 668"/>
                <a:gd name="T22" fmla="*/ 24 w 701"/>
                <a:gd name="T23" fmla="*/ 222 h 668"/>
                <a:gd name="T24" fmla="*/ 38 w 701"/>
                <a:gd name="T25" fmla="*/ 205 h 668"/>
                <a:gd name="T26" fmla="*/ 36 w 701"/>
                <a:gd name="T27" fmla="*/ 187 h 668"/>
                <a:gd name="T28" fmla="*/ 21 w 701"/>
                <a:gd name="T29" fmla="*/ 165 h 668"/>
                <a:gd name="T30" fmla="*/ 141 w 701"/>
                <a:gd name="T31" fmla="*/ 159 h 668"/>
                <a:gd name="T32" fmla="*/ 190 w 701"/>
                <a:gd name="T33" fmla="*/ 168 h 668"/>
                <a:gd name="T34" fmla="*/ 223 w 701"/>
                <a:gd name="T35" fmla="*/ 203 h 668"/>
                <a:gd name="T36" fmla="*/ 313 w 701"/>
                <a:gd name="T37" fmla="*/ 220 h 668"/>
                <a:gd name="T38" fmla="*/ 339 w 701"/>
                <a:gd name="T39" fmla="*/ 174 h 668"/>
                <a:gd name="T40" fmla="*/ 337 w 701"/>
                <a:gd name="T41" fmla="*/ 100 h 668"/>
                <a:gd name="T42" fmla="*/ 378 w 701"/>
                <a:gd name="T43" fmla="*/ 94 h 668"/>
                <a:gd name="T44" fmla="*/ 362 w 701"/>
                <a:gd name="T45" fmla="*/ 144 h 668"/>
                <a:gd name="T46" fmla="*/ 445 w 701"/>
                <a:gd name="T47" fmla="*/ 154 h 668"/>
                <a:gd name="T48" fmla="*/ 522 w 701"/>
                <a:gd name="T49" fmla="*/ 159 h 668"/>
                <a:gd name="T50" fmla="*/ 564 w 701"/>
                <a:gd name="T51" fmla="*/ 109 h 668"/>
                <a:gd name="T52" fmla="*/ 683 w 701"/>
                <a:gd name="T53" fmla="*/ 54 h 668"/>
                <a:gd name="T54" fmla="*/ 780 w 701"/>
                <a:gd name="T55" fmla="*/ 38 h 668"/>
                <a:gd name="T56" fmla="*/ 782 w 701"/>
                <a:gd name="T57" fmla="*/ 0 h 668"/>
                <a:gd name="T58" fmla="*/ 681 w 701"/>
                <a:gd name="T59" fmla="*/ 25 h 668"/>
                <a:gd name="T60" fmla="*/ 562 w 701"/>
                <a:gd name="T61" fmla="*/ 102 h 668"/>
                <a:gd name="T62" fmla="*/ 514 w 701"/>
                <a:gd name="T63" fmla="*/ 121 h 668"/>
                <a:gd name="T64" fmla="*/ 484 w 701"/>
                <a:gd name="T65" fmla="*/ 161 h 668"/>
                <a:gd name="T66" fmla="*/ 397 w 701"/>
                <a:gd name="T67" fmla="*/ 131 h 668"/>
                <a:gd name="T68" fmla="*/ 383 w 701"/>
                <a:gd name="T69" fmla="*/ 86 h 668"/>
                <a:gd name="T70" fmla="*/ 326 w 701"/>
                <a:gd name="T71" fmla="*/ 69 h 668"/>
                <a:gd name="T72" fmla="*/ 324 w 701"/>
                <a:gd name="T73" fmla="*/ 133 h 668"/>
                <a:gd name="T74" fmla="*/ 324 w 701"/>
                <a:gd name="T75" fmla="*/ 214 h 668"/>
                <a:gd name="T76" fmla="*/ 246 w 701"/>
                <a:gd name="T77" fmla="*/ 187 h 668"/>
                <a:gd name="T78" fmla="*/ 195 w 701"/>
                <a:gd name="T79" fmla="*/ 152 h 668"/>
                <a:gd name="T80" fmla="*/ 146 w 701"/>
                <a:gd name="T81" fmla="*/ 140 h 668"/>
                <a:gd name="T82" fmla="*/ 30 w 701"/>
                <a:gd name="T83" fmla="*/ 138 h 668"/>
                <a:gd name="T84" fmla="*/ 12 w 701"/>
                <a:gd name="T85" fmla="*/ 172 h 668"/>
                <a:gd name="T86" fmla="*/ 21 w 701"/>
                <a:gd name="T87" fmla="*/ 180 h 668"/>
                <a:gd name="T88" fmla="*/ 0 w 701"/>
                <a:gd name="T89" fmla="*/ 199 h 668"/>
                <a:gd name="T90" fmla="*/ 15 w 701"/>
                <a:gd name="T91" fmla="*/ 249 h 668"/>
                <a:gd name="T92" fmla="*/ 38 w 701"/>
                <a:gd name="T93" fmla="*/ 253 h 668"/>
                <a:gd name="T94" fmla="*/ 118 w 701"/>
                <a:gd name="T95" fmla="*/ 297 h 668"/>
                <a:gd name="T96" fmla="*/ 151 w 701"/>
                <a:gd name="T97" fmla="*/ 318 h 668"/>
                <a:gd name="T98" fmla="*/ 169 w 701"/>
                <a:gd name="T99" fmla="*/ 343 h 668"/>
                <a:gd name="T100" fmla="*/ 214 w 701"/>
                <a:gd name="T101" fmla="*/ 368 h 668"/>
                <a:gd name="T102" fmla="*/ 197 w 701"/>
                <a:gd name="T103" fmla="*/ 395 h 668"/>
                <a:gd name="T104" fmla="*/ 200 w 701"/>
                <a:gd name="T105" fmla="*/ 471 h 668"/>
                <a:gd name="T106" fmla="*/ 254 w 701"/>
                <a:gd name="T107" fmla="*/ 509 h 668"/>
                <a:gd name="T108" fmla="*/ 231 w 701"/>
                <a:gd name="T109" fmla="*/ 568 h 668"/>
                <a:gd name="T110" fmla="*/ 263 w 701"/>
                <a:gd name="T111" fmla="*/ 636 h 668"/>
                <a:gd name="T112" fmla="*/ 240 w 701"/>
                <a:gd name="T113" fmla="*/ 605 h 66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701"/>
                <a:gd name="T172" fmla="*/ 0 h 668"/>
                <a:gd name="T173" fmla="*/ 701 w 701"/>
                <a:gd name="T174" fmla="*/ 668 h 66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701" h="668">
                  <a:moveTo>
                    <a:pt x="211" y="614"/>
                  </a:moveTo>
                  <a:lnTo>
                    <a:pt x="221" y="636"/>
                  </a:lnTo>
                  <a:lnTo>
                    <a:pt x="221" y="653"/>
                  </a:lnTo>
                  <a:lnTo>
                    <a:pt x="224" y="666"/>
                  </a:lnTo>
                  <a:lnTo>
                    <a:pt x="226" y="666"/>
                  </a:lnTo>
                  <a:lnTo>
                    <a:pt x="226" y="668"/>
                  </a:lnTo>
                  <a:lnTo>
                    <a:pt x="236" y="668"/>
                  </a:lnTo>
                  <a:lnTo>
                    <a:pt x="236" y="666"/>
                  </a:lnTo>
                  <a:lnTo>
                    <a:pt x="238" y="666"/>
                  </a:lnTo>
                  <a:lnTo>
                    <a:pt x="238" y="664"/>
                  </a:lnTo>
                  <a:lnTo>
                    <a:pt x="242" y="634"/>
                  </a:lnTo>
                  <a:lnTo>
                    <a:pt x="242" y="632"/>
                  </a:lnTo>
                  <a:lnTo>
                    <a:pt x="228" y="603"/>
                  </a:lnTo>
                  <a:lnTo>
                    <a:pt x="226" y="601"/>
                  </a:lnTo>
                  <a:lnTo>
                    <a:pt x="219" y="595"/>
                  </a:lnTo>
                  <a:lnTo>
                    <a:pt x="209" y="582"/>
                  </a:lnTo>
                  <a:lnTo>
                    <a:pt x="213" y="572"/>
                  </a:lnTo>
                  <a:lnTo>
                    <a:pt x="221" y="570"/>
                  </a:lnTo>
                  <a:lnTo>
                    <a:pt x="223" y="570"/>
                  </a:lnTo>
                  <a:lnTo>
                    <a:pt x="224" y="568"/>
                  </a:lnTo>
                  <a:lnTo>
                    <a:pt x="224" y="566"/>
                  </a:lnTo>
                  <a:lnTo>
                    <a:pt x="228" y="542"/>
                  </a:lnTo>
                  <a:lnTo>
                    <a:pt x="234" y="503"/>
                  </a:lnTo>
                  <a:lnTo>
                    <a:pt x="234" y="501"/>
                  </a:lnTo>
                  <a:lnTo>
                    <a:pt x="232" y="499"/>
                  </a:lnTo>
                  <a:lnTo>
                    <a:pt x="217" y="499"/>
                  </a:lnTo>
                  <a:lnTo>
                    <a:pt x="205" y="480"/>
                  </a:lnTo>
                  <a:lnTo>
                    <a:pt x="203" y="480"/>
                  </a:lnTo>
                  <a:lnTo>
                    <a:pt x="203" y="478"/>
                  </a:lnTo>
                  <a:lnTo>
                    <a:pt x="186" y="467"/>
                  </a:lnTo>
                  <a:lnTo>
                    <a:pt x="186" y="447"/>
                  </a:lnTo>
                  <a:lnTo>
                    <a:pt x="171" y="430"/>
                  </a:lnTo>
                  <a:lnTo>
                    <a:pt x="171" y="411"/>
                  </a:lnTo>
                  <a:lnTo>
                    <a:pt x="184" y="396"/>
                  </a:lnTo>
                  <a:lnTo>
                    <a:pt x="184" y="392"/>
                  </a:lnTo>
                  <a:lnTo>
                    <a:pt x="178" y="382"/>
                  </a:lnTo>
                  <a:lnTo>
                    <a:pt x="184" y="376"/>
                  </a:lnTo>
                  <a:lnTo>
                    <a:pt x="198" y="373"/>
                  </a:lnTo>
                  <a:lnTo>
                    <a:pt x="198" y="371"/>
                  </a:lnTo>
                  <a:lnTo>
                    <a:pt x="199" y="371"/>
                  </a:lnTo>
                  <a:lnTo>
                    <a:pt x="199" y="367"/>
                  </a:lnTo>
                  <a:lnTo>
                    <a:pt x="196" y="361"/>
                  </a:lnTo>
                  <a:lnTo>
                    <a:pt x="194" y="361"/>
                  </a:lnTo>
                  <a:lnTo>
                    <a:pt x="194" y="359"/>
                  </a:lnTo>
                  <a:lnTo>
                    <a:pt x="165" y="359"/>
                  </a:lnTo>
                  <a:lnTo>
                    <a:pt x="157" y="344"/>
                  </a:lnTo>
                  <a:lnTo>
                    <a:pt x="163" y="340"/>
                  </a:lnTo>
                  <a:lnTo>
                    <a:pt x="165" y="338"/>
                  </a:lnTo>
                  <a:lnTo>
                    <a:pt x="165" y="334"/>
                  </a:lnTo>
                  <a:lnTo>
                    <a:pt x="161" y="326"/>
                  </a:lnTo>
                  <a:lnTo>
                    <a:pt x="159" y="325"/>
                  </a:lnTo>
                  <a:lnTo>
                    <a:pt x="144" y="317"/>
                  </a:lnTo>
                  <a:lnTo>
                    <a:pt x="148" y="313"/>
                  </a:lnTo>
                  <a:lnTo>
                    <a:pt x="148" y="309"/>
                  </a:lnTo>
                  <a:lnTo>
                    <a:pt x="146" y="307"/>
                  </a:lnTo>
                  <a:lnTo>
                    <a:pt x="127" y="300"/>
                  </a:lnTo>
                  <a:lnTo>
                    <a:pt x="123" y="300"/>
                  </a:lnTo>
                  <a:lnTo>
                    <a:pt x="117" y="305"/>
                  </a:lnTo>
                  <a:lnTo>
                    <a:pt x="113" y="292"/>
                  </a:lnTo>
                  <a:lnTo>
                    <a:pt x="111" y="292"/>
                  </a:lnTo>
                  <a:lnTo>
                    <a:pt x="111" y="290"/>
                  </a:lnTo>
                  <a:lnTo>
                    <a:pt x="69" y="263"/>
                  </a:lnTo>
                  <a:lnTo>
                    <a:pt x="61" y="252"/>
                  </a:lnTo>
                  <a:lnTo>
                    <a:pt x="59" y="250"/>
                  </a:lnTo>
                  <a:lnTo>
                    <a:pt x="40" y="236"/>
                  </a:lnTo>
                  <a:lnTo>
                    <a:pt x="36" y="236"/>
                  </a:lnTo>
                  <a:lnTo>
                    <a:pt x="34" y="238"/>
                  </a:lnTo>
                  <a:lnTo>
                    <a:pt x="30" y="246"/>
                  </a:lnTo>
                  <a:lnTo>
                    <a:pt x="21" y="244"/>
                  </a:lnTo>
                  <a:lnTo>
                    <a:pt x="23" y="223"/>
                  </a:lnTo>
                  <a:lnTo>
                    <a:pt x="23" y="221"/>
                  </a:lnTo>
                  <a:lnTo>
                    <a:pt x="21" y="221"/>
                  </a:lnTo>
                  <a:lnTo>
                    <a:pt x="15" y="215"/>
                  </a:lnTo>
                  <a:lnTo>
                    <a:pt x="15" y="213"/>
                  </a:lnTo>
                  <a:lnTo>
                    <a:pt x="11" y="213"/>
                  </a:lnTo>
                  <a:lnTo>
                    <a:pt x="11" y="209"/>
                  </a:lnTo>
                  <a:lnTo>
                    <a:pt x="15" y="209"/>
                  </a:lnTo>
                  <a:lnTo>
                    <a:pt x="34" y="204"/>
                  </a:lnTo>
                  <a:lnTo>
                    <a:pt x="34" y="202"/>
                  </a:lnTo>
                  <a:lnTo>
                    <a:pt x="36" y="202"/>
                  </a:lnTo>
                  <a:lnTo>
                    <a:pt x="36" y="198"/>
                  </a:lnTo>
                  <a:lnTo>
                    <a:pt x="27" y="186"/>
                  </a:lnTo>
                  <a:lnTo>
                    <a:pt x="27" y="184"/>
                  </a:lnTo>
                  <a:lnTo>
                    <a:pt x="32" y="186"/>
                  </a:lnTo>
                  <a:lnTo>
                    <a:pt x="34" y="186"/>
                  </a:lnTo>
                  <a:lnTo>
                    <a:pt x="36" y="184"/>
                  </a:lnTo>
                  <a:lnTo>
                    <a:pt x="36" y="173"/>
                  </a:lnTo>
                  <a:lnTo>
                    <a:pt x="34" y="173"/>
                  </a:lnTo>
                  <a:lnTo>
                    <a:pt x="34" y="171"/>
                  </a:lnTo>
                  <a:lnTo>
                    <a:pt x="19" y="165"/>
                  </a:lnTo>
                  <a:lnTo>
                    <a:pt x="29" y="146"/>
                  </a:lnTo>
                  <a:lnTo>
                    <a:pt x="61" y="144"/>
                  </a:lnTo>
                  <a:lnTo>
                    <a:pt x="84" y="146"/>
                  </a:lnTo>
                  <a:lnTo>
                    <a:pt x="94" y="154"/>
                  </a:lnTo>
                  <a:lnTo>
                    <a:pt x="96" y="154"/>
                  </a:lnTo>
                  <a:lnTo>
                    <a:pt x="125" y="159"/>
                  </a:lnTo>
                  <a:lnTo>
                    <a:pt x="127" y="159"/>
                  </a:lnTo>
                  <a:lnTo>
                    <a:pt x="128" y="157"/>
                  </a:lnTo>
                  <a:lnTo>
                    <a:pt x="136" y="146"/>
                  </a:lnTo>
                  <a:lnTo>
                    <a:pt x="146" y="152"/>
                  </a:lnTo>
                  <a:lnTo>
                    <a:pt x="167" y="157"/>
                  </a:lnTo>
                  <a:lnTo>
                    <a:pt x="169" y="167"/>
                  </a:lnTo>
                  <a:lnTo>
                    <a:pt x="169" y="169"/>
                  </a:lnTo>
                  <a:lnTo>
                    <a:pt x="178" y="188"/>
                  </a:lnTo>
                  <a:lnTo>
                    <a:pt x="180" y="188"/>
                  </a:lnTo>
                  <a:lnTo>
                    <a:pt x="180" y="190"/>
                  </a:lnTo>
                  <a:lnTo>
                    <a:pt x="194" y="202"/>
                  </a:lnTo>
                  <a:lnTo>
                    <a:pt x="198" y="202"/>
                  </a:lnTo>
                  <a:lnTo>
                    <a:pt x="221" y="194"/>
                  </a:lnTo>
                  <a:lnTo>
                    <a:pt x="238" y="207"/>
                  </a:lnTo>
                  <a:lnTo>
                    <a:pt x="240" y="207"/>
                  </a:lnTo>
                  <a:lnTo>
                    <a:pt x="261" y="211"/>
                  </a:lnTo>
                  <a:lnTo>
                    <a:pt x="276" y="219"/>
                  </a:lnTo>
                  <a:lnTo>
                    <a:pt x="278" y="219"/>
                  </a:lnTo>
                  <a:lnTo>
                    <a:pt x="292" y="221"/>
                  </a:lnTo>
                  <a:lnTo>
                    <a:pt x="294" y="221"/>
                  </a:lnTo>
                  <a:lnTo>
                    <a:pt x="295" y="219"/>
                  </a:lnTo>
                  <a:lnTo>
                    <a:pt x="295" y="217"/>
                  </a:lnTo>
                  <a:lnTo>
                    <a:pt x="292" y="194"/>
                  </a:lnTo>
                  <a:lnTo>
                    <a:pt x="301" y="173"/>
                  </a:lnTo>
                  <a:lnTo>
                    <a:pt x="305" y="144"/>
                  </a:lnTo>
                  <a:lnTo>
                    <a:pt x="305" y="142"/>
                  </a:lnTo>
                  <a:lnTo>
                    <a:pt x="295" y="131"/>
                  </a:lnTo>
                  <a:lnTo>
                    <a:pt x="292" y="117"/>
                  </a:lnTo>
                  <a:lnTo>
                    <a:pt x="299" y="102"/>
                  </a:lnTo>
                  <a:lnTo>
                    <a:pt x="299" y="100"/>
                  </a:lnTo>
                  <a:lnTo>
                    <a:pt x="297" y="81"/>
                  </a:lnTo>
                  <a:lnTo>
                    <a:pt x="305" y="85"/>
                  </a:lnTo>
                  <a:lnTo>
                    <a:pt x="315" y="90"/>
                  </a:lnTo>
                  <a:lnTo>
                    <a:pt x="317" y="90"/>
                  </a:lnTo>
                  <a:lnTo>
                    <a:pt x="334" y="92"/>
                  </a:lnTo>
                  <a:lnTo>
                    <a:pt x="336" y="94"/>
                  </a:lnTo>
                  <a:lnTo>
                    <a:pt x="326" y="113"/>
                  </a:lnTo>
                  <a:lnTo>
                    <a:pt x="326" y="129"/>
                  </a:lnTo>
                  <a:lnTo>
                    <a:pt x="320" y="138"/>
                  </a:lnTo>
                  <a:lnTo>
                    <a:pt x="320" y="142"/>
                  </a:lnTo>
                  <a:lnTo>
                    <a:pt x="322" y="142"/>
                  </a:lnTo>
                  <a:lnTo>
                    <a:pt x="322" y="144"/>
                  </a:lnTo>
                  <a:lnTo>
                    <a:pt x="328" y="146"/>
                  </a:lnTo>
                  <a:lnTo>
                    <a:pt x="332" y="146"/>
                  </a:lnTo>
                  <a:lnTo>
                    <a:pt x="355" y="138"/>
                  </a:lnTo>
                  <a:lnTo>
                    <a:pt x="376" y="150"/>
                  </a:lnTo>
                  <a:lnTo>
                    <a:pt x="378" y="150"/>
                  </a:lnTo>
                  <a:lnTo>
                    <a:pt x="395" y="154"/>
                  </a:lnTo>
                  <a:lnTo>
                    <a:pt x="415" y="169"/>
                  </a:lnTo>
                  <a:lnTo>
                    <a:pt x="434" y="169"/>
                  </a:lnTo>
                  <a:lnTo>
                    <a:pt x="443" y="161"/>
                  </a:lnTo>
                  <a:lnTo>
                    <a:pt x="463" y="161"/>
                  </a:lnTo>
                  <a:lnTo>
                    <a:pt x="463" y="159"/>
                  </a:lnTo>
                  <a:lnTo>
                    <a:pt x="464" y="159"/>
                  </a:lnTo>
                  <a:lnTo>
                    <a:pt x="464" y="148"/>
                  </a:lnTo>
                  <a:lnTo>
                    <a:pt x="459" y="138"/>
                  </a:lnTo>
                  <a:lnTo>
                    <a:pt x="464" y="125"/>
                  </a:lnTo>
                  <a:lnTo>
                    <a:pt x="472" y="117"/>
                  </a:lnTo>
                  <a:lnTo>
                    <a:pt x="491" y="117"/>
                  </a:lnTo>
                  <a:lnTo>
                    <a:pt x="501" y="109"/>
                  </a:lnTo>
                  <a:lnTo>
                    <a:pt x="541" y="111"/>
                  </a:lnTo>
                  <a:lnTo>
                    <a:pt x="543" y="111"/>
                  </a:lnTo>
                  <a:lnTo>
                    <a:pt x="566" y="104"/>
                  </a:lnTo>
                  <a:lnTo>
                    <a:pt x="587" y="88"/>
                  </a:lnTo>
                  <a:lnTo>
                    <a:pt x="589" y="86"/>
                  </a:lnTo>
                  <a:lnTo>
                    <a:pt x="607" y="54"/>
                  </a:lnTo>
                  <a:lnTo>
                    <a:pt x="612" y="29"/>
                  </a:lnTo>
                  <a:lnTo>
                    <a:pt x="626" y="15"/>
                  </a:lnTo>
                  <a:lnTo>
                    <a:pt x="643" y="10"/>
                  </a:lnTo>
                  <a:lnTo>
                    <a:pt x="666" y="10"/>
                  </a:lnTo>
                  <a:lnTo>
                    <a:pt x="691" y="8"/>
                  </a:lnTo>
                  <a:lnTo>
                    <a:pt x="693" y="38"/>
                  </a:lnTo>
                  <a:lnTo>
                    <a:pt x="701" y="37"/>
                  </a:lnTo>
                  <a:lnTo>
                    <a:pt x="699" y="4"/>
                  </a:lnTo>
                  <a:lnTo>
                    <a:pt x="699" y="2"/>
                  </a:lnTo>
                  <a:lnTo>
                    <a:pt x="697" y="2"/>
                  </a:lnTo>
                  <a:lnTo>
                    <a:pt x="697" y="0"/>
                  </a:lnTo>
                  <a:lnTo>
                    <a:pt x="695" y="0"/>
                  </a:lnTo>
                  <a:lnTo>
                    <a:pt x="666" y="2"/>
                  </a:lnTo>
                  <a:lnTo>
                    <a:pt x="641" y="2"/>
                  </a:lnTo>
                  <a:lnTo>
                    <a:pt x="622" y="8"/>
                  </a:lnTo>
                  <a:lnTo>
                    <a:pt x="622" y="10"/>
                  </a:lnTo>
                  <a:lnTo>
                    <a:pt x="607" y="25"/>
                  </a:lnTo>
                  <a:lnTo>
                    <a:pt x="605" y="25"/>
                  </a:lnTo>
                  <a:lnTo>
                    <a:pt x="605" y="27"/>
                  </a:lnTo>
                  <a:lnTo>
                    <a:pt x="599" y="50"/>
                  </a:lnTo>
                  <a:lnTo>
                    <a:pt x="582" y="83"/>
                  </a:lnTo>
                  <a:lnTo>
                    <a:pt x="562" y="96"/>
                  </a:lnTo>
                  <a:lnTo>
                    <a:pt x="541" y="104"/>
                  </a:lnTo>
                  <a:lnTo>
                    <a:pt x="499" y="102"/>
                  </a:lnTo>
                  <a:lnTo>
                    <a:pt x="497" y="102"/>
                  </a:lnTo>
                  <a:lnTo>
                    <a:pt x="487" y="109"/>
                  </a:lnTo>
                  <a:lnTo>
                    <a:pt x="468" y="109"/>
                  </a:lnTo>
                  <a:lnTo>
                    <a:pt x="468" y="111"/>
                  </a:lnTo>
                  <a:lnTo>
                    <a:pt x="459" y="121"/>
                  </a:lnTo>
                  <a:lnTo>
                    <a:pt x="457" y="121"/>
                  </a:lnTo>
                  <a:lnTo>
                    <a:pt x="451" y="136"/>
                  </a:lnTo>
                  <a:lnTo>
                    <a:pt x="451" y="140"/>
                  </a:lnTo>
                  <a:lnTo>
                    <a:pt x="457" y="150"/>
                  </a:lnTo>
                  <a:lnTo>
                    <a:pt x="457" y="154"/>
                  </a:lnTo>
                  <a:lnTo>
                    <a:pt x="439" y="154"/>
                  </a:lnTo>
                  <a:lnTo>
                    <a:pt x="430" y="161"/>
                  </a:lnTo>
                  <a:lnTo>
                    <a:pt x="418" y="161"/>
                  </a:lnTo>
                  <a:lnTo>
                    <a:pt x="399" y="146"/>
                  </a:lnTo>
                  <a:lnTo>
                    <a:pt x="397" y="146"/>
                  </a:lnTo>
                  <a:lnTo>
                    <a:pt x="380" y="142"/>
                  </a:lnTo>
                  <a:lnTo>
                    <a:pt x="357" y="131"/>
                  </a:lnTo>
                  <a:lnTo>
                    <a:pt x="353" y="131"/>
                  </a:lnTo>
                  <a:lnTo>
                    <a:pt x="330" y="138"/>
                  </a:lnTo>
                  <a:lnTo>
                    <a:pt x="334" y="133"/>
                  </a:lnTo>
                  <a:lnTo>
                    <a:pt x="334" y="115"/>
                  </a:lnTo>
                  <a:lnTo>
                    <a:pt x="343" y="96"/>
                  </a:lnTo>
                  <a:lnTo>
                    <a:pt x="343" y="92"/>
                  </a:lnTo>
                  <a:lnTo>
                    <a:pt x="340" y="86"/>
                  </a:lnTo>
                  <a:lnTo>
                    <a:pt x="338" y="85"/>
                  </a:lnTo>
                  <a:lnTo>
                    <a:pt x="336" y="85"/>
                  </a:lnTo>
                  <a:lnTo>
                    <a:pt x="319" y="83"/>
                  </a:lnTo>
                  <a:lnTo>
                    <a:pt x="309" y="77"/>
                  </a:lnTo>
                  <a:lnTo>
                    <a:pt x="294" y="69"/>
                  </a:lnTo>
                  <a:lnTo>
                    <a:pt x="290" y="69"/>
                  </a:lnTo>
                  <a:lnTo>
                    <a:pt x="288" y="71"/>
                  </a:lnTo>
                  <a:lnTo>
                    <a:pt x="288" y="73"/>
                  </a:lnTo>
                  <a:lnTo>
                    <a:pt x="292" y="100"/>
                  </a:lnTo>
                  <a:lnTo>
                    <a:pt x="284" y="115"/>
                  </a:lnTo>
                  <a:lnTo>
                    <a:pt x="284" y="117"/>
                  </a:lnTo>
                  <a:lnTo>
                    <a:pt x="288" y="133"/>
                  </a:lnTo>
                  <a:lnTo>
                    <a:pt x="288" y="134"/>
                  </a:lnTo>
                  <a:lnTo>
                    <a:pt x="297" y="146"/>
                  </a:lnTo>
                  <a:lnTo>
                    <a:pt x="294" y="169"/>
                  </a:lnTo>
                  <a:lnTo>
                    <a:pt x="284" y="192"/>
                  </a:lnTo>
                  <a:lnTo>
                    <a:pt x="284" y="194"/>
                  </a:lnTo>
                  <a:lnTo>
                    <a:pt x="288" y="213"/>
                  </a:lnTo>
                  <a:lnTo>
                    <a:pt x="280" y="211"/>
                  </a:lnTo>
                  <a:lnTo>
                    <a:pt x="265" y="204"/>
                  </a:lnTo>
                  <a:lnTo>
                    <a:pt x="263" y="204"/>
                  </a:lnTo>
                  <a:lnTo>
                    <a:pt x="242" y="200"/>
                  </a:lnTo>
                  <a:lnTo>
                    <a:pt x="223" y="186"/>
                  </a:lnTo>
                  <a:lnTo>
                    <a:pt x="219" y="186"/>
                  </a:lnTo>
                  <a:lnTo>
                    <a:pt x="196" y="194"/>
                  </a:lnTo>
                  <a:lnTo>
                    <a:pt x="186" y="184"/>
                  </a:lnTo>
                  <a:lnTo>
                    <a:pt x="176" y="165"/>
                  </a:lnTo>
                  <a:lnTo>
                    <a:pt x="175" y="154"/>
                  </a:lnTo>
                  <a:lnTo>
                    <a:pt x="175" y="152"/>
                  </a:lnTo>
                  <a:lnTo>
                    <a:pt x="173" y="152"/>
                  </a:lnTo>
                  <a:lnTo>
                    <a:pt x="173" y="150"/>
                  </a:lnTo>
                  <a:lnTo>
                    <a:pt x="171" y="150"/>
                  </a:lnTo>
                  <a:lnTo>
                    <a:pt x="150" y="144"/>
                  </a:lnTo>
                  <a:lnTo>
                    <a:pt x="136" y="138"/>
                  </a:lnTo>
                  <a:lnTo>
                    <a:pt x="132" y="138"/>
                  </a:lnTo>
                  <a:lnTo>
                    <a:pt x="130" y="140"/>
                  </a:lnTo>
                  <a:lnTo>
                    <a:pt x="123" y="152"/>
                  </a:lnTo>
                  <a:lnTo>
                    <a:pt x="98" y="146"/>
                  </a:lnTo>
                  <a:lnTo>
                    <a:pt x="88" y="138"/>
                  </a:lnTo>
                  <a:lnTo>
                    <a:pt x="86" y="138"/>
                  </a:lnTo>
                  <a:lnTo>
                    <a:pt x="61" y="136"/>
                  </a:lnTo>
                  <a:lnTo>
                    <a:pt x="27" y="138"/>
                  </a:lnTo>
                  <a:lnTo>
                    <a:pt x="25" y="138"/>
                  </a:lnTo>
                  <a:lnTo>
                    <a:pt x="25" y="140"/>
                  </a:lnTo>
                  <a:lnTo>
                    <a:pt x="23" y="140"/>
                  </a:lnTo>
                  <a:lnTo>
                    <a:pt x="9" y="165"/>
                  </a:lnTo>
                  <a:lnTo>
                    <a:pt x="9" y="169"/>
                  </a:lnTo>
                  <a:lnTo>
                    <a:pt x="11" y="171"/>
                  </a:lnTo>
                  <a:lnTo>
                    <a:pt x="29" y="177"/>
                  </a:lnTo>
                  <a:lnTo>
                    <a:pt x="29" y="179"/>
                  </a:lnTo>
                  <a:lnTo>
                    <a:pt x="23" y="177"/>
                  </a:lnTo>
                  <a:lnTo>
                    <a:pt x="21" y="177"/>
                  </a:lnTo>
                  <a:lnTo>
                    <a:pt x="21" y="179"/>
                  </a:lnTo>
                  <a:lnTo>
                    <a:pt x="19" y="179"/>
                  </a:lnTo>
                  <a:lnTo>
                    <a:pt x="19" y="190"/>
                  </a:lnTo>
                  <a:lnTo>
                    <a:pt x="27" y="198"/>
                  </a:lnTo>
                  <a:lnTo>
                    <a:pt x="13" y="202"/>
                  </a:lnTo>
                  <a:lnTo>
                    <a:pt x="6" y="196"/>
                  </a:lnTo>
                  <a:lnTo>
                    <a:pt x="2" y="196"/>
                  </a:lnTo>
                  <a:lnTo>
                    <a:pt x="0" y="198"/>
                  </a:lnTo>
                  <a:lnTo>
                    <a:pt x="0" y="202"/>
                  </a:lnTo>
                  <a:lnTo>
                    <a:pt x="6" y="217"/>
                  </a:lnTo>
                  <a:lnTo>
                    <a:pt x="7" y="219"/>
                  </a:lnTo>
                  <a:lnTo>
                    <a:pt x="11" y="221"/>
                  </a:lnTo>
                  <a:lnTo>
                    <a:pt x="15" y="225"/>
                  </a:lnTo>
                  <a:lnTo>
                    <a:pt x="13" y="248"/>
                  </a:lnTo>
                  <a:lnTo>
                    <a:pt x="13" y="250"/>
                  </a:lnTo>
                  <a:lnTo>
                    <a:pt x="15" y="252"/>
                  </a:lnTo>
                  <a:lnTo>
                    <a:pt x="17" y="252"/>
                  </a:lnTo>
                  <a:lnTo>
                    <a:pt x="32" y="253"/>
                  </a:lnTo>
                  <a:lnTo>
                    <a:pt x="34" y="253"/>
                  </a:lnTo>
                  <a:lnTo>
                    <a:pt x="34" y="252"/>
                  </a:lnTo>
                  <a:lnTo>
                    <a:pt x="36" y="252"/>
                  </a:lnTo>
                  <a:lnTo>
                    <a:pt x="40" y="246"/>
                  </a:lnTo>
                  <a:lnTo>
                    <a:pt x="55" y="255"/>
                  </a:lnTo>
                  <a:lnTo>
                    <a:pt x="63" y="267"/>
                  </a:lnTo>
                  <a:lnTo>
                    <a:pt x="65" y="269"/>
                  </a:lnTo>
                  <a:lnTo>
                    <a:pt x="105" y="296"/>
                  </a:lnTo>
                  <a:lnTo>
                    <a:pt x="111" y="313"/>
                  </a:lnTo>
                  <a:lnTo>
                    <a:pt x="113" y="315"/>
                  </a:lnTo>
                  <a:lnTo>
                    <a:pt x="117" y="315"/>
                  </a:lnTo>
                  <a:lnTo>
                    <a:pt x="125" y="307"/>
                  </a:lnTo>
                  <a:lnTo>
                    <a:pt x="138" y="313"/>
                  </a:lnTo>
                  <a:lnTo>
                    <a:pt x="134" y="317"/>
                  </a:lnTo>
                  <a:lnTo>
                    <a:pt x="134" y="321"/>
                  </a:lnTo>
                  <a:lnTo>
                    <a:pt x="136" y="323"/>
                  </a:lnTo>
                  <a:lnTo>
                    <a:pt x="155" y="330"/>
                  </a:lnTo>
                  <a:lnTo>
                    <a:pt x="155" y="334"/>
                  </a:lnTo>
                  <a:lnTo>
                    <a:pt x="150" y="340"/>
                  </a:lnTo>
                  <a:lnTo>
                    <a:pt x="150" y="342"/>
                  </a:lnTo>
                  <a:lnTo>
                    <a:pt x="148" y="342"/>
                  </a:lnTo>
                  <a:lnTo>
                    <a:pt x="148" y="346"/>
                  </a:lnTo>
                  <a:lnTo>
                    <a:pt x="159" y="365"/>
                  </a:lnTo>
                  <a:lnTo>
                    <a:pt x="161" y="365"/>
                  </a:lnTo>
                  <a:lnTo>
                    <a:pt x="161" y="367"/>
                  </a:lnTo>
                  <a:lnTo>
                    <a:pt x="190" y="367"/>
                  </a:lnTo>
                  <a:lnTo>
                    <a:pt x="180" y="369"/>
                  </a:lnTo>
                  <a:lnTo>
                    <a:pt x="180" y="371"/>
                  </a:lnTo>
                  <a:lnTo>
                    <a:pt x="171" y="380"/>
                  </a:lnTo>
                  <a:lnTo>
                    <a:pt x="169" y="380"/>
                  </a:lnTo>
                  <a:lnTo>
                    <a:pt x="169" y="384"/>
                  </a:lnTo>
                  <a:lnTo>
                    <a:pt x="175" y="394"/>
                  </a:lnTo>
                  <a:lnTo>
                    <a:pt x="165" y="407"/>
                  </a:lnTo>
                  <a:lnTo>
                    <a:pt x="163" y="407"/>
                  </a:lnTo>
                  <a:lnTo>
                    <a:pt x="163" y="434"/>
                  </a:lnTo>
                  <a:lnTo>
                    <a:pt x="165" y="434"/>
                  </a:lnTo>
                  <a:lnTo>
                    <a:pt x="178" y="451"/>
                  </a:lnTo>
                  <a:lnTo>
                    <a:pt x="178" y="470"/>
                  </a:lnTo>
                  <a:lnTo>
                    <a:pt x="180" y="472"/>
                  </a:lnTo>
                  <a:lnTo>
                    <a:pt x="199" y="484"/>
                  </a:lnTo>
                  <a:lnTo>
                    <a:pt x="211" y="505"/>
                  </a:lnTo>
                  <a:lnTo>
                    <a:pt x="213" y="505"/>
                  </a:lnTo>
                  <a:lnTo>
                    <a:pt x="213" y="507"/>
                  </a:lnTo>
                  <a:lnTo>
                    <a:pt x="226" y="507"/>
                  </a:lnTo>
                  <a:lnTo>
                    <a:pt x="221" y="542"/>
                  </a:lnTo>
                  <a:lnTo>
                    <a:pt x="217" y="563"/>
                  </a:lnTo>
                  <a:lnTo>
                    <a:pt x="209" y="565"/>
                  </a:lnTo>
                  <a:lnTo>
                    <a:pt x="207" y="565"/>
                  </a:lnTo>
                  <a:lnTo>
                    <a:pt x="207" y="566"/>
                  </a:lnTo>
                  <a:lnTo>
                    <a:pt x="205" y="566"/>
                  </a:lnTo>
                  <a:lnTo>
                    <a:pt x="201" y="580"/>
                  </a:lnTo>
                  <a:lnTo>
                    <a:pt x="201" y="584"/>
                  </a:lnTo>
                  <a:lnTo>
                    <a:pt x="211" y="599"/>
                  </a:lnTo>
                  <a:lnTo>
                    <a:pt x="213" y="601"/>
                  </a:lnTo>
                  <a:lnTo>
                    <a:pt x="221" y="607"/>
                  </a:lnTo>
                  <a:lnTo>
                    <a:pt x="234" y="634"/>
                  </a:lnTo>
                  <a:lnTo>
                    <a:pt x="232" y="662"/>
                  </a:lnTo>
                  <a:lnTo>
                    <a:pt x="230" y="662"/>
                  </a:lnTo>
                  <a:lnTo>
                    <a:pt x="228" y="651"/>
                  </a:lnTo>
                  <a:lnTo>
                    <a:pt x="228" y="634"/>
                  </a:lnTo>
                  <a:lnTo>
                    <a:pt x="215" y="605"/>
                  </a:lnTo>
                  <a:lnTo>
                    <a:pt x="213" y="603"/>
                  </a:lnTo>
                  <a:lnTo>
                    <a:pt x="209" y="603"/>
                  </a:lnTo>
                  <a:lnTo>
                    <a:pt x="211" y="6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14" name="Freeform 102"/>
            <p:cNvSpPr>
              <a:spLocks/>
            </p:cNvSpPr>
            <p:nvPr/>
          </p:nvSpPr>
          <p:spPr bwMode="auto">
            <a:xfrm>
              <a:off x="3318" y="3220"/>
              <a:ext cx="108" cy="216"/>
            </a:xfrm>
            <a:custGeom>
              <a:avLst/>
              <a:gdLst>
                <a:gd name="T0" fmla="*/ 101 w 96"/>
                <a:gd name="T1" fmla="*/ 0 h 215"/>
                <a:gd name="T2" fmla="*/ 108 w 96"/>
                <a:gd name="T3" fmla="*/ 2 h 215"/>
                <a:gd name="T4" fmla="*/ 108 w 96"/>
                <a:gd name="T5" fmla="*/ 19 h 215"/>
                <a:gd name="T6" fmla="*/ 108 w 96"/>
                <a:gd name="T7" fmla="*/ 33 h 215"/>
                <a:gd name="T8" fmla="*/ 108 w 96"/>
                <a:gd name="T9" fmla="*/ 42 h 215"/>
                <a:gd name="T10" fmla="*/ 108 w 96"/>
                <a:gd name="T11" fmla="*/ 81 h 215"/>
                <a:gd name="T12" fmla="*/ 106 w 96"/>
                <a:gd name="T13" fmla="*/ 111 h 215"/>
                <a:gd name="T14" fmla="*/ 98 w 96"/>
                <a:gd name="T15" fmla="*/ 126 h 215"/>
                <a:gd name="T16" fmla="*/ 87 w 96"/>
                <a:gd name="T17" fmla="*/ 143 h 215"/>
                <a:gd name="T18" fmla="*/ 84 w 96"/>
                <a:gd name="T19" fmla="*/ 151 h 215"/>
                <a:gd name="T20" fmla="*/ 80 w 96"/>
                <a:gd name="T21" fmla="*/ 172 h 215"/>
                <a:gd name="T22" fmla="*/ 70 w 96"/>
                <a:gd name="T23" fmla="*/ 191 h 215"/>
                <a:gd name="T24" fmla="*/ 65 w 96"/>
                <a:gd name="T25" fmla="*/ 197 h 215"/>
                <a:gd name="T26" fmla="*/ 54 w 96"/>
                <a:gd name="T27" fmla="*/ 216 h 215"/>
                <a:gd name="T28" fmla="*/ 21 w 96"/>
                <a:gd name="T29" fmla="*/ 191 h 215"/>
                <a:gd name="T30" fmla="*/ 11 w 96"/>
                <a:gd name="T31" fmla="*/ 182 h 215"/>
                <a:gd name="T32" fmla="*/ 21 w 96"/>
                <a:gd name="T33" fmla="*/ 168 h 215"/>
                <a:gd name="T34" fmla="*/ 5 w 96"/>
                <a:gd name="T35" fmla="*/ 157 h 215"/>
                <a:gd name="T36" fmla="*/ 11 w 96"/>
                <a:gd name="T37" fmla="*/ 147 h 215"/>
                <a:gd name="T38" fmla="*/ 11 w 96"/>
                <a:gd name="T39" fmla="*/ 139 h 215"/>
                <a:gd name="T40" fmla="*/ 0 w 96"/>
                <a:gd name="T41" fmla="*/ 137 h 215"/>
                <a:gd name="T42" fmla="*/ 0 w 96"/>
                <a:gd name="T43" fmla="*/ 132 h 215"/>
                <a:gd name="T44" fmla="*/ 11 w 96"/>
                <a:gd name="T45" fmla="*/ 118 h 215"/>
                <a:gd name="T46" fmla="*/ 11 w 96"/>
                <a:gd name="T47" fmla="*/ 111 h 215"/>
                <a:gd name="T48" fmla="*/ 0 w 96"/>
                <a:gd name="T49" fmla="*/ 98 h 215"/>
                <a:gd name="T50" fmla="*/ 0 w 96"/>
                <a:gd name="T51" fmla="*/ 88 h 215"/>
                <a:gd name="T52" fmla="*/ 5 w 96"/>
                <a:gd name="T53" fmla="*/ 83 h 215"/>
                <a:gd name="T54" fmla="*/ 0 w 96"/>
                <a:gd name="T55" fmla="*/ 75 h 215"/>
                <a:gd name="T56" fmla="*/ 11 w 96"/>
                <a:gd name="T57" fmla="*/ 67 h 215"/>
                <a:gd name="T58" fmla="*/ 11 w 96"/>
                <a:gd name="T59" fmla="*/ 58 h 215"/>
                <a:gd name="T60" fmla="*/ 26 w 96"/>
                <a:gd name="T61" fmla="*/ 46 h 215"/>
                <a:gd name="T62" fmla="*/ 54 w 96"/>
                <a:gd name="T63" fmla="*/ 42 h 215"/>
                <a:gd name="T64" fmla="*/ 70 w 96"/>
                <a:gd name="T65" fmla="*/ 37 h 215"/>
                <a:gd name="T66" fmla="*/ 87 w 96"/>
                <a:gd name="T67" fmla="*/ 37 h 215"/>
                <a:gd name="T68" fmla="*/ 91 w 96"/>
                <a:gd name="T69" fmla="*/ 23 h 215"/>
                <a:gd name="T70" fmla="*/ 96 w 96"/>
                <a:gd name="T71" fmla="*/ 14 h 215"/>
                <a:gd name="T72" fmla="*/ 101 w 96"/>
                <a:gd name="T73" fmla="*/ 0 h 21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"/>
                <a:gd name="T112" fmla="*/ 0 h 215"/>
                <a:gd name="T113" fmla="*/ 96 w 96"/>
                <a:gd name="T114" fmla="*/ 215 h 21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" h="215">
                  <a:moveTo>
                    <a:pt x="90" y="0"/>
                  </a:moveTo>
                  <a:lnTo>
                    <a:pt x="96" y="2"/>
                  </a:lnTo>
                  <a:lnTo>
                    <a:pt x="96" y="19"/>
                  </a:lnTo>
                  <a:lnTo>
                    <a:pt x="96" y="33"/>
                  </a:lnTo>
                  <a:lnTo>
                    <a:pt x="96" y="42"/>
                  </a:lnTo>
                  <a:lnTo>
                    <a:pt x="96" y="81"/>
                  </a:lnTo>
                  <a:lnTo>
                    <a:pt x="94" y="110"/>
                  </a:lnTo>
                  <a:lnTo>
                    <a:pt x="87" y="125"/>
                  </a:lnTo>
                  <a:lnTo>
                    <a:pt x="77" y="142"/>
                  </a:lnTo>
                  <a:lnTo>
                    <a:pt x="75" y="150"/>
                  </a:lnTo>
                  <a:lnTo>
                    <a:pt x="71" y="171"/>
                  </a:lnTo>
                  <a:lnTo>
                    <a:pt x="62" y="190"/>
                  </a:lnTo>
                  <a:lnTo>
                    <a:pt x="58" y="196"/>
                  </a:lnTo>
                  <a:lnTo>
                    <a:pt x="48" y="215"/>
                  </a:lnTo>
                  <a:lnTo>
                    <a:pt x="19" y="190"/>
                  </a:lnTo>
                  <a:lnTo>
                    <a:pt x="10" y="181"/>
                  </a:lnTo>
                  <a:lnTo>
                    <a:pt x="19" y="167"/>
                  </a:lnTo>
                  <a:lnTo>
                    <a:pt x="4" y="156"/>
                  </a:lnTo>
                  <a:lnTo>
                    <a:pt x="10" y="146"/>
                  </a:lnTo>
                  <a:lnTo>
                    <a:pt x="10" y="138"/>
                  </a:lnTo>
                  <a:lnTo>
                    <a:pt x="0" y="136"/>
                  </a:lnTo>
                  <a:lnTo>
                    <a:pt x="0" y="131"/>
                  </a:lnTo>
                  <a:lnTo>
                    <a:pt x="10" y="117"/>
                  </a:lnTo>
                  <a:lnTo>
                    <a:pt x="10" y="110"/>
                  </a:lnTo>
                  <a:lnTo>
                    <a:pt x="0" y="98"/>
                  </a:lnTo>
                  <a:lnTo>
                    <a:pt x="0" y="88"/>
                  </a:lnTo>
                  <a:lnTo>
                    <a:pt x="4" y="83"/>
                  </a:lnTo>
                  <a:lnTo>
                    <a:pt x="0" y="75"/>
                  </a:lnTo>
                  <a:lnTo>
                    <a:pt x="10" y="67"/>
                  </a:lnTo>
                  <a:lnTo>
                    <a:pt x="10" y="58"/>
                  </a:lnTo>
                  <a:lnTo>
                    <a:pt x="23" y="46"/>
                  </a:lnTo>
                  <a:lnTo>
                    <a:pt x="48" y="42"/>
                  </a:lnTo>
                  <a:lnTo>
                    <a:pt x="62" y="37"/>
                  </a:lnTo>
                  <a:lnTo>
                    <a:pt x="77" y="37"/>
                  </a:lnTo>
                  <a:lnTo>
                    <a:pt x="81" y="23"/>
                  </a:lnTo>
                  <a:lnTo>
                    <a:pt x="85" y="14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15" name="Freeform 103"/>
            <p:cNvSpPr>
              <a:spLocks/>
            </p:cNvSpPr>
            <p:nvPr/>
          </p:nvSpPr>
          <p:spPr bwMode="auto">
            <a:xfrm>
              <a:off x="3313" y="3216"/>
              <a:ext cx="117" cy="224"/>
            </a:xfrm>
            <a:custGeom>
              <a:avLst/>
              <a:gdLst>
                <a:gd name="T0" fmla="*/ 108 w 104"/>
                <a:gd name="T1" fmla="*/ 85 h 223"/>
                <a:gd name="T2" fmla="*/ 98 w 104"/>
                <a:gd name="T3" fmla="*/ 128 h 223"/>
                <a:gd name="T4" fmla="*/ 87 w 104"/>
                <a:gd name="T5" fmla="*/ 147 h 223"/>
                <a:gd name="T6" fmla="*/ 80 w 104"/>
                <a:gd name="T7" fmla="*/ 174 h 223"/>
                <a:gd name="T8" fmla="*/ 65 w 104"/>
                <a:gd name="T9" fmla="*/ 199 h 223"/>
                <a:gd name="T10" fmla="*/ 28 w 104"/>
                <a:gd name="T11" fmla="*/ 193 h 223"/>
                <a:gd name="T12" fmla="*/ 30 w 104"/>
                <a:gd name="T13" fmla="*/ 174 h 223"/>
                <a:gd name="T14" fmla="*/ 28 w 104"/>
                <a:gd name="T15" fmla="*/ 168 h 223"/>
                <a:gd name="T16" fmla="*/ 20 w 104"/>
                <a:gd name="T17" fmla="*/ 153 h 223"/>
                <a:gd name="T18" fmla="*/ 18 w 104"/>
                <a:gd name="T19" fmla="*/ 141 h 223"/>
                <a:gd name="T20" fmla="*/ 7 w 104"/>
                <a:gd name="T21" fmla="*/ 140 h 223"/>
                <a:gd name="T22" fmla="*/ 20 w 104"/>
                <a:gd name="T23" fmla="*/ 124 h 223"/>
                <a:gd name="T24" fmla="*/ 9 w 104"/>
                <a:gd name="T25" fmla="*/ 100 h 223"/>
                <a:gd name="T26" fmla="*/ 14 w 104"/>
                <a:gd name="T27" fmla="*/ 89 h 223"/>
                <a:gd name="T28" fmla="*/ 11 w 104"/>
                <a:gd name="T29" fmla="*/ 81 h 223"/>
                <a:gd name="T30" fmla="*/ 20 w 104"/>
                <a:gd name="T31" fmla="*/ 73 h 223"/>
                <a:gd name="T32" fmla="*/ 33 w 104"/>
                <a:gd name="T33" fmla="*/ 54 h 223"/>
                <a:gd name="T34" fmla="*/ 74 w 104"/>
                <a:gd name="T35" fmla="*/ 44 h 223"/>
                <a:gd name="T36" fmla="*/ 93 w 104"/>
                <a:gd name="T37" fmla="*/ 43 h 223"/>
                <a:gd name="T38" fmla="*/ 100 w 104"/>
                <a:gd name="T39" fmla="*/ 29 h 223"/>
                <a:gd name="T40" fmla="*/ 108 w 104"/>
                <a:gd name="T41" fmla="*/ 8 h 223"/>
                <a:gd name="T42" fmla="*/ 96 w 104"/>
                <a:gd name="T43" fmla="*/ 16 h 223"/>
                <a:gd name="T44" fmla="*/ 89 w 104"/>
                <a:gd name="T45" fmla="*/ 37 h 223"/>
                <a:gd name="T46" fmla="*/ 56 w 104"/>
                <a:gd name="T47" fmla="*/ 43 h 223"/>
                <a:gd name="T48" fmla="*/ 28 w 104"/>
                <a:gd name="T49" fmla="*/ 46 h 223"/>
                <a:gd name="T50" fmla="*/ 14 w 104"/>
                <a:gd name="T51" fmla="*/ 60 h 223"/>
                <a:gd name="T52" fmla="*/ 11 w 104"/>
                <a:gd name="T53" fmla="*/ 69 h 223"/>
                <a:gd name="T54" fmla="*/ 2 w 104"/>
                <a:gd name="T55" fmla="*/ 77 h 223"/>
                <a:gd name="T56" fmla="*/ 0 w 104"/>
                <a:gd name="T57" fmla="*/ 81 h 223"/>
                <a:gd name="T58" fmla="*/ 0 w 104"/>
                <a:gd name="T59" fmla="*/ 91 h 223"/>
                <a:gd name="T60" fmla="*/ 11 w 104"/>
                <a:gd name="T61" fmla="*/ 116 h 223"/>
                <a:gd name="T62" fmla="*/ 0 w 104"/>
                <a:gd name="T63" fmla="*/ 134 h 223"/>
                <a:gd name="T64" fmla="*/ 2 w 104"/>
                <a:gd name="T65" fmla="*/ 145 h 223"/>
                <a:gd name="T66" fmla="*/ 11 w 104"/>
                <a:gd name="T67" fmla="*/ 147 h 223"/>
                <a:gd name="T68" fmla="*/ 5 w 104"/>
                <a:gd name="T69" fmla="*/ 159 h 223"/>
                <a:gd name="T70" fmla="*/ 7 w 104"/>
                <a:gd name="T71" fmla="*/ 164 h 223"/>
                <a:gd name="T72" fmla="*/ 11 w 104"/>
                <a:gd name="T73" fmla="*/ 184 h 223"/>
                <a:gd name="T74" fmla="*/ 14 w 104"/>
                <a:gd name="T75" fmla="*/ 188 h 223"/>
                <a:gd name="T76" fmla="*/ 56 w 104"/>
                <a:gd name="T77" fmla="*/ 224 h 223"/>
                <a:gd name="T78" fmla="*/ 63 w 104"/>
                <a:gd name="T79" fmla="*/ 222 h 223"/>
                <a:gd name="T80" fmla="*/ 79 w 104"/>
                <a:gd name="T81" fmla="*/ 197 h 223"/>
                <a:gd name="T82" fmla="*/ 89 w 104"/>
                <a:gd name="T83" fmla="*/ 176 h 223"/>
                <a:gd name="T84" fmla="*/ 96 w 104"/>
                <a:gd name="T85" fmla="*/ 149 h 223"/>
                <a:gd name="T86" fmla="*/ 115 w 104"/>
                <a:gd name="T87" fmla="*/ 116 h 223"/>
                <a:gd name="T88" fmla="*/ 117 w 104"/>
                <a:gd name="T89" fmla="*/ 85 h 223"/>
                <a:gd name="T90" fmla="*/ 115 w 104"/>
                <a:gd name="T91" fmla="*/ 2 h 223"/>
                <a:gd name="T92" fmla="*/ 105 w 104"/>
                <a:gd name="T93" fmla="*/ 0 h 223"/>
                <a:gd name="T94" fmla="*/ 108 w 104"/>
                <a:gd name="T95" fmla="*/ 8 h 22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04"/>
                <a:gd name="T145" fmla="*/ 0 h 223"/>
                <a:gd name="T146" fmla="*/ 104 w 104"/>
                <a:gd name="T147" fmla="*/ 223 h 22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04" h="223">
                  <a:moveTo>
                    <a:pt x="96" y="8"/>
                  </a:moveTo>
                  <a:lnTo>
                    <a:pt x="96" y="85"/>
                  </a:lnTo>
                  <a:lnTo>
                    <a:pt x="94" y="112"/>
                  </a:lnTo>
                  <a:lnTo>
                    <a:pt x="87" y="127"/>
                  </a:lnTo>
                  <a:lnTo>
                    <a:pt x="77" y="144"/>
                  </a:lnTo>
                  <a:lnTo>
                    <a:pt x="77" y="146"/>
                  </a:lnTo>
                  <a:lnTo>
                    <a:pt x="75" y="154"/>
                  </a:lnTo>
                  <a:lnTo>
                    <a:pt x="71" y="173"/>
                  </a:lnTo>
                  <a:lnTo>
                    <a:pt x="62" y="192"/>
                  </a:lnTo>
                  <a:lnTo>
                    <a:pt x="58" y="198"/>
                  </a:lnTo>
                  <a:lnTo>
                    <a:pt x="50" y="213"/>
                  </a:lnTo>
                  <a:lnTo>
                    <a:pt x="25" y="192"/>
                  </a:lnTo>
                  <a:lnTo>
                    <a:pt x="20" y="185"/>
                  </a:lnTo>
                  <a:lnTo>
                    <a:pt x="27" y="173"/>
                  </a:lnTo>
                  <a:lnTo>
                    <a:pt x="27" y="169"/>
                  </a:lnTo>
                  <a:lnTo>
                    <a:pt x="25" y="167"/>
                  </a:lnTo>
                  <a:lnTo>
                    <a:pt x="14" y="158"/>
                  </a:lnTo>
                  <a:lnTo>
                    <a:pt x="18" y="152"/>
                  </a:lnTo>
                  <a:lnTo>
                    <a:pt x="18" y="140"/>
                  </a:lnTo>
                  <a:lnTo>
                    <a:pt x="16" y="140"/>
                  </a:lnTo>
                  <a:lnTo>
                    <a:pt x="16" y="139"/>
                  </a:lnTo>
                  <a:lnTo>
                    <a:pt x="6" y="139"/>
                  </a:lnTo>
                  <a:lnTo>
                    <a:pt x="8" y="137"/>
                  </a:lnTo>
                  <a:lnTo>
                    <a:pt x="18" y="123"/>
                  </a:lnTo>
                  <a:lnTo>
                    <a:pt x="18" y="112"/>
                  </a:lnTo>
                  <a:lnTo>
                    <a:pt x="8" y="100"/>
                  </a:lnTo>
                  <a:lnTo>
                    <a:pt x="8" y="94"/>
                  </a:lnTo>
                  <a:lnTo>
                    <a:pt x="12" y="89"/>
                  </a:lnTo>
                  <a:lnTo>
                    <a:pt x="12" y="85"/>
                  </a:lnTo>
                  <a:lnTo>
                    <a:pt x="10" y="81"/>
                  </a:lnTo>
                  <a:lnTo>
                    <a:pt x="16" y="75"/>
                  </a:lnTo>
                  <a:lnTo>
                    <a:pt x="18" y="73"/>
                  </a:lnTo>
                  <a:lnTo>
                    <a:pt x="18" y="64"/>
                  </a:lnTo>
                  <a:lnTo>
                    <a:pt x="29" y="54"/>
                  </a:lnTo>
                  <a:lnTo>
                    <a:pt x="54" y="50"/>
                  </a:lnTo>
                  <a:lnTo>
                    <a:pt x="66" y="44"/>
                  </a:lnTo>
                  <a:lnTo>
                    <a:pt x="83" y="44"/>
                  </a:lnTo>
                  <a:lnTo>
                    <a:pt x="83" y="43"/>
                  </a:lnTo>
                  <a:lnTo>
                    <a:pt x="85" y="43"/>
                  </a:lnTo>
                  <a:lnTo>
                    <a:pt x="89" y="29"/>
                  </a:lnTo>
                  <a:lnTo>
                    <a:pt x="93" y="19"/>
                  </a:lnTo>
                  <a:lnTo>
                    <a:pt x="96" y="8"/>
                  </a:lnTo>
                  <a:lnTo>
                    <a:pt x="91" y="2"/>
                  </a:lnTo>
                  <a:lnTo>
                    <a:pt x="85" y="16"/>
                  </a:lnTo>
                  <a:lnTo>
                    <a:pt x="81" y="25"/>
                  </a:lnTo>
                  <a:lnTo>
                    <a:pt x="79" y="37"/>
                  </a:lnTo>
                  <a:lnTo>
                    <a:pt x="64" y="37"/>
                  </a:lnTo>
                  <a:lnTo>
                    <a:pt x="50" y="43"/>
                  </a:lnTo>
                  <a:lnTo>
                    <a:pt x="27" y="46"/>
                  </a:lnTo>
                  <a:lnTo>
                    <a:pt x="25" y="46"/>
                  </a:lnTo>
                  <a:lnTo>
                    <a:pt x="12" y="58"/>
                  </a:lnTo>
                  <a:lnTo>
                    <a:pt x="12" y="60"/>
                  </a:lnTo>
                  <a:lnTo>
                    <a:pt x="10" y="60"/>
                  </a:lnTo>
                  <a:lnTo>
                    <a:pt x="10" y="69"/>
                  </a:lnTo>
                  <a:lnTo>
                    <a:pt x="2" y="75"/>
                  </a:lnTo>
                  <a:lnTo>
                    <a:pt x="2" y="77"/>
                  </a:lnTo>
                  <a:lnTo>
                    <a:pt x="0" y="77"/>
                  </a:lnTo>
                  <a:lnTo>
                    <a:pt x="0" y="81"/>
                  </a:lnTo>
                  <a:lnTo>
                    <a:pt x="4" y="87"/>
                  </a:lnTo>
                  <a:lnTo>
                    <a:pt x="0" y="91"/>
                  </a:lnTo>
                  <a:lnTo>
                    <a:pt x="0" y="104"/>
                  </a:lnTo>
                  <a:lnTo>
                    <a:pt x="10" y="115"/>
                  </a:lnTo>
                  <a:lnTo>
                    <a:pt x="10" y="119"/>
                  </a:lnTo>
                  <a:lnTo>
                    <a:pt x="0" y="133"/>
                  </a:lnTo>
                  <a:lnTo>
                    <a:pt x="0" y="142"/>
                  </a:lnTo>
                  <a:lnTo>
                    <a:pt x="2" y="144"/>
                  </a:lnTo>
                  <a:lnTo>
                    <a:pt x="4" y="144"/>
                  </a:lnTo>
                  <a:lnTo>
                    <a:pt x="10" y="146"/>
                  </a:lnTo>
                  <a:lnTo>
                    <a:pt x="10" y="148"/>
                  </a:lnTo>
                  <a:lnTo>
                    <a:pt x="4" y="158"/>
                  </a:lnTo>
                  <a:lnTo>
                    <a:pt x="4" y="162"/>
                  </a:lnTo>
                  <a:lnTo>
                    <a:pt x="6" y="163"/>
                  </a:lnTo>
                  <a:lnTo>
                    <a:pt x="18" y="171"/>
                  </a:lnTo>
                  <a:lnTo>
                    <a:pt x="10" y="183"/>
                  </a:lnTo>
                  <a:lnTo>
                    <a:pt x="10" y="187"/>
                  </a:lnTo>
                  <a:lnTo>
                    <a:pt x="12" y="187"/>
                  </a:lnTo>
                  <a:lnTo>
                    <a:pt x="21" y="196"/>
                  </a:lnTo>
                  <a:lnTo>
                    <a:pt x="50" y="223"/>
                  </a:lnTo>
                  <a:lnTo>
                    <a:pt x="54" y="223"/>
                  </a:lnTo>
                  <a:lnTo>
                    <a:pt x="56" y="221"/>
                  </a:lnTo>
                  <a:lnTo>
                    <a:pt x="66" y="202"/>
                  </a:lnTo>
                  <a:lnTo>
                    <a:pt x="70" y="196"/>
                  </a:lnTo>
                  <a:lnTo>
                    <a:pt x="79" y="177"/>
                  </a:lnTo>
                  <a:lnTo>
                    <a:pt x="79" y="175"/>
                  </a:lnTo>
                  <a:lnTo>
                    <a:pt x="83" y="154"/>
                  </a:lnTo>
                  <a:lnTo>
                    <a:pt x="85" y="148"/>
                  </a:lnTo>
                  <a:lnTo>
                    <a:pt x="94" y="131"/>
                  </a:lnTo>
                  <a:lnTo>
                    <a:pt x="102" y="115"/>
                  </a:lnTo>
                  <a:lnTo>
                    <a:pt x="102" y="114"/>
                  </a:lnTo>
                  <a:lnTo>
                    <a:pt x="104" y="85"/>
                  </a:lnTo>
                  <a:lnTo>
                    <a:pt x="104" y="4"/>
                  </a:lnTo>
                  <a:lnTo>
                    <a:pt x="102" y="2"/>
                  </a:lnTo>
                  <a:lnTo>
                    <a:pt x="96" y="0"/>
                  </a:lnTo>
                  <a:lnTo>
                    <a:pt x="93" y="0"/>
                  </a:lnTo>
                  <a:lnTo>
                    <a:pt x="91" y="2"/>
                  </a:lnTo>
                  <a:lnTo>
                    <a:pt x="96" y="8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16" name="Freeform 104"/>
            <p:cNvSpPr>
              <a:spLocks/>
            </p:cNvSpPr>
            <p:nvPr/>
          </p:nvSpPr>
          <p:spPr bwMode="auto">
            <a:xfrm>
              <a:off x="3228" y="2259"/>
              <a:ext cx="82" cy="94"/>
            </a:xfrm>
            <a:custGeom>
              <a:avLst/>
              <a:gdLst>
                <a:gd name="T0" fmla="*/ 55 w 73"/>
                <a:gd name="T1" fmla="*/ 4 h 94"/>
                <a:gd name="T2" fmla="*/ 55 w 73"/>
                <a:gd name="T3" fmla="*/ 2 h 94"/>
                <a:gd name="T4" fmla="*/ 54 w 73"/>
                <a:gd name="T5" fmla="*/ 2 h 94"/>
                <a:gd name="T6" fmla="*/ 54 w 73"/>
                <a:gd name="T7" fmla="*/ 0 h 94"/>
                <a:gd name="T8" fmla="*/ 52 w 73"/>
                <a:gd name="T9" fmla="*/ 0 h 94"/>
                <a:gd name="T10" fmla="*/ 34 w 73"/>
                <a:gd name="T11" fmla="*/ 4 h 94"/>
                <a:gd name="T12" fmla="*/ 31 w 73"/>
                <a:gd name="T13" fmla="*/ 4 h 94"/>
                <a:gd name="T14" fmla="*/ 31 w 73"/>
                <a:gd name="T15" fmla="*/ 6 h 94"/>
                <a:gd name="T16" fmla="*/ 12 w 73"/>
                <a:gd name="T17" fmla="*/ 23 h 94"/>
                <a:gd name="T18" fmla="*/ 10 w 73"/>
                <a:gd name="T19" fmla="*/ 23 h 94"/>
                <a:gd name="T20" fmla="*/ 10 w 73"/>
                <a:gd name="T21" fmla="*/ 25 h 94"/>
                <a:gd name="T22" fmla="*/ 8 w 73"/>
                <a:gd name="T23" fmla="*/ 38 h 94"/>
                <a:gd name="T24" fmla="*/ 8 w 73"/>
                <a:gd name="T25" fmla="*/ 54 h 94"/>
                <a:gd name="T26" fmla="*/ 15 w 73"/>
                <a:gd name="T27" fmla="*/ 63 h 94"/>
                <a:gd name="T28" fmla="*/ 1 w 73"/>
                <a:gd name="T29" fmla="*/ 75 h 94"/>
                <a:gd name="T30" fmla="*/ 0 w 73"/>
                <a:gd name="T31" fmla="*/ 75 h 94"/>
                <a:gd name="T32" fmla="*/ 0 w 73"/>
                <a:gd name="T33" fmla="*/ 88 h 94"/>
                <a:gd name="T34" fmla="*/ 1 w 73"/>
                <a:gd name="T35" fmla="*/ 88 h 94"/>
                <a:gd name="T36" fmla="*/ 1 w 73"/>
                <a:gd name="T37" fmla="*/ 90 h 94"/>
                <a:gd name="T38" fmla="*/ 3 w 73"/>
                <a:gd name="T39" fmla="*/ 90 h 94"/>
                <a:gd name="T40" fmla="*/ 12 w 73"/>
                <a:gd name="T41" fmla="*/ 92 h 94"/>
                <a:gd name="T42" fmla="*/ 40 w 73"/>
                <a:gd name="T43" fmla="*/ 94 h 94"/>
                <a:gd name="T44" fmla="*/ 60 w 73"/>
                <a:gd name="T45" fmla="*/ 94 h 94"/>
                <a:gd name="T46" fmla="*/ 60 w 73"/>
                <a:gd name="T47" fmla="*/ 92 h 94"/>
                <a:gd name="T48" fmla="*/ 62 w 73"/>
                <a:gd name="T49" fmla="*/ 92 h 94"/>
                <a:gd name="T50" fmla="*/ 78 w 73"/>
                <a:gd name="T51" fmla="*/ 73 h 94"/>
                <a:gd name="T52" fmla="*/ 82 w 73"/>
                <a:gd name="T53" fmla="*/ 60 h 94"/>
                <a:gd name="T54" fmla="*/ 82 w 73"/>
                <a:gd name="T55" fmla="*/ 56 h 94"/>
                <a:gd name="T56" fmla="*/ 73 w 73"/>
                <a:gd name="T57" fmla="*/ 46 h 94"/>
                <a:gd name="T58" fmla="*/ 71 w 73"/>
                <a:gd name="T59" fmla="*/ 44 h 94"/>
                <a:gd name="T60" fmla="*/ 60 w 73"/>
                <a:gd name="T61" fmla="*/ 40 h 94"/>
                <a:gd name="T62" fmla="*/ 55 w 73"/>
                <a:gd name="T63" fmla="*/ 23 h 94"/>
                <a:gd name="T64" fmla="*/ 55 w 73"/>
                <a:gd name="T65" fmla="*/ 4 h 94"/>
                <a:gd name="T66" fmla="*/ 47 w 73"/>
                <a:gd name="T67" fmla="*/ 10 h 94"/>
                <a:gd name="T68" fmla="*/ 47 w 73"/>
                <a:gd name="T69" fmla="*/ 23 h 94"/>
                <a:gd name="T70" fmla="*/ 52 w 73"/>
                <a:gd name="T71" fmla="*/ 42 h 94"/>
                <a:gd name="T72" fmla="*/ 52 w 73"/>
                <a:gd name="T73" fmla="*/ 44 h 94"/>
                <a:gd name="T74" fmla="*/ 54 w 73"/>
                <a:gd name="T75" fmla="*/ 46 h 94"/>
                <a:gd name="T76" fmla="*/ 66 w 73"/>
                <a:gd name="T77" fmla="*/ 52 h 94"/>
                <a:gd name="T78" fmla="*/ 73 w 73"/>
                <a:gd name="T79" fmla="*/ 58 h 94"/>
                <a:gd name="T80" fmla="*/ 69 w 73"/>
                <a:gd name="T81" fmla="*/ 69 h 94"/>
                <a:gd name="T82" fmla="*/ 55 w 73"/>
                <a:gd name="T83" fmla="*/ 86 h 94"/>
                <a:gd name="T84" fmla="*/ 40 w 73"/>
                <a:gd name="T85" fmla="*/ 86 h 94"/>
                <a:gd name="T86" fmla="*/ 12 w 73"/>
                <a:gd name="T87" fmla="*/ 85 h 94"/>
                <a:gd name="T88" fmla="*/ 8 w 73"/>
                <a:gd name="T89" fmla="*/ 83 h 94"/>
                <a:gd name="T90" fmla="*/ 8 w 73"/>
                <a:gd name="T91" fmla="*/ 79 h 94"/>
                <a:gd name="T92" fmla="*/ 21 w 73"/>
                <a:gd name="T93" fmla="*/ 65 h 94"/>
                <a:gd name="T94" fmla="*/ 24 w 73"/>
                <a:gd name="T95" fmla="*/ 65 h 94"/>
                <a:gd name="T96" fmla="*/ 24 w 73"/>
                <a:gd name="T97" fmla="*/ 62 h 94"/>
                <a:gd name="T98" fmla="*/ 17 w 73"/>
                <a:gd name="T99" fmla="*/ 52 h 94"/>
                <a:gd name="T100" fmla="*/ 17 w 73"/>
                <a:gd name="T101" fmla="*/ 38 h 94"/>
                <a:gd name="T102" fmla="*/ 19 w 73"/>
                <a:gd name="T103" fmla="*/ 27 h 94"/>
                <a:gd name="T104" fmla="*/ 36 w 73"/>
                <a:gd name="T105" fmla="*/ 12 h 94"/>
                <a:gd name="T106" fmla="*/ 47 w 73"/>
                <a:gd name="T107" fmla="*/ 10 h 94"/>
                <a:gd name="T108" fmla="*/ 55 w 73"/>
                <a:gd name="T109" fmla="*/ 4 h 9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73"/>
                <a:gd name="T166" fmla="*/ 0 h 94"/>
                <a:gd name="T167" fmla="*/ 73 w 73"/>
                <a:gd name="T168" fmla="*/ 94 h 9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73" h="94">
                  <a:moveTo>
                    <a:pt x="49" y="4"/>
                  </a:moveTo>
                  <a:lnTo>
                    <a:pt x="49" y="2"/>
                  </a:lnTo>
                  <a:lnTo>
                    <a:pt x="48" y="2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30" y="4"/>
                  </a:lnTo>
                  <a:lnTo>
                    <a:pt x="28" y="4"/>
                  </a:lnTo>
                  <a:lnTo>
                    <a:pt x="28" y="6"/>
                  </a:lnTo>
                  <a:lnTo>
                    <a:pt x="11" y="23"/>
                  </a:lnTo>
                  <a:lnTo>
                    <a:pt x="9" y="23"/>
                  </a:lnTo>
                  <a:lnTo>
                    <a:pt x="9" y="25"/>
                  </a:lnTo>
                  <a:lnTo>
                    <a:pt x="7" y="38"/>
                  </a:lnTo>
                  <a:lnTo>
                    <a:pt x="7" y="54"/>
                  </a:lnTo>
                  <a:lnTo>
                    <a:pt x="13" y="63"/>
                  </a:lnTo>
                  <a:lnTo>
                    <a:pt x="1" y="75"/>
                  </a:lnTo>
                  <a:lnTo>
                    <a:pt x="0" y="75"/>
                  </a:lnTo>
                  <a:lnTo>
                    <a:pt x="0" y="88"/>
                  </a:lnTo>
                  <a:lnTo>
                    <a:pt x="1" y="88"/>
                  </a:lnTo>
                  <a:lnTo>
                    <a:pt x="1" y="90"/>
                  </a:lnTo>
                  <a:lnTo>
                    <a:pt x="3" y="90"/>
                  </a:lnTo>
                  <a:lnTo>
                    <a:pt x="11" y="92"/>
                  </a:lnTo>
                  <a:lnTo>
                    <a:pt x="36" y="94"/>
                  </a:lnTo>
                  <a:lnTo>
                    <a:pt x="53" y="94"/>
                  </a:lnTo>
                  <a:lnTo>
                    <a:pt x="53" y="92"/>
                  </a:lnTo>
                  <a:lnTo>
                    <a:pt x="55" y="92"/>
                  </a:lnTo>
                  <a:lnTo>
                    <a:pt x="69" y="73"/>
                  </a:lnTo>
                  <a:lnTo>
                    <a:pt x="73" y="60"/>
                  </a:lnTo>
                  <a:lnTo>
                    <a:pt x="73" y="56"/>
                  </a:lnTo>
                  <a:lnTo>
                    <a:pt x="65" y="46"/>
                  </a:lnTo>
                  <a:lnTo>
                    <a:pt x="63" y="44"/>
                  </a:lnTo>
                  <a:lnTo>
                    <a:pt x="53" y="40"/>
                  </a:lnTo>
                  <a:lnTo>
                    <a:pt x="49" y="23"/>
                  </a:lnTo>
                  <a:lnTo>
                    <a:pt x="49" y="4"/>
                  </a:lnTo>
                  <a:lnTo>
                    <a:pt x="42" y="10"/>
                  </a:lnTo>
                  <a:lnTo>
                    <a:pt x="42" y="23"/>
                  </a:lnTo>
                  <a:lnTo>
                    <a:pt x="46" y="42"/>
                  </a:lnTo>
                  <a:lnTo>
                    <a:pt x="46" y="44"/>
                  </a:lnTo>
                  <a:lnTo>
                    <a:pt x="48" y="46"/>
                  </a:lnTo>
                  <a:lnTo>
                    <a:pt x="59" y="52"/>
                  </a:lnTo>
                  <a:lnTo>
                    <a:pt x="65" y="58"/>
                  </a:lnTo>
                  <a:lnTo>
                    <a:pt x="61" y="69"/>
                  </a:lnTo>
                  <a:lnTo>
                    <a:pt x="49" y="86"/>
                  </a:lnTo>
                  <a:lnTo>
                    <a:pt x="36" y="86"/>
                  </a:lnTo>
                  <a:lnTo>
                    <a:pt x="11" y="85"/>
                  </a:lnTo>
                  <a:lnTo>
                    <a:pt x="7" y="83"/>
                  </a:lnTo>
                  <a:lnTo>
                    <a:pt x="7" y="79"/>
                  </a:lnTo>
                  <a:lnTo>
                    <a:pt x="19" y="65"/>
                  </a:lnTo>
                  <a:lnTo>
                    <a:pt x="21" y="65"/>
                  </a:lnTo>
                  <a:lnTo>
                    <a:pt x="21" y="62"/>
                  </a:lnTo>
                  <a:lnTo>
                    <a:pt x="15" y="52"/>
                  </a:lnTo>
                  <a:lnTo>
                    <a:pt x="15" y="38"/>
                  </a:lnTo>
                  <a:lnTo>
                    <a:pt x="17" y="27"/>
                  </a:lnTo>
                  <a:lnTo>
                    <a:pt x="32" y="12"/>
                  </a:lnTo>
                  <a:lnTo>
                    <a:pt x="42" y="10"/>
                  </a:lnTo>
                  <a:lnTo>
                    <a:pt x="49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17" name="Freeform 105"/>
            <p:cNvSpPr>
              <a:spLocks/>
            </p:cNvSpPr>
            <p:nvPr/>
          </p:nvSpPr>
          <p:spPr bwMode="auto">
            <a:xfrm>
              <a:off x="3003" y="2076"/>
              <a:ext cx="308" cy="260"/>
            </a:xfrm>
            <a:custGeom>
              <a:avLst/>
              <a:gdLst>
                <a:gd name="T0" fmla="*/ 244 w 274"/>
                <a:gd name="T1" fmla="*/ 246 h 259"/>
                <a:gd name="T2" fmla="*/ 237 w 274"/>
                <a:gd name="T3" fmla="*/ 235 h 259"/>
                <a:gd name="T4" fmla="*/ 237 w 274"/>
                <a:gd name="T5" fmla="*/ 221 h 259"/>
                <a:gd name="T6" fmla="*/ 239 w 274"/>
                <a:gd name="T7" fmla="*/ 208 h 259"/>
                <a:gd name="T8" fmla="*/ 259 w 274"/>
                <a:gd name="T9" fmla="*/ 191 h 259"/>
                <a:gd name="T10" fmla="*/ 277 w 274"/>
                <a:gd name="T11" fmla="*/ 187 h 259"/>
                <a:gd name="T12" fmla="*/ 282 w 274"/>
                <a:gd name="T13" fmla="*/ 175 h 259"/>
                <a:gd name="T14" fmla="*/ 298 w 274"/>
                <a:gd name="T15" fmla="*/ 173 h 259"/>
                <a:gd name="T16" fmla="*/ 308 w 274"/>
                <a:gd name="T17" fmla="*/ 162 h 259"/>
                <a:gd name="T18" fmla="*/ 305 w 274"/>
                <a:gd name="T19" fmla="*/ 150 h 259"/>
                <a:gd name="T20" fmla="*/ 298 w 274"/>
                <a:gd name="T21" fmla="*/ 141 h 259"/>
                <a:gd name="T22" fmla="*/ 298 w 274"/>
                <a:gd name="T23" fmla="*/ 126 h 259"/>
                <a:gd name="T24" fmla="*/ 293 w 274"/>
                <a:gd name="T25" fmla="*/ 115 h 259"/>
                <a:gd name="T26" fmla="*/ 272 w 274"/>
                <a:gd name="T27" fmla="*/ 101 h 259"/>
                <a:gd name="T28" fmla="*/ 272 w 274"/>
                <a:gd name="T29" fmla="*/ 88 h 259"/>
                <a:gd name="T30" fmla="*/ 280 w 274"/>
                <a:gd name="T31" fmla="*/ 73 h 259"/>
                <a:gd name="T32" fmla="*/ 261 w 274"/>
                <a:gd name="T33" fmla="*/ 52 h 259"/>
                <a:gd name="T34" fmla="*/ 239 w 274"/>
                <a:gd name="T35" fmla="*/ 38 h 259"/>
                <a:gd name="T36" fmla="*/ 226 w 274"/>
                <a:gd name="T37" fmla="*/ 21 h 259"/>
                <a:gd name="T38" fmla="*/ 200 w 274"/>
                <a:gd name="T39" fmla="*/ 21 h 259"/>
                <a:gd name="T40" fmla="*/ 183 w 274"/>
                <a:gd name="T41" fmla="*/ 17 h 259"/>
                <a:gd name="T42" fmla="*/ 99 w 274"/>
                <a:gd name="T43" fmla="*/ 21 h 259"/>
                <a:gd name="T44" fmla="*/ 92 w 274"/>
                <a:gd name="T45" fmla="*/ 15 h 259"/>
                <a:gd name="T46" fmla="*/ 71 w 274"/>
                <a:gd name="T47" fmla="*/ 13 h 259"/>
                <a:gd name="T48" fmla="*/ 64 w 274"/>
                <a:gd name="T49" fmla="*/ 0 h 259"/>
                <a:gd name="T50" fmla="*/ 28 w 274"/>
                <a:gd name="T51" fmla="*/ 15 h 259"/>
                <a:gd name="T52" fmla="*/ 0 w 274"/>
                <a:gd name="T53" fmla="*/ 17 h 259"/>
                <a:gd name="T54" fmla="*/ 2 w 274"/>
                <a:gd name="T55" fmla="*/ 53 h 259"/>
                <a:gd name="T56" fmla="*/ 10 w 274"/>
                <a:gd name="T57" fmla="*/ 65 h 259"/>
                <a:gd name="T58" fmla="*/ 33 w 274"/>
                <a:gd name="T59" fmla="*/ 67 h 259"/>
                <a:gd name="T60" fmla="*/ 43 w 274"/>
                <a:gd name="T61" fmla="*/ 86 h 259"/>
                <a:gd name="T62" fmla="*/ 66 w 274"/>
                <a:gd name="T63" fmla="*/ 113 h 259"/>
                <a:gd name="T64" fmla="*/ 89 w 274"/>
                <a:gd name="T65" fmla="*/ 113 h 259"/>
                <a:gd name="T66" fmla="*/ 103 w 274"/>
                <a:gd name="T67" fmla="*/ 133 h 259"/>
                <a:gd name="T68" fmla="*/ 103 w 274"/>
                <a:gd name="T69" fmla="*/ 162 h 259"/>
                <a:gd name="T70" fmla="*/ 99 w 274"/>
                <a:gd name="T71" fmla="*/ 177 h 259"/>
                <a:gd name="T72" fmla="*/ 118 w 274"/>
                <a:gd name="T73" fmla="*/ 187 h 259"/>
                <a:gd name="T74" fmla="*/ 129 w 274"/>
                <a:gd name="T75" fmla="*/ 179 h 259"/>
                <a:gd name="T76" fmla="*/ 143 w 274"/>
                <a:gd name="T77" fmla="*/ 168 h 259"/>
                <a:gd name="T78" fmla="*/ 157 w 274"/>
                <a:gd name="T79" fmla="*/ 170 h 259"/>
                <a:gd name="T80" fmla="*/ 153 w 274"/>
                <a:gd name="T81" fmla="*/ 181 h 259"/>
                <a:gd name="T82" fmla="*/ 157 w 274"/>
                <a:gd name="T83" fmla="*/ 214 h 259"/>
                <a:gd name="T84" fmla="*/ 179 w 274"/>
                <a:gd name="T85" fmla="*/ 231 h 259"/>
                <a:gd name="T86" fmla="*/ 197 w 274"/>
                <a:gd name="T87" fmla="*/ 252 h 259"/>
                <a:gd name="T88" fmla="*/ 211 w 274"/>
                <a:gd name="T89" fmla="*/ 260 h 259"/>
                <a:gd name="T90" fmla="*/ 228 w 274"/>
                <a:gd name="T91" fmla="*/ 260 h 259"/>
                <a:gd name="T92" fmla="*/ 244 w 274"/>
                <a:gd name="T93" fmla="*/ 246 h 25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74"/>
                <a:gd name="T142" fmla="*/ 0 h 259"/>
                <a:gd name="T143" fmla="*/ 274 w 274"/>
                <a:gd name="T144" fmla="*/ 259 h 259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74" h="259">
                  <a:moveTo>
                    <a:pt x="217" y="245"/>
                  </a:moveTo>
                  <a:lnTo>
                    <a:pt x="211" y="234"/>
                  </a:lnTo>
                  <a:lnTo>
                    <a:pt x="211" y="220"/>
                  </a:lnTo>
                  <a:lnTo>
                    <a:pt x="213" y="207"/>
                  </a:lnTo>
                  <a:lnTo>
                    <a:pt x="230" y="190"/>
                  </a:lnTo>
                  <a:lnTo>
                    <a:pt x="246" y="186"/>
                  </a:lnTo>
                  <a:lnTo>
                    <a:pt x="251" y="174"/>
                  </a:lnTo>
                  <a:lnTo>
                    <a:pt x="265" y="172"/>
                  </a:lnTo>
                  <a:lnTo>
                    <a:pt x="274" y="161"/>
                  </a:lnTo>
                  <a:lnTo>
                    <a:pt x="271" y="149"/>
                  </a:lnTo>
                  <a:lnTo>
                    <a:pt x="265" y="140"/>
                  </a:lnTo>
                  <a:lnTo>
                    <a:pt x="265" y="126"/>
                  </a:lnTo>
                  <a:lnTo>
                    <a:pt x="261" y="115"/>
                  </a:lnTo>
                  <a:lnTo>
                    <a:pt x="242" y="101"/>
                  </a:lnTo>
                  <a:lnTo>
                    <a:pt x="242" y="88"/>
                  </a:lnTo>
                  <a:lnTo>
                    <a:pt x="249" y="73"/>
                  </a:lnTo>
                  <a:lnTo>
                    <a:pt x="232" y="52"/>
                  </a:lnTo>
                  <a:lnTo>
                    <a:pt x="213" y="38"/>
                  </a:lnTo>
                  <a:lnTo>
                    <a:pt x="201" y="21"/>
                  </a:lnTo>
                  <a:lnTo>
                    <a:pt x="178" y="21"/>
                  </a:lnTo>
                  <a:lnTo>
                    <a:pt x="163" y="17"/>
                  </a:lnTo>
                  <a:lnTo>
                    <a:pt x="88" y="21"/>
                  </a:lnTo>
                  <a:lnTo>
                    <a:pt x="82" y="15"/>
                  </a:lnTo>
                  <a:lnTo>
                    <a:pt x="63" y="13"/>
                  </a:lnTo>
                  <a:lnTo>
                    <a:pt x="57" y="0"/>
                  </a:lnTo>
                  <a:lnTo>
                    <a:pt x="25" y="15"/>
                  </a:lnTo>
                  <a:lnTo>
                    <a:pt x="0" y="17"/>
                  </a:lnTo>
                  <a:lnTo>
                    <a:pt x="2" y="53"/>
                  </a:lnTo>
                  <a:lnTo>
                    <a:pt x="9" y="65"/>
                  </a:lnTo>
                  <a:lnTo>
                    <a:pt x="29" y="67"/>
                  </a:lnTo>
                  <a:lnTo>
                    <a:pt x="38" y="86"/>
                  </a:lnTo>
                  <a:lnTo>
                    <a:pt x="59" y="113"/>
                  </a:lnTo>
                  <a:lnTo>
                    <a:pt x="79" y="113"/>
                  </a:lnTo>
                  <a:lnTo>
                    <a:pt x="92" y="132"/>
                  </a:lnTo>
                  <a:lnTo>
                    <a:pt x="92" y="161"/>
                  </a:lnTo>
                  <a:lnTo>
                    <a:pt x="88" y="176"/>
                  </a:lnTo>
                  <a:lnTo>
                    <a:pt x="105" y="186"/>
                  </a:lnTo>
                  <a:lnTo>
                    <a:pt x="115" y="178"/>
                  </a:lnTo>
                  <a:lnTo>
                    <a:pt x="127" y="167"/>
                  </a:lnTo>
                  <a:lnTo>
                    <a:pt x="140" y="169"/>
                  </a:lnTo>
                  <a:lnTo>
                    <a:pt x="136" y="180"/>
                  </a:lnTo>
                  <a:lnTo>
                    <a:pt x="140" y="213"/>
                  </a:lnTo>
                  <a:lnTo>
                    <a:pt x="159" y="230"/>
                  </a:lnTo>
                  <a:lnTo>
                    <a:pt x="175" y="251"/>
                  </a:lnTo>
                  <a:lnTo>
                    <a:pt x="188" y="259"/>
                  </a:lnTo>
                  <a:lnTo>
                    <a:pt x="203" y="259"/>
                  </a:lnTo>
                  <a:lnTo>
                    <a:pt x="217" y="245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18" name="Freeform 106"/>
            <p:cNvSpPr>
              <a:spLocks/>
            </p:cNvSpPr>
            <p:nvPr/>
          </p:nvSpPr>
          <p:spPr bwMode="auto">
            <a:xfrm>
              <a:off x="2998" y="2072"/>
              <a:ext cx="318" cy="268"/>
            </a:xfrm>
            <a:custGeom>
              <a:avLst/>
              <a:gdLst>
                <a:gd name="T0" fmla="*/ 254 w 282"/>
                <a:gd name="T1" fmla="*/ 249 h 267"/>
                <a:gd name="T2" fmla="*/ 249 w 282"/>
                <a:gd name="T3" fmla="*/ 214 h 267"/>
                <a:gd name="T4" fmla="*/ 284 w 282"/>
                <a:gd name="T5" fmla="*/ 195 h 267"/>
                <a:gd name="T6" fmla="*/ 290 w 282"/>
                <a:gd name="T7" fmla="*/ 183 h 267"/>
                <a:gd name="T8" fmla="*/ 308 w 282"/>
                <a:gd name="T9" fmla="*/ 179 h 267"/>
                <a:gd name="T10" fmla="*/ 313 w 282"/>
                <a:gd name="T11" fmla="*/ 153 h 267"/>
                <a:gd name="T12" fmla="*/ 303 w 282"/>
                <a:gd name="T13" fmla="*/ 117 h 267"/>
                <a:gd name="T14" fmla="*/ 282 w 282"/>
                <a:gd name="T15" fmla="*/ 104 h 267"/>
                <a:gd name="T16" fmla="*/ 290 w 282"/>
                <a:gd name="T17" fmla="*/ 75 h 267"/>
                <a:gd name="T18" fmla="*/ 247 w 282"/>
                <a:gd name="T19" fmla="*/ 40 h 267"/>
                <a:gd name="T20" fmla="*/ 233 w 282"/>
                <a:gd name="T21" fmla="*/ 21 h 267"/>
                <a:gd name="T22" fmla="*/ 106 w 282"/>
                <a:gd name="T23" fmla="*/ 21 h 267"/>
                <a:gd name="T24" fmla="*/ 97 w 282"/>
                <a:gd name="T25" fmla="*/ 15 h 267"/>
                <a:gd name="T26" fmla="*/ 71 w 282"/>
                <a:gd name="T27" fmla="*/ 0 h 267"/>
                <a:gd name="T28" fmla="*/ 5 w 282"/>
                <a:gd name="T29" fmla="*/ 17 h 267"/>
                <a:gd name="T30" fmla="*/ 0 w 282"/>
                <a:gd name="T31" fmla="*/ 21 h 267"/>
                <a:gd name="T32" fmla="*/ 11 w 282"/>
                <a:gd name="T33" fmla="*/ 71 h 267"/>
                <a:gd name="T34" fmla="*/ 35 w 282"/>
                <a:gd name="T35" fmla="*/ 75 h 267"/>
                <a:gd name="T36" fmla="*/ 69 w 282"/>
                <a:gd name="T37" fmla="*/ 121 h 267"/>
                <a:gd name="T38" fmla="*/ 104 w 282"/>
                <a:gd name="T39" fmla="*/ 166 h 267"/>
                <a:gd name="T40" fmla="*/ 101 w 282"/>
                <a:gd name="T41" fmla="*/ 183 h 267"/>
                <a:gd name="T42" fmla="*/ 125 w 282"/>
                <a:gd name="T43" fmla="*/ 195 h 267"/>
                <a:gd name="T44" fmla="*/ 156 w 282"/>
                <a:gd name="T45" fmla="*/ 177 h 267"/>
                <a:gd name="T46" fmla="*/ 158 w 282"/>
                <a:gd name="T47" fmla="*/ 218 h 267"/>
                <a:gd name="T48" fmla="*/ 182 w 282"/>
                <a:gd name="T49" fmla="*/ 237 h 267"/>
                <a:gd name="T50" fmla="*/ 214 w 282"/>
                <a:gd name="T51" fmla="*/ 268 h 267"/>
                <a:gd name="T52" fmla="*/ 251 w 282"/>
                <a:gd name="T53" fmla="*/ 252 h 267"/>
                <a:gd name="T54" fmla="*/ 219 w 282"/>
                <a:gd name="T55" fmla="*/ 260 h 267"/>
                <a:gd name="T56" fmla="*/ 167 w 282"/>
                <a:gd name="T57" fmla="*/ 216 h 267"/>
                <a:gd name="T58" fmla="*/ 167 w 282"/>
                <a:gd name="T59" fmla="*/ 172 h 267"/>
                <a:gd name="T60" fmla="*/ 148 w 282"/>
                <a:gd name="T61" fmla="*/ 168 h 267"/>
                <a:gd name="T62" fmla="*/ 132 w 282"/>
                <a:gd name="T63" fmla="*/ 179 h 267"/>
                <a:gd name="T64" fmla="*/ 113 w 282"/>
                <a:gd name="T65" fmla="*/ 166 h 267"/>
                <a:gd name="T66" fmla="*/ 96 w 282"/>
                <a:gd name="T67" fmla="*/ 115 h 267"/>
                <a:gd name="T68" fmla="*/ 52 w 282"/>
                <a:gd name="T69" fmla="*/ 88 h 267"/>
                <a:gd name="T70" fmla="*/ 37 w 282"/>
                <a:gd name="T71" fmla="*/ 67 h 267"/>
                <a:gd name="T72" fmla="*/ 9 w 282"/>
                <a:gd name="T73" fmla="*/ 25 h 267"/>
                <a:gd name="T74" fmla="*/ 68 w 282"/>
                <a:gd name="T75" fmla="*/ 9 h 267"/>
                <a:gd name="T76" fmla="*/ 76 w 282"/>
                <a:gd name="T77" fmla="*/ 21 h 267"/>
                <a:gd name="T78" fmla="*/ 101 w 282"/>
                <a:gd name="T79" fmla="*/ 29 h 267"/>
                <a:gd name="T80" fmla="*/ 205 w 282"/>
                <a:gd name="T81" fmla="*/ 29 h 267"/>
                <a:gd name="T82" fmla="*/ 242 w 282"/>
                <a:gd name="T83" fmla="*/ 46 h 267"/>
                <a:gd name="T84" fmla="*/ 273 w 282"/>
                <a:gd name="T85" fmla="*/ 90 h 267"/>
                <a:gd name="T86" fmla="*/ 294 w 282"/>
                <a:gd name="T87" fmla="*/ 121 h 267"/>
                <a:gd name="T88" fmla="*/ 306 w 282"/>
                <a:gd name="T89" fmla="*/ 156 h 267"/>
                <a:gd name="T90" fmla="*/ 288 w 282"/>
                <a:gd name="T91" fmla="*/ 176 h 267"/>
                <a:gd name="T92" fmla="*/ 284 w 282"/>
                <a:gd name="T93" fmla="*/ 177 h 267"/>
                <a:gd name="T94" fmla="*/ 262 w 282"/>
                <a:gd name="T95" fmla="*/ 191 h 267"/>
                <a:gd name="T96" fmla="*/ 240 w 282"/>
                <a:gd name="T97" fmla="*/ 210 h 267"/>
                <a:gd name="T98" fmla="*/ 238 w 282"/>
                <a:gd name="T99" fmla="*/ 241 h 26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82"/>
                <a:gd name="T151" fmla="*/ 0 h 267"/>
                <a:gd name="T152" fmla="*/ 282 w 282"/>
                <a:gd name="T153" fmla="*/ 267 h 26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82" h="267">
                  <a:moveTo>
                    <a:pt x="223" y="251"/>
                  </a:moveTo>
                  <a:lnTo>
                    <a:pt x="225" y="251"/>
                  </a:lnTo>
                  <a:lnTo>
                    <a:pt x="225" y="248"/>
                  </a:lnTo>
                  <a:lnTo>
                    <a:pt x="219" y="238"/>
                  </a:lnTo>
                  <a:lnTo>
                    <a:pt x="219" y="224"/>
                  </a:lnTo>
                  <a:lnTo>
                    <a:pt x="221" y="213"/>
                  </a:lnTo>
                  <a:lnTo>
                    <a:pt x="236" y="198"/>
                  </a:lnTo>
                  <a:lnTo>
                    <a:pt x="250" y="194"/>
                  </a:lnTo>
                  <a:lnTo>
                    <a:pt x="252" y="194"/>
                  </a:lnTo>
                  <a:lnTo>
                    <a:pt x="252" y="192"/>
                  </a:lnTo>
                  <a:lnTo>
                    <a:pt x="253" y="192"/>
                  </a:lnTo>
                  <a:lnTo>
                    <a:pt x="257" y="182"/>
                  </a:lnTo>
                  <a:lnTo>
                    <a:pt x="269" y="180"/>
                  </a:lnTo>
                  <a:lnTo>
                    <a:pt x="271" y="180"/>
                  </a:lnTo>
                  <a:lnTo>
                    <a:pt x="273" y="178"/>
                  </a:lnTo>
                  <a:lnTo>
                    <a:pt x="282" y="167"/>
                  </a:lnTo>
                  <a:lnTo>
                    <a:pt x="282" y="163"/>
                  </a:lnTo>
                  <a:lnTo>
                    <a:pt x="278" y="152"/>
                  </a:lnTo>
                  <a:lnTo>
                    <a:pt x="273" y="142"/>
                  </a:lnTo>
                  <a:lnTo>
                    <a:pt x="273" y="128"/>
                  </a:lnTo>
                  <a:lnTo>
                    <a:pt x="269" y="117"/>
                  </a:lnTo>
                  <a:lnTo>
                    <a:pt x="267" y="117"/>
                  </a:lnTo>
                  <a:lnTo>
                    <a:pt x="267" y="115"/>
                  </a:lnTo>
                  <a:lnTo>
                    <a:pt x="250" y="104"/>
                  </a:lnTo>
                  <a:lnTo>
                    <a:pt x="250" y="92"/>
                  </a:lnTo>
                  <a:lnTo>
                    <a:pt x="257" y="79"/>
                  </a:lnTo>
                  <a:lnTo>
                    <a:pt x="257" y="75"/>
                  </a:lnTo>
                  <a:lnTo>
                    <a:pt x="240" y="54"/>
                  </a:lnTo>
                  <a:lnTo>
                    <a:pt x="238" y="52"/>
                  </a:lnTo>
                  <a:lnTo>
                    <a:pt x="219" y="40"/>
                  </a:lnTo>
                  <a:lnTo>
                    <a:pt x="209" y="23"/>
                  </a:lnTo>
                  <a:lnTo>
                    <a:pt x="207" y="23"/>
                  </a:lnTo>
                  <a:lnTo>
                    <a:pt x="207" y="21"/>
                  </a:lnTo>
                  <a:lnTo>
                    <a:pt x="182" y="21"/>
                  </a:lnTo>
                  <a:lnTo>
                    <a:pt x="167" y="17"/>
                  </a:lnTo>
                  <a:lnTo>
                    <a:pt x="94" y="21"/>
                  </a:lnTo>
                  <a:lnTo>
                    <a:pt x="88" y="17"/>
                  </a:lnTo>
                  <a:lnTo>
                    <a:pt x="88" y="15"/>
                  </a:lnTo>
                  <a:lnTo>
                    <a:pt x="86" y="15"/>
                  </a:lnTo>
                  <a:lnTo>
                    <a:pt x="69" y="13"/>
                  </a:lnTo>
                  <a:lnTo>
                    <a:pt x="65" y="2"/>
                  </a:lnTo>
                  <a:lnTo>
                    <a:pt x="63" y="0"/>
                  </a:lnTo>
                  <a:lnTo>
                    <a:pt x="60" y="0"/>
                  </a:lnTo>
                  <a:lnTo>
                    <a:pt x="27" y="15"/>
                  </a:lnTo>
                  <a:lnTo>
                    <a:pt x="4" y="17"/>
                  </a:lnTo>
                  <a:lnTo>
                    <a:pt x="2" y="17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2" y="57"/>
                  </a:lnTo>
                  <a:lnTo>
                    <a:pt x="2" y="59"/>
                  </a:lnTo>
                  <a:lnTo>
                    <a:pt x="10" y="71"/>
                  </a:lnTo>
                  <a:lnTo>
                    <a:pt x="12" y="73"/>
                  </a:lnTo>
                  <a:lnTo>
                    <a:pt x="13" y="73"/>
                  </a:lnTo>
                  <a:lnTo>
                    <a:pt x="31" y="75"/>
                  </a:lnTo>
                  <a:lnTo>
                    <a:pt x="38" y="92"/>
                  </a:lnTo>
                  <a:lnTo>
                    <a:pt x="60" y="119"/>
                  </a:lnTo>
                  <a:lnTo>
                    <a:pt x="61" y="121"/>
                  </a:lnTo>
                  <a:lnTo>
                    <a:pt x="81" y="121"/>
                  </a:lnTo>
                  <a:lnTo>
                    <a:pt x="92" y="138"/>
                  </a:lnTo>
                  <a:lnTo>
                    <a:pt x="92" y="165"/>
                  </a:lnTo>
                  <a:lnTo>
                    <a:pt x="88" y="180"/>
                  </a:lnTo>
                  <a:lnTo>
                    <a:pt x="88" y="182"/>
                  </a:lnTo>
                  <a:lnTo>
                    <a:pt x="90" y="182"/>
                  </a:lnTo>
                  <a:lnTo>
                    <a:pt x="90" y="184"/>
                  </a:lnTo>
                  <a:lnTo>
                    <a:pt x="108" y="194"/>
                  </a:lnTo>
                  <a:lnTo>
                    <a:pt x="111" y="194"/>
                  </a:lnTo>
                  <a:lnTo>
                    <a:pt x="121" y="184"/>
                  </a:lnTo>
                  <a:lnTo>
                    <a:pt x="133" y="175"/>
                  </a:lnTo>
                  <a:lnTo>
                    <a:pt x="138" y="176"/>
                  </a:lnTo>
                  <a:lnTo>
                    <a:pt x="136" y="182"/>
                  </a:lnTo>
                  <a:lnTo>
                    <a:pt x="136" y="184"/>
                  </a:lnTo>
                  <a:lnTo>
                    <a:pt x="140" y="217"/>
                  </a:lnTo>
                  <a:lnTo>
                    <a:pt x="140" y="219"/>
                  </a:lnTo>
                  <a:lnTo>
                    <a:pt x="142" y="219"/>
                  </a:lnTo>
                  <a:lnTo>
                    <a:pt x="161" y="236"/>
                  </a:lnTo>
                  <a:lnTo>
                    <a:pt x="175" y="257"/>
                  </a:lnTo>
                  <a:lnTo>
                    <a:pt x="177" y="259"/>
                  </a:lnTo>
                  <a:lnTo>
                    <a:pt x="190" y="267"/>
                  </a:lnTo>
                  <a:lnTo>
                    <a:pt x="209" y="267"/>
                  </a:lnTo>
                  <a:lnTo>
                    <a:pt x="209" y="265"/>
                  </a:lnTo>
                  <a:lnTo>
                    <a:pt x="223" y="251"/>
                  </a:lnTo>
                  <a:lnTo>
                    <a:pt x="217" y="249"/>
                  </a:lnTo>
                  <a:lnTo>
                    <a:pt x="205" y="259"/>
                  </a:lnTo>
                  <a:lnTo>
                    <a:pt x="194" y="259"/>
                  </a:lnTo>
                  <a:lnTo>
                    <a:pt x="181" y="251"/>
                  </a:lnTo>
                  <a:lnTo>
                    <a:pt x="165" y="232"/>
                  </a:lnTo>
                  <a:lnTo>
                    <a:pt x="148" y="215"/>
                  </a:lnTo>
                  <a:lnTo>
                    <a:pt x="144" y="184"/>
                  </a:lnTo>
                  <a:lnTo>
                    <a:pt x="148" y="175"/>
                  </a:lnTo>
                  <a:lnTo>
                    <a:pt x="148" y="171"/>
                  </a:lnTo>
                  <a:lnTo>
                    <a:pt x="146" y="169"/>
                  </a:lnTo>
                  <a:lnTo>
                    <a:pt x="144" y="169"/>
                  </a:lnTo>
                  <a:lnTo>
                    <a:pt x="131" y="167"/>
                  </a:lnTo>
                  <a:lnTo>
                    <a:pt x="129" y="167"/>
                  </a:lnTo>
                  <a:lnTo>
                    <a:pt x="129" y="169"/>
                  </a:lnTo>
                  <a:lnTo>
                    <a:pt x="117" y="178"/>
                  </a:lnTo>
                  <a:lnTo>
                    <a:pt x="109" y="186"/>
                  </a:lnTo>
                  <a:lnTo>
                    <a:pt x="96" y="178"/>
                  </a:lnTo>
                  <a:lnTo>
                    <a:pt x="100" y="165"/>
                  </a:lnTo>
                  <a:lnTo>
                    <a:pt x="100" y="134"/>
                  </a:lnTo>
                  <a:lnTo>
                    <a:pt x="86" y="115"/>
                  </a:lnTo>
                  <a:lnTo>
                    <a:pt x="85" y="115"/>
                  </a:lnTo>
                  <a:lnTo>
                    <a:pt x="85" y="113"/>
                  </a:lnTo>
                  <a:lnTo>
                    <a:pt x="65" y="113"/>
                  </a:lnTo>
                  <a:lnTo>
                    <a:pt x="46" y="88"/>
                  </a:lnTo>
                  <a:lnTo>
                    <a:pt x="37" y="69"/>
                  </a:lnTo>
                  <a:lnTo>
                    <a:pt x="35" y="67"/>
                  </a:lnTo>
                  <a:lnTo>
                    <a:pt x="33" y="67"/>
                  </a:lnTo>
                  <a:lnTo>
                    <a:pt x="15" y="65"/>
                  </a:lnTo>
                  <a:lnTo>
                    <a:pt x="10" y="56"/>
                  </a:lnTo>
                  <a:lnTo>
                    <a:pt x="8" y="25"/>
                  </a:lnTo>
                  <a:lnTo>
                    <a:pt x="29" y="23"/>
                  </a:lnTo>
                  <a:lnTo>
                    <a:pt x="31" y="23"/>
                  </a:lnTo>
                  <a:lnTo>
                    <a:pt x="60" y="9"/>
                  </a:lnTo>
                  <a:lnTo>
                    <a:pt x="63" y="19"/>
                  </a:lnTo>
                  <a:lnTo>
                    <a:pt x="65" y="21"/>
                  </a:lnTo>
                  <a:lnTo>
                    <a:pt x="67" y="21"/>
                  </a:lnTo>
                  <a:lnTo>
                    <a:pt x="85" y="23"/>
                  </a:lnTo>
                  <a:lnTo>
                    <a:pt x="90" y="27"/>
                  </a:lnTo>
                  <a:lnTo>
                    <a:pt x="90" y="29"/>
                  </a:lnTo>
                  <a:lnTo>
                    <a:pt x="92" y="29"/>
                  </a:lnTo>
                  <a:lnTo>
                    <a:pt x="167" y="25"/>
                  </a:lnTo>
                  <a:lnTo>
                    <a:pt x="182" y="29"/>
                  </a:lnTo>
                  <a:lnTo>
                    <a:pt x="204" y="29"/>
                  </a:lnTo>
                  <a:lnTo>
                    <a:pt x="213" y="44"/>
                  </a:lnTo>
                  <a:lnTo>
                    <a:pt x="215" y="46"/>
                  </a:lnTo>
                  <a:lnTo>
                    <a:pt x="234" y="57"/>
                  </a:lnTo>
                  <a:lnTo>
                    <a:pt x="250" y="77"/>
                  </a:lnTo>
                  <a:lnTo>
                    <a:pt x="242" y="90"/>
                  </a:lnTo>
                  <a:lnTo>
                    <a:pt x="242" y="107"/>
                  </a:lnTo>
                  <a:lnTo>
                    <a:pt x="244" y="109"/>
                  </a:lnTo>
                  <a:lnTo>
                    <a:pt x="261" y="121"/>
                  </a:lnTo>
                  <a:lnTo>
                    <a:pt x="265" y="130"/>
                  </a:lnTo>
                  <a:lnTo>
                    <a:pt x="265" y="146"/>
                  </a:lnTo>
                  <a:lnTo>
                    <a:pt x="271" y="155"/>
                  </a:lnTo>
                  <a:lnTo>
                    <a:pt x="275" y="165"/>
                  </a:lnTo>
                  <a:lnTo>
                    <a:pt x="267" y="173"/>
                  </a:lnTo>
                  <a:lnTo>
                    <a:pt x="255" y="175"/>
                  </a:lnTo>
                  <a:lnTo>
                    <a:pt x="253" y="175"/>
                  </a:lnTo>
                  <a:lnTo>
                    <a:pt x="253" y="176"/>
                  </a:lnTo>
                  <a:lnTo>
                    <a:pt x="252" y="176"/>
                  </a:lnTo>
                  <a:lnTo>
                    <a:pt x="248" y="186"/>
                  </a:lnTo>
                  <a:lnTo>
                    <a:pt x="234" y="190"/>
                  </a:lnTo>
                  <a:lnTo>
                    <a:pt x="232" y="190"/>
                  </a:lnTo>
                  <a:lnTo>
                    <a:pt x="232" y="192"/>
                  </a:lnTo>
                  <a:lnTo>
                    <a:pt x="215" y="209"/>
                  </a:lnTo>
                  <a:lnTo>
                    <a:pt x="213" y="209"/>
                  </a:lnTo>
                  <a:lnTo>
                    <a:pt x="213" y="211"/>
                  </a:lnTo>
                  <a:lnTo>
                    <a:pt x="211" y="224"/>
                  </a:lnTo>
                  <a:lnTo>
                    <a:pt x="211" y="240"/>
                  </a:lnTo>
                  <a:lnTo>
                    <a:pt x="217" y="249"/>
                  </a:lnTo>
                  <a:lnTo>
                    <a:pt x="223" y="25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19" name="Freeform 107"/>
            <p:cNvSpPr>
              <a:spLocks/>
            </p:cNvSpPr>
            <p:nvPr/>
          </p:nvSpPr>
          <p:spPr bwMode="auto">
            <a:xfrm>
              <a:off x="3067" y="1864"/>
              <a:ext cx="385" cy="328"/>
            </a:xfrm>
            <a:custGeom>
              <a:avLst/>
              <a:gdLst>
                <a:gd name="T0" fmla="*/ 213 w 342"/>
                <a:gd name="T1" fmla="*/ 314 h 327"/>
                <a:gd name="T2" fmla="*/ 216 w 342"/>
                <a:gd name="T3" fmla="*/ 284 h 327"/>
                <a:gd name="T4" fmla="*/ 176 w 342"/>
                <a:gd name="T5" fmla="*/ 251 h 327"/>
                <a:gd name="T6" fmla="*/ 136 w 342"/>
                <a:gd name="T7" fmla="*/ 234 h 327"/>
                <a:gd name="T8" fmla="*/ 39 w 342"/>
                <a:gd name="T9" fmla="*/ 234 h 327"/>
                <a:gd name="T10" fmla="*/ 11 w 342"/>
                <a:gd name="T11" fmla="*/ 226 h 327"/>
                <a:gd name="T12" fmla="*/ 11 w 342"/>
                <a:gd name="T13" fmla="*/ 211 h 327"/>
                <a:gd name="T14" fmla="*/ 72 w 342"/>
                <a:gd name="T15" fmla="*/ 220 h 327"/>
                <a:gd name="T16" fmla="*/ 65 w 342"/>
                <a:gd name="T17" fmla="*/ 213 h 327"/>
                <a:gd name="T18" fmla="*/ 35 w 342"/>
                <a:gd name="T19" fmla="*/ 199 h 327"/>
                <a:gd name="T20" fmla="*/ 65 w 342"/>
                <a:gd name="T21" fmla="*/ 203 h 327"/>
                <a:gd name="T22" fmla="*/ 93 w 342"/>
                <a:gd name="T23" fmla="*/ 209 h 327"/>
                <a:gd name="T24" fmla="*/ 110 w 342"/>
                <a:gd name="T25" fmla="*/ 193 h 327"/>
                <a:gd name="T26" fmla="*/ 105 w 342"/>
                <a:gd name="T27" fmla="*/ 174 h 327"/>
                <a:gd name="T28" fmla="*/ 98 w 342"/>
                <a:gd name="T29" fmla="*/ 148 h 327"/>
                <a:gd name="T30" fmla="*/ 136 w 342"/>
                <a:gd name="T31" fmla="*/ 127 h 327"/>
                <a:gd name="T32" fmla="*/ 162 w 342"/>
                <a:gd name="T33" fmla="*/ 79 h 327"/>
                <a:gd name="T34" fmla="*/ 185 w 342"/>
                <a:gd name="T35" fmla="*/ 45 h 327"/>
                <a:gd name="T36" fmla="*/ 208 w 342"/>
                <a:gd name="T37" fmla="*/ 52 h 327"/>
                <a:gd name="T38" fmla="*/ 216 w 342"/>
                <a:gd name="T39" fmla="*/ 68 h 327"/>
                <a:gd name="T40" fmla="*/ 202 w 342"/>
                <a:gd name="T41" fmla="*/ 85 h 327"/>
                <a:gd name="T42" fmla="*/ 208 w 342"/>
                <a:gd name="T43" fmla="*/ 106 h 327"/>
                <a:gd name="T44" fmla="*/ 244 w 342"/>
                <a:gd name="T45" fmla="*/ 83 h 327"/>
                <a:gd name="T46" fmla="*/ 260 w 342"/>
                <a:gd name="T47" fmla="*/ 70 h 327"/>
                <a:gd name="T48" fmla="*/ 244 w 342"/>
                <a:gd name="T49" fmla="*/ 62 h 327"/>
                <a:gd name="T50" fmla="*/ 241 w 342"/>
                <a:gd name="T51" fmla="*/ 45 h 327"/>
                <a:gd name="T52" fmla="*/ 256 w 342"/>
                <a:gd name="T53" fmla="*/ 18 h 327"/>
                <a:gd name="T54" fmla="*/ 295 w 342"/>
                <a:gd name="T55" fmla="*/ 2 h 327"/>
                <a:gd name="T56" fmla="*/ 335 w 342"/>
                <a:gd name="T57" fmla="*/ 6 h 327"/>
                <a:gd name="T58" fmla="*/ 368 w 342"/>
                <a:gd name="T59" fmla="*/ 4 h 327"/>
                <a:gd name="T60" fmla="*/ 385 w 342"/>
                <a:gd name="T61" fmla="*/ 20 h 327"/>
                <a:gd name="T62" fmla="*/ 385 w 342"/>
                <a:gd name="T63" fmla="*/ 37 h 327"/>
                <a:gd name="T64" fmla="*/ 375 w 342"/>
                <a:gd name="T65" fmla="*/ 64 h 327"/>
                <a:gd name="T66" fmla="*/ 357 w 342"/>
                <a:gd name="T67" fmla="*/ 137 h 327"/>
                <a:gd name="T68" fmla="*/ 331 w 342"/>
                <a:gd name="T69" fmla="*/ 170 h 327"/>
                <a:gd name="T70" fmla="*/ 314 w 342"/>
                <a:gd name="T71" fmla="*/ 199 h 327"/>
                <a:gd name="T72" fmla="*/ 272 w 342"/>
                <a:gd name="T73" fmla="*/ 207 h 327"/>
                <a:gd name="T74" fmla="*/ 256 w 342"/>
                <a:gd name="T75" fmla="*/ 230 h 327"/>
                <a:gd name="T76" fmla="*/ 249 w 342"/>
                <a:gd name="T77" fmla="*/ 288 h 327"/>
                <a:gd name="T78" fmla="*/ 244 w 342"/>
                <a:gd name="T79" fmla="*/ 311 h 327"/>
                <a:gd name="T80" fmla="*/ 230 w 342"/>
                <a:gd name="T81" fmla="*/ 328 h 32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42"/>
                <a:gd name="T124" fmla="*/ 0 h 327"/>
                <a:gd name="T125" fmla="*/ 342 w 342"/>
                <a:gd name="T126" fmla="*/ 327 h 32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42" h="327">
                  <a:moveTo>
                    <a:pt x="204" y="327"/>
                  </a:moveTo>
                  <a:lnTo>
                    <a:pt x="189" y="313"/>
                  </a:lnTo>
                  <a:lnTo>
                    <a:pt x="185" y="300"/>
                  </a:lnTo>
                  <a:lnTo>
                    <a:pt x="192" y="283"/>
                  </a:lnTo>
                  <a:lnTo>
                    <a:pt x="175" y="264"/>
                  </a:lnTo>
                  <a:lnTo>
                    <a:pt x="156" y="250"/>
                  </a:lnTo>
                  <a:lnTo>
                    <a:pt x="146" y="233"/>
                  </a:lnTo>
                  <a:lnTo>
                    <a:pt x="121" y="233"/>
                  </a:lnTo>
                  <a:lnTo>
                    <a:pt x="106" y="229"/>
                  </a:lnTo>
                  <a:lnTo>
                    <a:pt x="35" y="233"/>
                  </a:lnTo>
                  <a:lnTo>
                    <a:pt x="25" y="227"/>
                  </a:lnTo>
                  <a:lnTo>
                    <a:pt x="10" y="225"/>
                  </a:lnTo>
                  <a:lnTo>
                    <a:pt x="0" y="212"/>
                  </a:lnTo>
                  <a:lnTo>
                    <a:pt x="10" y="210"/>
                  </a:lnTo>
                  <a:lnTo>
                    <a:pt x="29" y="214"/>
                  </a:lnTo>
                  <a:lnTo>
                    <a:pt x="64" y="219"/>
                  </a:lnTo>
                  <a:lnTo>
                    <a:pt x="64" y="216"/>
                  </a:lnTo>
                  <a:lnTo>
                    <a:pt x="58" y="212"/>
                  </a:lnTo>
                  <a:lnTo>
                    <a:pt x="39" y="206"/>
                  </a:lnTo>
                  <a:lnTo>
                    <a:pt x="31" y="198"/>
                  </a:lnTo>
                  <a:lnTo>
                    <a:pt x="45" y="194"/>
                  </a:lnTo>
                  <a:lnTo>
                    <a:pt x="58" y="202"/>
                  </a:lnTo>
                  <a:lnTo>
                    <a:pt x="77" y="210"/>
                  </a:lnTo>
                  <a:lnTo>
                    <a:pt x="83" y="208"/>
                  </a:lnTo>
                  <a:lnTo>
                    <a:pt x="77" y="196"/>
                  </a:lnTo>
                  <a:lnTo>
                    <a:pt x="98" y="192"/>
                  </a:lnTo>
                  <a:lnTo>
                    <a:pt x="106" y="187"/>
                  </a:lnTo>
                  <a:lnTo>
                    <a:pt x="93" y="173"/>
                  </a:lnTo>
                  <a:lnTo>
                    <a:pt x="83" y="160"/>
                  </a:lnTo>
                  <a:lnTo>
                    <a:pt x="87" y="148"/>
                  </a:lnTo>
                  <a:lnTo>
                    <a:pt x="102" y="141"/>
                  </a:lnTo>
                  <a:lnTo>
                    <a:pt x="121" y="127"/>
                  </a:lnTo>
                  <a:lnTo>
                    <a:pt x="135" y="104"/>
                  </a:lnTo>
                  <a:lnTo>
                    <a:pt x="144" y="79"/>
                  </a:lnTo>
                  <a:lnTo>
                    <a:pt x="154" y="56"/>
                  </a:lnTo>
                  <a:lnTo>
                    <a:pt x="164" y="45"/>
                  </a:lnTo>
                  <a:lnTo>
                    <a:pt x="175" y="47"/>
                  </a:lnTo>
                  <a:lnTo>
                    <a:pt x="185" y="52"/>
                  </a:lnTo>
                  <a:lnTo>
                    <a:pt x="185" y="60"/>
                  </a:lnTo>
                  <a:lnTo>
                    <a:pt x="192" y="68"/>
                  </a:lnTo>
                  <a:lnTo>
                    <a:pt x="192" y="79"/>
                  </a:lnTo>
                  <a:lnTo>
                    <a:pt x="179" y="85"/>
                  </a:lnTo>
                  <a:lnTo>
                    <a:pt x="179" y="102"/>
                  </a:lnTo>
                  <a:lnTo>
                    <a:pt x="185" y="106"/>
                  </a:lnTo>
                  <a:lnTo>
                    <a:pt x="204" y="96"/>
                  </a:lnTo>
                  <a:lnTo>
                    <a:pt x="217" y="83"/>
                  </a:lnTo>
                  <a:lnTo>
                    <a:pt x="227" y="79"/>
                  </a:lnTo>
                  <a:lnTo>
                    <a:pt x="231" y="70"/>
                  </a:lnTo>
                  <a:lnTo>
                    <a:pt x="227" y="64"/>
                  </a:lnTo>
                  <a:lnTo>
                    <a:pt x="217" y="62"/>
                  </a:lnTo>
                  <a:lnTo>
                    <a:pt x="214" y="54"/>
                  </a:lnTo>
                  <a:lnTo>
                    <a:pt x="214" y="45"/>
                  </a:lnTo>
                  <a:lnTo>
                    <a:pt x="208" y="31"/>
                  </a:lnTo>
                  <a:lnTo>
                    <a:pt x="227" y="18"/>
                  </a:lnTo>
                  <a:lnTo>
                    <a:pt x="237" y="2"/>
                  </a:lnTo>
                  <a:lnTo>
                    <a:pt x="262" y="2"/>
                  </a:lnTo>
                  <a:lnTo>
                    <a:pt x="275" y="6"/>
                  </a:lnTo>
                  <a:lnTo>
                    <a:pt x="298" y="6"/>
                  </a:lnTo>
                  <a:lnTo>
                    <a:pt x="313" y="0"/>
                  </a:lnTo>
                  <a:lnTo>
                    <a:pt x="327" y="4"/>
                  </a:lnTo>
                  <a:lnTo>
                    <a:pt x="338" y="14"/>
                  </a:lnTo>
                  <a:lnTo>
                    <a:pt x="342" y="20"/>
                  </a:lnTo>
                  <a:lnTo>
                    <a:pt x="338" y="25"/>
                  </a:lnTo>
                  <a:lnTo>
                    <a:pt x="342" y="37"/>
                  </a:lnTo>
                  <a:lnTo>
                    <a:pt x="337" y="50"/>
                  </a:lnTo>
                  <a:lnTo>
                    <a:pt x="333" y="64"/>
                  </a:lnTo>
                  <a:lnTo>
                    <a:pt x="319" y="106"/>
                  </a:lnTo>
                  <a:lnTo>
                    <a:pt x="317" y="137"/>
                  </a:lnTo>
                  <a:lnTo>
                    <a:pt x="310" y="158"/>
                  </a:lnTo>
                  <a:lnTo>
                    <a:pt x="294" y="169"/>
                  </a:lnTo>
                  <a:lnTo>
                    <a:pt x="285" y="181"/>
                  </a:lnTo>
                  <a:lnTo>
                    <a:pt x="279" y="198"/>
                  </a:lnTo>
                  <a:lnTo>
                    <a:pt x="260" y="200"/>
                  </a:lnTo>
                  <a:lnTo>
                    <a:pt x="242" y="206"/>
                  </a:lnTo>
                  <a:lnTo>
                    <a:pt x="223" y="212"/>
                  </a:lnTo>
                  <a:lnTo>
                    <a:pt x="227" y="229"/>
                  </a:lnTo>
                  <a:lnTo>
                    <a:pt x="233" y="256"/>
                  </a:lnTo>
                  <a:lnTo>
                    <a:pt x="221" y="287"/>
                  </a:lnTo>
                  <a:lnTo>
                    <a:pt x="217" y="294"/>
                  </a:lnTo>
                  <a:lnTo>
                    <a:pt x="217" y="310"/>
                  </a:lnTo>
                  <a:lnTo>
                    <a:pt x="214" y="317"/>
                  </a:lnTo>
                  <a:lnTo>
                    <a:pt x="204" y="327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20" name="Freeform 108"/>
            <p:cNvSpPr>
              <a:spLocks/>
            </p:cNvSpPr>
            <p:nvPr/>
          </p:nvSpPr>
          <p:spPr bwMode="auto">
            <a:xfrm>
              <a:off x="3073" y="1883"/>
              <a:ext cx="392" cy="335"/>
            </a:xfrm>
            <a:custGeom>
              <a:avLst/>
              <a:gdLst>
                <a:gd name="T0" fmla="*/ 224 w 349"/>
                <a:gd name="T1" fmla="*/ 289 h 334"/>
                <a:gd name="T2" fmla="*/ 183 w 349"/>
                <a:gd name="T3" fmla="*/ 252 h 334"/>
                <a:gd name="T4" fmla="*/ 139 w 349"/>
                <a:gd name="T5" fmla="*/ 233 h 334"/>
                <a:gd name="T6" fmla="*/ 31 w 349"/>
                <a:gd name="T7" fmla="*/ 227 h 334"/>
                <a:gd name="T8" fmla="*/ 36 w 349"/>
                <a:gd name="T9" fmla="*/ 221 h 334"/>
                <a:gd name="T10" fmla="*/ 80 w 349"/>
                <a:gd name="T11" fmla="*/ 218 h 334"/>
                <a:gd name="T12" fmla="*/ 49 w 349"/>
                <a:gd name="T13" fmla="*/ 206 h 334"/>
                <a:gd name="T14" fmla="*/ 88 w 349"/>
                <a:gd name="T15" fmla="*/ 218 h 334"/>
                <a:gd name="T16" fmla="*/ 101 w 349"/>
                <a:gd name="T17" fmla="*/ 210 h 334"/>
                <a:gd name="T18" fmla="*/ 125 w 349"/>
                <a:gd name="T19" fmla="*/ 195 h 334"/>
                <a:gd name="T20" fmla="*/ 111 w 349"/>
                <a:gd name="T21" fmla="*/ 175 h 334"/>
                <a:gd name="T22" fmla="*/ 142 w 349"/>
                <a:gd name="T23" fmla="*/ 134 h 334"/>
                <a:gd name="T24" fmla="*/ 181 w 349"/>
                <a:gd name="T25" fmla="*/ 61 h 334"/>
                <a:gd name="T26" fmla="*/ 207 w 349"/>
                <a:gd name="T27" fmla="*/ 65 h 334"/>
                <a:gd name="T28" fmla="*/ 202 w 349"/>
                <a:gd name="T29" fmla="*/ 84 h 334"/>
                <a:gd name="T30" fmla="*/ 202 w 349"/>
                <a:gd name="T31" fmla="*/ 109 h 334"/>
                <a:gd name="T32" fmla="*/ 235 w 349"/>
                <a:gd name="T33" fmla="*/ 101 h 334"/>
                <a:gd name="T34" fmla="*/ 267 w 349"/>
                <a:gd name="T35" fmla="*/ 75 h 334"/>
                <a:gd name="T36" fmla="*/ 261 w 349"/>
                <a:gd name="T37" fmla="*/ 63 h 334"/>
                <a:gd name="T38" fmla="*/ 247 w 349"/>
                <a:gd name="T39" fmla="*/ 46 h 334"/>
                <a:gd name="T40" fmla="*/ 272 w 349"/>
                <a:gd name="T41" fmla="*/ 9 h 334"/>
                <a:gd name="T42" fmla="*/ 355 w 349"/>
                <a:gd name="T43" fmla="*/ 7 h 334"/>
                <a:gd name="T44" fmla="*/ 380 w 349"/>
                <a:gd name="T45" fmla="*/ 27 h 334"/>
                <a:gd name="T46" fmla="*/ 373 w 349"/>
                <a:gd name="T47" fmla="*/ 65 h 334"/>
                <a:gd name="T48" fmla="*/ 331 w 349"/>
                <a:gd name="T49" fmla="*/ 172 h 334"/>
                <a:gd name="T50" fmla="*/ 252 w 349"/>
                <a:gd name="T51" fmla="*/ 212 h 334"/>
                <a:gd name="T52" fmla="*/ 254 w 349"/>
                <a:gd name="T53" fmla="*/ 233 h 334"/>
                <a:gd name="T54" fmla="*/ 244 w 349"/>
                <a:gd name="T55" fmla="*/ 314 h 334"/>
                <a:gd name="T56" fmla="*/ 246 w 349"/>
                <a:gd name="T57" fmla="*/ 323 h 334"/>
                <a:gd name="T58" fmla="*/ 256 w 349"/>
                <a:gd name="T59" fmla="*/ 292 h 334"/>
                <a:gd name="T60" fmla="*/ 258 w 349"/>
                <a:gd name="T61" fmla="*/ 218 h 334"/>
                <a:gd name="T62" fmla="*/ 319 w 349"/>
                <a:gd name="T63" fmla="*/ 206 h 334"/>
                <a:gd name="T64" fmla="*/ 354 w 349"/>
                <a:gd name="T65" fmla="*/ 165 h 334"/>
                <a:gd name="T66" fmla="*/ 366 w 349"/>
                <a:gd name="T67" fmla="*/ 109 h 334"/>
                <a:gd name="T68" fmla="*/ 392 w 349"/>
                <a:gd name="T69" fmla="*/ 38 h 334"/>
                <a:gd name="T70" fmla="*/ 388 w 349"/>
                <a:gd name="T71" fmla="*/ 15 h 334"/>
                <a:gd name="T72" fmla="*/ 354 w 349"/>
                <a:gd name="T73" fmla="*/ 0 h 334"/>
                <a:gd name="T74" fmla="*/ 267 w 349"/>
                <a:gd name="T75" fmla="*/ 2 h 334"/>
                <a:gd name="T76" fmla="*/ 235 w 349"/>
                <a:gd name="T77" fmla="*/ 30 h 334"/>
                <a:gd name="T78" fmla="*/ 239 w 349"/>
                <a:gd name="T79" fmla="*/ 59 h 334"/>
                <a:gd name="T80" fmla="*/ 256 w 349"/>
                <a:gd name="T81" fmla="*/ 71 h 334"/>
                <a:gd name="T82" fmla="*/ 246 w 349"/>
                <a:gd name="T83" fmla="*/ 84 h 334"/>
                <a:gd name="T84" fmla="*/ 209 w 349"/>
                <a:gd name="T85" fmla="*/ 90 h 334"/>
                <a:gd name="T86" fmla="*/ 224 w 349"/>
                <a:gd name="T87" fmla="*/ 69 h 334"/>
                <a:gd name="T88" fmla="*/ 213 w 349"/>
                <a:gd name="T89" fmla="*/ 53 h 334"/>
                <a:gd name="T90" fmla="*/ 188 w 349"/>
                <a:gd name="T91" fmla="*/ 44 h 334"/>
                <a:gd name="T92" fmla="*/ 162 w 349"/>
                <a:gd name="T93" fmla="*/ 80 h 334"/>
                <a:gd name="T94" fmla="*/ 99 w 349"/>
                <a:gd name="T95" fmla="*/ 147 h 334"/>
                <a:gd name="T96" fmla="*/ 92 w 349"/>
                <a:gd name="T97" fmla="*/ 165 h 334"/>
                <a:gd name="T98" fmla="*/ 90 w 349"/>
                <a:gd name="T99" fmla="*/ 196 h 334"/>
                <a:gd name="T100" fmla="*/ 85 w 349"/>
                <a:gd name="T101" fmla="*/ 202 h 334"/>
                <a:gd name="T102" fmla="*/ 52 w 349"/>
                <a:gd name="T103" fmla="*/ 195 h 334"/>
                <a:gd name="T104" fmla="*/ 34 w 349"/>
                <a:gd name="T105" fmla="*/ 204 h 334"/>
                <a:gd name="T106" fmla="*/ 66 w 349"/>
                <a:gd name="T107" fmla="*/ 220 h 334"/>
                <a:gd name="T108" fmla="*/ 15 w 349"/>
                <a:gd name="T109" fmla="*/ 210 h 334"/>
                <a:gd name="T110" fmla="*/ 0 w 349"/>
                <a:gd name="T111" fmla="*/ 218 h 334"/>
                <a:gd name="T112" fmla="*/ 30 w 349"/>
                <a:gd name="T113" fmla="*/ 235 h 334"/>
                <a:gd name="T114" fmla="*/ 139 w 349"/>
                <a:gd name="T115" fmla="*/ 241 h 334"/>
                <a:gd name="T116" fmla="*/ 198 w 349"/>
                <a:gd name="T117" fmla="*/ 271 h 334"/>
                <a:gd name="T118" fmla="*/ 211 w 349"/>
                <a:gd name="T119" fmla="*/ 319 h 334"/>
                <a:gd name="T120" fmla="*/ 235 w 349"/>
                <a:gd name="T121" fmla="*/ 333 h 33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49"/>
                <a:gd name="T184" fmla="*/ 0 h 334"/>
                <a:gd name="T185" fmla="*/ 349 w 349"/>
                <a:gd name="T186" fmla="*/ 334 h 33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49" h="334">
                  <a:moveTo>
                    <a:pt x="207" y="324"/>
                  </a:moveTo>
                  <a:lnTo>
                    <a:pt x="195" y="315"/>
                  </a:lnTo>
                  <a:lnTo>
                    <a:pt x="192" y="303"/>
                  </a:lnTo>
                  <a:lnTo>
                    <a:pt x="199" y="288"/>
                  </a:lnTo>
                  <a:lnTo>
                    <a:pt x="199" y="284"/>
                  </a:lnTo>
                  <a:lnTo>
                    <a:pt x="197" y="284"/>
                  </a:lnTo>
                  <a:lnTo>
                    <a:pt x="180" y="265"/>
                  </a:lnTo>
                  <a:lnTo>
                    <a:pt x="163" y="251"/>
                  </a:lnTo>
                  <a:lnTo>
                    <a:pt x="153" y="234"/>
                  </a:lnTo>
                  <a:lnTo>
                    <a:pt x="151" y="234"/>
                  </a:lnTo>
                  <a:lnTo>
                    <a:pt x="151" y="232"/>
                  </a:lnTo>
                  <a:lnTo>
                    <a:pt x="124" y="232"/>
                  </a:lnTo>
                  <a:lnTo>
                    <a:pt x="109" y="228"/>
                  </a:lnTo>
                  <a:lnTo>
                    <a:pt x="38" y="232"/>
                  </a:lnTo>
                  <a:lnTo>
                    <a:pt x="30" y="226"/>
                  </a:lnTo>
                  <a:lnTo>
                    <a:pt x="28" y="226"/>
                  </a:lnTo>
                  <a:lnTo>
                    <a:pt x="15" y="224"/>
                  </a:lnTo>
                  <a:lnTo>
                    <a:pt x="9" y="217"/>
                  </a:lnTo>
                  <a:lnTo>
                    <a:pt x="13" y="217"/>
                  </a:lnTo>
                  <a:lnTo>
                    <a:pt x="32" y="220"/>
                  </a:lnTo>
                  <a:lnTo>
                    <a:pt x="67" y="226"/>
                  </a:lnTo>
                  <a:lnTo>
                    <a:pt x="69" y="226"/>
                  </a:lnTo>
                  <a:lnTo>
                    <a:pt x="71" y="224"/>
                  </a:lnTo>
                  <a:lnTo>
                    <a:pt x="71" y="217"/>
                  </a:lnTo>
                  <a:lnTo>
                    <a:pt x="69" y="217"/>
                  </a:lnTo>
                  <a:lnTo>
                    <a:pt x="69" y="215"/>
                  </a:lnTo>
                  <a:lnTo>
                    <a:pt x="63" y="211"/>
                  </a:lnTo>
                  <a:lnTo>
                    <a:pt x="44" y="205"/>
                  </a:lnTo>
                  <a:lnTo>
                    <a:pt x="42" y="203"/>
                  </a:lnTo>
                  <a:lnTo>
                    <a:pt x="48" y="201"/>
                  </a:lnTo>
                  <a:lnTo>
                    <a:pt x="59" y="209"/>
                  </a:lnTo>
                  <a:lnTo>
                    <a:pt x="78" y="217"/>
                  </a:lnTo>
                  <a:lnTo>
                    <a:pt x="82" y="217"/>
                  </a:lnTo>
                  <a:lnTo>
                    <a:pt x="88" y="215"/>
                  </a:lnTo>
                  <a:lnTo>
                    <a:pt x="90" y="213"/>
                  </a:lnTo>
                  <a:lnTo>
                    <a:pt x="90" y="209"/>
                  </a:lnTo>
                  <a:lnTo>
                    <a:pt x="86" y="201"/>
                  </a:lnTo>
                  <a:lnTo>
                    <a:pt x="101" y="199"/>
                  </a:lnTo>
                  <a:lnTo>
                    <a:pt x="103" y="199"/>
                  </a:lnTo>
                  <a:lnTo>
                    <a:pt x="111" y="194"/>
                  </a:lnTo>
                  <a:lnTo>
                    <a:pt x="113" y="192"/>
                  </a:lnTo>
                  <a:lnTo>
                    <a:pt x="113" y="188"/>
                  </a:lnTo>
                  <a:lnTo>
                    <a:pt x="111" y="188"/>
                  </a:lnTo>
                  <a:lnTo>
                    <a:pt x="99" y="174"/>
                  </a:lnTo>
                  <a:lnTo>
                    <a:pt x="90" y="163"/>
                  </a:lnTo>
                  <a:lnTo>
                    <a:pt x="94" y="153"/>
                  </a:lnTo>
                  <a:lnTo>
                    <a:pt x="107" y="147"/>
                  </a:lnTo>
                  <a:lnTo>
                    <a:pt x="126" y="134"/>
                  </a:lnTo>
                  <a:lnTo>
                    <a:pt x="128" y="132"/>
                  </a:lnTo>
                  <a:lnTo>
                    <a:pt x="142" y="109"/>
                  </a:lnTo>
                  <a:lnTo>
                    <a:pt x="151" y="84"/>
                  </a:lnTo>
                  <a:lnTo>
                    <a:pt x="161" y="61"/>
                  </a:lnTo>
                  <a:lnTo>
                    <a:pt x="169" y="51"/>
                  </a:lnTo>
                  <a:lnTo>
                    <a:pt x="176" y="53"/>
                  </a:lnTo>
                  <a:lnTo>
                    <a:pt x="184" y="57"/>
                  </a:lnTo>
                  <a:lnTo>
                    <a:pt x="184" y="65"/>
                  </a:lnTo>
                  <a:lnTo>
                    <a:pt x="186" y="65"/>
                  </a:lnTo>
                  <a:lnTo>
                    <a:pt x="192" y="73"/>
                  </a:lnTo>
                  <a:lnTo>
                    <a:pt x="192" y="80"/>
                  </a:lnTo>
                  <a:lnTo>
                    <a:pt x="180" y="84"/>
                  </a:lnTo>
                  <a:lnTo>
                    <a:pt x="178" y="86"/>
                  </a:lnTo>
                  <a:lnTo>
                    <a:pt x="178" y="107"/>
                  </a:lnTo>
                  <a:lnTo>
                    <a:pt x="180" y="107"/>
                  </a:lnTo>
                  <a:lnTo>
                    <a:pt x="180" y="109"/>
                  </a:lnTo>
                  <a:lnTo>
                    <a:pt x="186" y="113"/>
                  </a:lnTo>
                  <a:lnTo>
                    <a:pt x="190" y="113"/>
                  </a:lnTo>
                  <a:lnTo>
                    <a:pt x="209" y="103"/>
                  </a:lnTo>
                  <a:lnTo>
                    <a:pt x="209" y="101"/>
                  </a:lnTo>
                  <a:lnTo>
                    <a:pt x="222" y="90"/>
                  </a:lnTo>
                  <a:lnTo>
                    <a:pt x="232" y="86"/>
                  </a:lnTo>
                  <a:lnTo>
                    <a:pt x="234" y="84"/>
                  </a:lnTo>
                  <a:lnTo>
                    <a:pt x="238" y="75"/>
                  </a:lnTo>
                  <a:lnTo>
                    <a:pt x="238" y="71"/>
                  </a:lnTo>
                  <a:lnTo>
                    <a:pt x="234" y="65"/>
                  </a:lnTo>
                  <a:lnTo>
                    <a:pt x="232" y="65"/>
                  </a:lnTo>
                  <a:lnTo>
                    <a:pt x="232" y="63"/>
                  </a:lnTo>
                  <a:lnTo>
                    <a:pt x="230" y="63"/>
                  </a:lnTo>
                  <a:lnTo>
                    <a:pt x="222" y="61"/>
                  </a:lnTo>
                  <a:lnTo>
                    <a:pt x="220" y="57"/>
                  </a:lnTo>
                  <a:lnTo>
                    <a:pt x="220" y="46"/>
                  </a:lnTo>
                  <a:lnTo>
                    <a:pt x="215" y="36"/>
                  </a:lnTo>
                  <a:lnTo>
                    <a:pt x="232" y="25"/>
                  </a:lnTo>
                  <a:lnTo>
                    <a:pt x="234" y="23"/>
                  </a:lnTo>
                  <a:lnTo>
                    <a:pt x="242" y="9"/>
                  </a:lnTo>
                  <a:lnTo>
                    <a:pt x="265" y="9"/>
                  </a:lnTo>
                  <a:lnTo>
                    <a:pt x="276" y="13"/>
                  </a:lnTo>
                  <a:lnTo>
                    <a:pt x="303" y="13"/>
                  </a:lnTo>
                  <a:lnTo>
                    <a:pt x="316" y="7"/>
                  </a:lnTo>
                  <a:lnTo>
                    <a:pt x="328" y="11"/>
                  </a:lnTo>
                  <a:lnTo>
                    <a:pt x="340" y="19"/>
                  </a:lnTo>
                  <a:lnTo>
                    <a:pt x="341" y="23"/>
                  </a:lnTo>
                  <a:lnTo>
                    <a:pt x="338" y="27"/>
                  </a:lnTo>
                  <a:lnTo>
                    <a:pt x="338" y="30"/>
                  </a:lnTo>
                  <a:lnTo>
                    <a:pt x="341" y="40"/>
                  </a:lnTo>
                  <a:lnTo>
                    <a:pt x="336" y="51"/>
                  </a:lnTo>
                  <a:lnTo>
                    <a:pt x="332" y="65"/>
                  </a:lnTo>
                  <a:lnTo>
                    <a:pt x="318" y="109"/>
                  </a:lnTo>
                  <a:lnTo>
                    <a:pt x="316" y="140"/>
                  </a:lnTo>
                  <a:lnTo>
                    <a:pt x="309" y="159"/>
                  </a:lnTo>
                  <a:lnTo>
                    <a:pt x="295" y="171"/>
                  </a:lnTo>
                  <a:lnTo>
                    <a:pt x="284" y="182"/>
                  </a:lnTo>
                  <a:lnTo>
                    <a:pt x="280" y="197"/>
                  </a:lnTo>
                  <a:lnTo>
                    <a:pt x="263" y="199"/>
                  </a:lnTo>
                  <a:lnTo>
                    <a:pt x="224" y="211"/>
                  </a:lnTo>
                  <a:lnTo>
                    <a:pt x="224" y="213"/>
                  </a:lnTo>
                  <a:lnTo>
                    <a:pt x="222" y="213"/>
                  </a:lnTo>
                  <a:lnTo>
                    <a:pt x="222" y="215"/>
                  </a:lnTo>
                  <a:lnTo>
                    <a:pt x="226" y="232"/>
                  </a:lnTo>
                  <a:lnTo>
                    <a:pt x="232" y="259"/>
                  </a:lnTo>
                  <a:lnTo>
                    <a:pt x="220" y="288"/>
                  </a:lnTo>
                  <a:lnTo>
                    <a:pt x="217" y="295"/>
                  </a:lnTo>
                  <a:lnTo>
                    <a:pt x="217" y="313"/>
                  </a:lnTo>
                  <a:lnTo>
                    <a:pt x="213" y="318"/>
                  </a:lnTo>
                  <a:lnTo>
                    <a:pt x="207" y="324"/>
                  </a:lnTo>
                  <a:lnTo>
                    <a:pt x="209" y="332"/>
                  </a:lnTo>
                  <a:lnTo>
                    <a:pt x="219" y="322"/>
                  </a:lnTo>
                  <a:lnTo>
                    <a:pt x="220" y="322"/>
                  </a:lnTo>
                  <a:lnTo>
                    <a:pt x="224" y="315"/>
                  </a:lnTo>
                  <a:lnTo>
                    <a:pt x="224" y="297"/>
                  </a:lnTo>
                  <a:lnTo>
                    <a:pt x="228" y="291"/>
                  </a:lnTo>
                  <a:lnTo>
                    <a:pt x="240" y="261"/>
                  </a:lnTo>
                  <a:lnTo>
                    <a:pt x="240" y="259"/>
                  </a:lnTo>
                  <a:lnTo>
                    <a:pt x="234" y="232"/>
                  </a:lnTo>
                  <a:lnTo>
                    <a:pt x="230" y="217"/>
                  </a:lnTo>
                  <a:lnTo>
                    <a:pt x="247" y="213"/>
                  </a:lnTo>
                  <a:lnTo>
                    <a:pt x="263" y="207"/>
                  </a:lnTo>
                  <a:lnTo>
                    <a:pt x="282" y="205"/>
                  </a:lnTo>
                  <a:lnTo>
                    <a:pt x="284" y="205"/>
                  </a:lnTo>
                  <a:lnTo>
                    <a:pt x="286" y="203"/>
                  </a:lnTo>
                  <a:lnTo>
                    <a:pt x="292" y="186"/>
                  </a:lnTo>
                  <a:lnTo>
                    <a:pt x="299" y="174"/>
                  </a:lnTo>
                  <a:lnTo>
                    <a:pt x="315" y="165"/>
                  </a:lnTo>
                  <a:lnTo>
                    <a:pt x="316" y="163"/>
                  </a:lnTo>
                  <a:lnTo>
                    <a:pt x="324" y="142"/>
                  </a:lnTo>
                  <a:lnTo>
                    <a:pt x="324" y="140"/>
                  </a:lnTo>
                  <a:lnTo>
                    <a:pt x="326" y="109"/>
                  </a:lnTo>
                  <a:lnTo>
                    <a:pt x="340" y="69"/>
                  </a:lnTo>
                  <a:lnTo>
                    <a:pt x="343" y="55"/>
                  </a:lnTo>
                  <a:lnTo>
                    <a:pt x="349" y="42"/>
                  </a:lnTo>
                  <a:lnTo>
                    <a:pt x="349" y="38"/>
                  </a:lnTo>
                  <a:lnTo>
                    <a:pt x="345" y="28"/>
                  </a:lnTo>
                  <a:lnTo>
                    <a:pt x="349" y="25"/>
                  </a:lnTo>
                  <a:lnTo>
                    <a:pt x="349" y="21"/>
                  </a:lnTo>
                  <a:lnTo>
                    <a:pt x="345" y="15"/>
                  </a:lnTo>
                  <a:lnTo>
                    <a:pt x="343" y="13"/>
                  </a:lnTo>
                  <a:lnTo>
                    <a:pt x="332" y="3"/>
                  </a:lnTo>
                  <a:lnTo>
                    <a:pt x="318" y="0"/>
                  </a:lnTo>
                  <a:lnTo>
                    <a:pt x="315" y="0"/>
                  </a:lnTo>
                  <a:lnTo>
                    <a:pt x="301" y="5"/>
                  </a:lnTo>
                  <a:lnTo>
                    <a:pt x="278" y="5"/>
                  </a:lnTo>
                  <a:lnTo>
                    <a:pt x="267" y="2"/>
                  </a:lnTo>
                  <a:lnTo>
                    <a:pt x="238" y="2"/>
                  </a:lnTo>
                  <a:lnTo>
                    <a:pt x="238" y="3"/>
                  </a:lnTo>
                  <a:lnTo>
                    <a:pt x="236" y="3"/>
                  </a:lnTo>
                  <a:lnTo>
                    <a:pt x="228" y="19"/>
                  </a:lnTo>
                  <a:lnTo>
                    <a:pt x="209" y="30"/>
                  </a:lnTo>
                  <a:lnTo>
                    <a:pt x="207" y="32"/>
                  </a:lnTo>
                  <a:lnTo>
                    <a:pt x="207" y="36"/>
                  </a:lnTo>
                  <a:lnTo>
                    <a:pt x="213" y="48"/>
                  </a:lnTo>
                  <a:lnTo>
                    <a:pt x="213" y="59"/>
                  </a:lnTo>
                  <a:lnTo>
                    <a:pt x="217" y="67"/>
                  </a:lnTo>
                  <a:lnTo>
                    <a:pt x="219" y="69"/>
                  </a:lnTo>
                  <a:lnTo>
                    <a:pt x="220" y="69"/>
                  </a:lnTo>
                  <a:lnTo>
                    <a:pt x="228" y="71"/>
                  </a:lnTo>
                  <a:lnTo>
                    <a:pt x="230" y="73"/>
                  </a:lnTo>
                  <a:lnTo>
                    <a:pt x="226" y="78"/>
                  </a:lnTo>
                  <a:lnTo>
                    <a:pt x="219" y="82"/>
                  </a:lnTo>
                  <a:lnTo>
                    <a:pt x="219" y="84"/>
                  </a:lnTo>
                  <a:lnTo>
                    <a:pt x="205" y="96"/>
                  </a:lnTo>
                  <a:lnTo>
                    <a:pt x="188" y="105"/>
                  </a:lnTo>
                  <a:lnTo>
                    <a:pt x="186" y="103"/>
                  </a:lnTo>
                  <a:lnTo>
                    <a:pt x="186" y="90"/>
                  </a:lnTo>
                  <a:lnTo>
                    <a:pt x="197" y="86"/>
                  </a:lnTo>
                  <a:lnTo>
                    <a:pt x="197" y="84"/>
                  </a:lnTo>
                  <a:lnTo>
                    <a:pt x="199" y="84"/>
                  </a:lnTo>
                  <a:lnTo>
                    <a:pt x="199" y="69"/>
                  </a:lnTo>
                  <a:lnTo>
                    <a:pt x="197" y="69"/>
                  </a:lnTo>
                  <a:lnTo>
                    <a:pt x="192" y="61"/>
                  </a:lnTo>
                  <a:lnTo>
                    <a:pt x="192" y="53"/>
                  </a:lnTo>
                  <a:lnTo>
                    <a:pt x="190" y="53"/>
                  </a:lnTo>
                  <a:lnTo>
                    <a:pt x="190" y="51"/>
                  </a:lnTo>
                  <a:lnTo>
                    <a:pt x="180" y="46"/>
                  </a:lnTo>
                  <a:lnTo>
                    <a:pt x="178" y="46"/>
                  </a:lnTo>
                  <a:lnTo>
                    <a:pt x="167" y="44"/>
                  </a:lnTo>
                  <a:lnTo>
                    <a:pt x="165" y="44"/>
                  </a:lnTo>
                  <a:lnTo>
                    <a:pt x="163" y="46"/>
                  </a:lnTo>
                  <a:lnTo>
                    <a:pt x="153" y="57"/>
                  </a:lnTo>
                  <a:lnTo>
                    <a:pt x="144" y="80"/>
                  </a:lnTo>
                  <a:lnTo>
                    <a:pt x="134" y="105"/>
                  </a:lnTo>
                  <a:lnTo>
                    <a:pt x="123" y="128"/>
                  </a:lnTo>
                  <a:lnTo>
                    <a:pt x="103" y="140"/>
                  </a:lnTo>
                  <a:lnTo>
                    <a:pt x="88" y="147"/>
                  </a:lnTo>
                  <a:lnTo>
                    <a:pt x="88" y="149"/>
                  </a:lnTo>
                  <a:lnTo>
                    <a:pt x="86" y="149"/>
                  </a:lnTo>
                  <a:lnTo>
                    <a:pt x="82" y="161"/>
                  </a:lnTo>
                  <a:lnTo>
                    <a:pt x="82" y="165"/>
                  </a:lnTo>
                  <a:lnTo>
                    <a:pt x="92" y="178"/>
                  </a:lnTo>
                  <a:lnTo>
                    <a:pt x="103" y="190"/>
                  </a:lnTo>
                  <a:lnTo>
                    <a:pt x="99" y="192"/>
                  </a:lnTo>
                  <a:lnTo>
                    <a:pt x="80" y="195"/>
                  </a:lnTo>
                  <a:lnTo>
                    <a:pt x="78" y="195"/>
                  </a:lnTo>
                  <a:lnTo>
                    <a:pt x="78" y="197"/>
                  </a:lnTo>
                  <a:lnTo>
                    <a:pt x="76" y="197"/>
                  </a:lnTo>
                  <a:lnTo>
                    <a:pt x="76" y="201"/>
                  </a:lnTo>
                  <a:lnTo>
                    <a:pt x="80" y="209"/>
                  </a:lnTo>
                  <a:lnTo>
                    <a:pt x="63" y="201"/>
                  </a:lnTo>
                  <a:lnTo>
                    <a:pt x="50" y="194"/>
                  </a:lnTo>
                  <a:lnTo>
                    <a:pt x="46" y="194"/>
                  </a:lnTo>
                  <a:lnTo>
                    <a:pt x="32" y="197"/>
                  </a:lnTo>
                  <a:lnTo>
                    <a:pt x="32" y="199"/>
                  </a:lnTo>
                  <a:lnTo>
                    <a:pt x="30" y="199"/>
                  </a:lnTo>
                  <a:lnTo>
                    <a:pt x="30" y="203"/>
                  </a:lnTo>
                  <a:lnTo>
                    <a:pt x="32" y="203"/>
                  </a:lnTo>
                  <a:lnTo>
                    <a:pt x="40" y="211"/>
                  </a:lnTo>
                  <a:lnTo>
                    <a:pt x="40" y="213"/>
                  </a:lnTo>
                  <a:lnTo>
                    <a:pt x="59" y="219"/>
                  </a:lnTo>
                  <a:lnTo>
                    <a:pt x="63" y="220"/>
                  </a:lnTo>
                  <a:lnTo>
                    <a:pt x="65" y="220"/>
                  </a:lnTo>
                  <a:lnTo>
                    <a:pt x="32" y="213"/>
                  </a:lnTo>
                  <a:lnTo>
                    <a:pt x="13" y="209"/>
                  </a:lnTo>
                  <a:lnTo>
                    <a:pt x="3" y="211"/>
                  </a:lnTo>
                  <a:lnTo>
                    <a:pt x="2" y="211"/>
                  </a:lnTo>
                  <a:lnTo>
                    <a:pt x="0" y="213"/>
                  </a:lnTo>
                  <a:lnTo>
                    <a:pt x="0" y="217"/>
                  </a:lnTo>
                  <a:lnTo>
                    <a:pt x="9" y="230"/>
                  </a:lnTo>
                  <a:lnTo>
                    <a:pt x="11" y="232"/>
                  </a:lnTo>
                  <a:lnTo>
                    <a:pt x="13" y="232"/>
                  </a:lnTo>
                  <a:lnTo>
                    <a:pt x="27" y="234"/>
                  </a:lnTo>
                  <a:lnTo>
                    <a:pt x="36" y="240"/>
                  </a:lnTo>
                  <a:lnTo>
                    <a:pt x="38" y="240"/>
                  </a:lnTo>
                  <a:lnTo>
                    <a:pt x="109" y="236"/>
                  </a:lnTo>
                  <a:lnTo>
                    <a:pt x="124" y="240"/>
                  </a:lnTo>
                  <a:lnTo>
                    <a:pt x="147" y="240"/>
                  </a:lnTo>
                  <a:lnTo>
                    <a:pt x="155" y="255"/>
                  </a:lnTo>
                  <a:lnTo>
                    <a:pt x="157" y="257"/>
                  </a:lnTo>
                  <a:lnTo>
                    <a:pt x="176" y="270"/>
                  </a:lnTo>
                  <a:lnTo>
                    <a:pt x="192" y="286"/>
                  </a:lnTo>
                  <a:lnTo>
                    <a:pt x="184" y="301"/>
                  </a:lnTo>
                  <a:lnTo>
                    <a:pt x="184" y="305"/>
                  </a:lnTo>
                  <a:lnTo>
                    <a:pt x="188" y="318"/>
                  </a:lnTo>
                  <a:lnTo>
                    <a:pt x="190" y="320"/>
                  </a:lnTo>
                  <a:lnTo>
                    <a:pt x="205" y="334"/>
                  </a:lnTo>
                  <a:lnTo>
                    <a:pt x="209" y="334"/>
                  </a:lnTo>
                  <a:lnTo>
                    <a:pt x="209" y="332"/>
                  </a:lnTo>
                  <a:lnTo>
                    <a:pt x="207" y="32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21" name="Freeform 109"/>
            <p:cNvSpPr>
              <a:spLocks/>
            </p:cNvSpPr>
            <p:nvPr/>
          </p:nvSpPr>
          <p:spPr bwMode="auto">
            <a:xfrm>
              <a:off x="1944" y="1334"/>
              <a:ext cx="453" cy="423"/>
            </a:xfrm>
            <a:custGeom>
              <a:avLst/>
              <a:gdLst>
                <a:gd name="T0" fmla="*/ 395 w 403"/>
                <a:gd name="T1" fmla="*/ 358 h 422"/>
                <a:gd name="T2" fmla="*/ 420 w 403"/>
                <a:gd name="T3" fmla="*/ 321 h 422"/>
                <a:gd name="T4" fmla="*/ 432 w 403"/>
                <a:gd name="T5" fmla="*/ 281 h 422"/>
                <a:gd name="T6" fmla="*/ 436 w 403"/>
                <a:gd name="T7" fmla="*/ 223 h 422"/>
                <a:gd name="T8" fmla="*/ 449 w 403"/>
                <a:gd name="T9" fmla="*/ 201 h 422"/>
                <a:gd name="T10" fmla="*/ 446 w 403"/>
                <a:gd name="T11" fmla="*/ 180 h 422"/>
                <a:gd name="T12" fmla="*/ 417 w 403"/>
                <a:gd name="T13" fmla="*/ 159 h 422"/>
                <a:gd name="T14" fmla="*/ 404 w 403"/>
                <a:gd name="T15" fmla="*/ 126 h 422"/>
                <a:gd name="T16" fmla="*/ 345 w 403"/>
                <a:gd name="T17" fmla="*/ 126 h 422"/>
                <a:gd name="T18" fmla="*/ 366 w 403"/>
                <a:gd name="T19" fmla="*/ 78 h 422"/>
                <a:gd name="T20" fmla="*/ 432 w 403"/>
                <a:gd name="T21" fmla="*/ 44 h 422"/>
                <a:gd name="T22" fmla="*/ 443 w 403"/>
                <a:gd name="T23" fmla="*/ 11 h 422"/>
                <a:gd name="T24" fmla="*/ 399 w 403"/>
                <a:gd name="T25" fmla="*/ 25 h 422"/>
                <a:gd name="T26" fmla="*/ 382 w 403"/>
                <a:gd name="T27" fmla="*/ 5 h 422"/>
                <a:gd name="T28" fmla="*/ 345 w 403"/>
                <a:gd name="T29" fmla="*/ 1 h 422"/>
                <a:gd name="T30" fmla="*/ 309 w 403"/>
                <a:gd name="T31" fmla="*/ 38 h 422"/>
                <a:gd name="T32" fmla="*/ 291 w 403"/>
                <a:gd name="T33" fmla="*/ 57 h 422"/>
                <a:gd name="T34" fmla="*/ 324 w 403"/>
                <a:gd name="T35" fmla="*/ 67 h 422"/>
                <a:gd name="T36" fmla="*/ 277 w 403"/>
                <a:gd name="T37" fmla="*/ 82 h 422"/>
                <a:gd name="T38" fmla="*/ 244 w 403"/>
                <a:gd name="T39" fmla="*/ 78 h 422"/>
                <a:gd name="T40" fmla="*/ 209 w 403"/>
                <a:gd name="T41" fmla="*/ 69 h 422"/>
                <a:gd name="T42" fmla="*/ 162 w 403"/>
                <a:gd name="T43" fmla="*/ 73 h 422"/>
                <a:gd name="T44" fmla="*/ 141 w 403"/>
                <a:gd name="T45" fmla="*/ 109 h 422"/>
                <a:gd name="T46" fmla="*/ 162 w 403"/>
                <a:gd name="T47" fmla="*/ 124 h 422"/>
                <a:gd name="T48" fmla="*/ 112 w 403"/>
                <a:gd name="T49" fmla="*/ 144 h 422"/>
                <a:gd name="T50" fmla="*/ 115 w 403"/>
                <a:gd name="T51" fmla="*/ 165 h 422"/>
                <a:gd name="T52" fmla="*/ 147 w 403"/>
                <a:gd name="T53" fmla="*/ 188 h 422"/>
                <a:gd name="T54" fmla="*/ 173 w 403"/>
                <a:gd name="T55" fmla="*/ 203 h 422"/>
                <a:gd name="T56" fmla="*/ 162 w 403"/>
                <a:gd name="T57" fmla="*/ 216 h 422"/>
                <a:gd name="T58" fmla="*/ 123 w 403"/>
                <a:gd name="T59" fmla="*/ 248 h 422"/>
                <a:gd name="T60" fmla="*/ 108 w 403"/>
                <a:gd name="T61" fmla="*/ 273 h 422"/>
                <a:gd name="T62" fmla="*/ 151 w 403"/>
                <a:gd name="T63" fmla="*/ 275 h 422"/>
                <a:gd name="T64" fmla="*/ 173 w 403"/>
                <a:gd name="T65" fmla="*/ 289 h 422"/>
                <a:gd name="T66" fmla="*/ 97 w 403"/>
                <a:gd name="T67" fmla="*/ 279 h 422"/>
                <a:gd name="T68" fmla="*/ 54 w 403"/>
                <a:gd name="T69" fmla="*/ 300 h 422"/>
                <a:gd name="T70" fmla="*/ 7 w 403"/>
                <a:gd name="T71" fmla="*/ 300 h 422"/>
                <a:gd name="T72" fmla="*/ 28 w 403"/>
                <a:gd name="T73" fmla="*/ 315 h 422"/>
                <a:gd name="T74" fmla="*/ 49 w 403"/>
                <a:gd name="T75" fmla="*/ 327 h 422"/>
                <a:gd name="T76" fmla="*/ 0 w 403"/>
                <a:gd name="T77" fmla="*/ 337 h 422"/>
                <a:gd name="T78" fmla="*/ 49 w 403"/>
                <a:gd name="T79" fmla="*/ 362 h 422"/>
                <a:gd name="T80" fmla="*/ 7 w 403"/>
                <a:gd name="T81" fmla="*/ 369 h 422"/>
                <a:gd name="T82" fmla="*/ 61 w 403"/>
                <a:gd name="T83" fmla="*/ 381 h 422"/>
                <a:gd name="T84" fmla="*/ 33 w 403"/>
                <a:gd name="T85" fmla="*/ 402 h 422"/>
                <a:gd name="T86" fmla="*/ 80 w 403"/>
                <a:gd name="T87" fmla="*/ 413 h 422"/>
                <a:gd name="T88" fmla="*/ 125 w 403"/>
                <a:gd name="T89" fmla="*/ 419 h 422"/>
                <a:gd name="T90" fmla="*/ 173 w 403"/>
                <a:gd name="T91" fmla="*/ 415 h 422"/>
                <a:gd name="T92" fmla="*/ 211 w 403"/>
                <a:gd name="T93" fmla="*/ 404 h 422"/>
                <a:gd name="T94" fmla="*/ 244 w 403"/>
                <a:gd name="T95" fmla="*/ 396 h 422"/>
                <a:gd name="T96" fmla="*/ 284 w 403"/>
                <a:gd name="T97" fmla="*/ 408 h 422"/>
                <a:gd name="T98" fmla="*/ 328 w 403"/>
                <a:gd name="T99" fmla="*/ 413 h 422"/>
                <a:gd name="T100" fmla="*/ 352 w 403"/>
                <a:gd name="T101" fmla="*/ 402 h 422"/>
                <a:gd name="T102" fmla="*/ 382 w 403"/>
                <a:gd name="T103" fmla="*/ 375 h 42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03"/>
                <a:gd name="T157" fmla="*/ 0 h 422"/>
                <a:gd name="T158" fmla="*/ 403 w 403"/>
                <a:gd name="T159" fmla="*/ 422 h 42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03" h="422">
                  <a:moveTo>
                    <a:pt x="340" y="374"/>
                  </a:moveTo>
                  <a:lnTo>
                    <a:pt x="346" y="368"/>
                  </a:lnTo>
                  <a:lnTo>
                    <a:pt x="351" y="357"/>
                  </a:lnTo>
                  <a:lnTo>
                    <a:pt x="359" y="347"/>
                  </a:lnTo>
                  <a:lnTo>
                    <a:pt x="371" y="332"/>
                  </a:lnTo>
                  <a:lnTo>
                    <a:pt x="374" y="320"/>
                  </a:lnTo>
                  <a:lnTo>
                    <a:pt x="374" y="301"/>
                  </a:lnTo>
                  <a:lnTo>
                    <a:pt x="378" y="288"/>
                  </a:lnTo>
                  <a:lnTo>
                    <a:pt x="384" y="280"/>
                  </a:lnTo>
                  <a:lnTo>
                    <a:pt x="384" y="259"/>
                  </a:lnTo>
                  <a:lnTo>
                    <a:pt x="384" y="238"/>
                  </a:lnTo>
                  <a:lnTo>
                    <a:pt x="388" y="222"/>
                  </a:lnTo>
                  <a:lnTo>
                    <a:pt x="384" y="205"/>
                  </a:lnTo>
                  <a:lnTo>
                    <a:pt x="390" y="201"/>
                  </a:lnTo>
                  <a:lnTo>
                    <a:pt x="399" y="201"/>
                  </a:lnTo>
                  <a:lnTo>
                    <a:pt x="403" y="193"/>
                  </a:lnTo>
                  <a:lnTo>
                    <a:pt x="399" y="184"/>
                  </a:lnTo>
                  <a:lnTo>
                    <a:pt x="397" y="180"/>
                  </a:lnTo>
                  <a:lnTo>
                    <a:pt x="374" y="182"/>
                  </a:lnTo>
                  <a:lnTo>
                    <a:pt x="371" y="178"/>
                  </a:lnTo>
                  <a:lnTo>
                    <a:pt x="371" y="159"/>
                  </a:lnTo>
                  <a:lnTo>
                    <a:pt x="365" y="14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42" y="126"/>
                  </a:lnTo>
                  <a:lnTo>
                    <a:pt x="313" y="130"/>
                  </a:lnTo>
                  <a:lnTo>
                    <a:pt x="307" y="126"/>
                  </a:lnTo>
                  <a:lnTo>
                    <a:pt x="303" y="113"/>
                  </a:lnTo>
                  <a:lnTo>
                    <a:pt x="307" y="92"/>
                  </a:lnTo>
                  <a:lnTo>
                    <a:pt x="326" y="78"/>
                  </a:lnTo>
                  <a:lnTo>
                    <a:pt x="336" y="65"/>
                  </a:lnTo>
                  <a:lnTo>
                    <a:pt x="361" y="57"/>
                  </a:lnTo>
                  <a:lnTo>
                    <a:pt x="384" y="44"/>
                  </a:lnTo>
                  <a:lnTo>
                    <a:pt x="384" y="36"/>
                  </a:lnTo>
                  <a:lnTo>
                    <a:pt x="394" y="23"/>
                  </a:lnTo>
                  <a:lnTo>
                    <a:pt x="394" y="11"/>
                  </a:lnTo>
                  <a:lnTo>
                    <a:pt x="388" y="5"/>
                  </a:lnTo>
                  <a:lnTo>
                    <a:pt x="374" y="7"/>
                  </a:lnTo>
                  <a:lnTo>
                    <a:pt x="355" y="25"/>
                  </a:lnTo>
                  <a:lnTo>
                    <a:pt x="349" y="23"/>
                  </a:lnTo>
                  <a:lnTo>
                    <a:pt x="351" y="5"/>
                  </a:lnTo>
                  <a:lnTo>
                    <a:pt x="340" y="5"/>
                  </a:lnTo>
                  <a:lnTo>
                    <a:pt x="326" y="0"/>
                  </a:lnTo>
                  <a:lnTo>
                    <a:pt x="313" y="5"/>
                  </a:lnTo>
                  <a:lnTo>
                    <a:pt x="307" y="1"/>
                  </a:lnTo>
                  <a:lnTo>
                    <a:pt x="288" y="15"/>
                  </a:lnTo>
                  <a:lnTo>
                    <a:pt x="288" y="25"/>
                  </a:lnTo>
                  <a:lnTo>
                    <a:pt x="275" y="38"/>
                  </a:lnTo>
                  <a:lnTo>
                    <a:pt x="263" y="34"/>
                  </a:lnTo>
                  <a:lnTo>
                    <a:pt x="250" y="42"/>
                  </a:lnTo>
                  <a:lnTo>
                    <a:pt x="259" y="57"/>
                  </a:lnTo>
                  <a:lnTo>
                    <a:pt x="269" y="59"/>
                  </a:lnTo>
                  <a:lnTo>
                    <a:pt x="284" y="63"/>
                  </a:lnTo>
                  <a:lnTo>
                    <a:pt x="288" y="67"/>
                  </a:lnTo>
                  <a:lnTo>
                    <a:pt x="288" y="73"/>
                  </a:lnTo>
                  <a:lnTo>
                    <a:pt x="265" y="73"/>
                  </a:lnTo>
                  <a:lnTo>
                    <a:pt x="246" y="82"/>
                  </a:lnTo>
                  <a:lnTo>
                    <a:pt x="246" y="99"/>
                  </a:lnTo>
                  <a:lnTo>
                    <a:pt x="234" y="86"/>
                  </a:lnTo>
                  <a:lnTo>
                    <a:pt x="217" y="78"/>
                  </a:lnTo>
                  <a:lnTo>
                    <a:pt x="202" y="86"/>
                  </a:lnTo>
                  <a:lnTo>
                    <a:pt x="202" y="71"/>
                  </a:lnTo>
                  <a:lnTo>
                    <a:pt x="186" y="69"/>
                  </a:lnTo>
                  <a:lnTo>
                    <a:pt x="179" y="57"/>
                  </a:lnTo>
                  <a:lnTo>
                    <a:pt x="154" y="61"/>
                  </a:lnTo>
                  <a:lnTo>
                    <a:pt x="144" y="73"/>
                  </a:lnTo>
                  <a:lnTo>
                    <a:pt x="134" y="73"/>
                  </a:lnTo>
                  <a:lnTo>
                    <a:pt x="115" y="90"/>
                  </a:lnTo>
                  <a:lnTo>
                    <a:pt x="125" y="109"/>
                  </a:lnTo>
                  <a:lnTo>
                    <a:pt x="138" y="109"/>
                  </a:lnTo>
                  <a:lnTo>
                    <a:pt x="148" y="117"/>
                  </a:lnTo>
                  <a:lnTo>
                    <a:pt x="144" y="124"/>
                  </a:lnTo>
                  <a:lnTo>
                    <a:pt x="125" y="124"/>
                  </a:lnTo>
                  <a:lnTo>
                    <a:pt x="111" y="142"/>
                  </a:lnTo>
                  <a:lnTo>
                    <a:pt x="100" y="144"/>
                  </a:lnTo>
                  <a:lnTo>
                    <a:pt x="92" y="155"/>
                  </a:lnTo>
                  <a:lnTo>
                    <a:pt x="92" y="165"/>
                  </a:lnTo>
                  <a:lnTo>
                    <a:pt x="102" y="165"/>
                  </a:lnTo>
                  <a:lnTo>
                    <a:pt x="111" y="180"/>
                  </a:lnTo>
                  <a:lnTo>
                    <a:pt x="121" y="180"/>
                  </a:lnTo>
                  <a:lnTo>
                    <a:pt x="131" y="188"/>
                  </a:lnTo>
                  <a:lnTo>
                    <a:pt x="131" y="197"/>
                  </a:lnTo>
                  <a:lnTo>
                    <a:pt x="138" y="203"/>
                  </a:lnTo>
                  <a:lnTo>
                    <a:pt x="154" y="203"/>
                  </a:lnTo>
                  <a:lnTo>
                    <a:pt x="167" y="213"/>
                  </a:lnTo>
                  <a:lnTo>
                    <a:pt x="167" y="217"/>
                  </a:lnTo>
                  <a:lnTo>
                    <a:pt x="144" y="215"/>
                  </a:lnTo>
                  <a:lnTo>
                    <a:pt x="121" y="232"/>
                  </a:lnTo>
                  <a:lnTo>
                    <a:pt x="119" y="247"/>
                  </a:lnTo>
                  <a:lnTo>
                    <a:pt x="109" y="247"/>
                  </a:lnTo>
                  <a:lnTo>
                    <a:pt x="90" y="261"/>
                  </a:lnTo>
                  <a:lnTo>
                    <a:pt x="86" y="268"/>
                  </a:lnTo>
                  <a:lnTo>
                    <a:pt x="96" y="272"/>
                  </a:lnTo>
                  <a:lnTo>
                    <a:pt x="115" y="278"/>
                  </a:lnTo>
                  <a:lnTo>
                    <a:pt x="125" y="278"/>
                  </a:lnTo>
                  <a:lnTo>
                    <a:pt x="134" y="274"/>
                  </a:lnTo>
                  <a:lnTo>
                    <a:pt x="144" y="274"/>
                  </a:lnTo>
                  <a:lnTo>
                    <a:pt x="154" y="282"/>
                  </a:lnTo>
                  <a:lnTo>
                    <a:pt x="154" y="288"/>
                  </a:lnTo>
                  <a:lnTo>
                    <a:pt x="134" y="288"/>
                  </a:lnTo>
                  <a:lnTo>
                    <a:pt x="106" y="280"/>
                  </a:lnTo>
                  <a:lnTo>
                    <a:pt x="86" y="278"/>
                  </a:lnTo>
                  <a:lnTo>
                    <a:pt x="73" y="286"/>
                  </a:lnTo>
                  <a:lnTo>
                    <a:pt x="54" y="286"/>
                  </a:lnTo>
                  <a:lnTo>
                    <a:pt x="48" y="299"/>
                  </a:lnTo>
                  <a:lnTo>
                    <a:pt x="38" y="293"/>
                  </a:lnTo>
                  <a:lnTo>
                    <a:pt x="25" y="289"/>
                  </a:lnTo>
                  <a:lnTo>
                    <a:pt x="6" y="299"/>
                  </a:lnTo>
                  <a:lnTo>
                    <a:pt x="6" y="305"/>
                  </a:lnTo>
                  <a:lnTo>
                    <a:pt x="19" y="309"/>
                  </a:lnTo>
                  <a:lnTo>
                    <a:pt x="25" y="314"/>
                  </a:lnTo>
                  <a:lnTo>
                    <a:pt x="38" y="316"/>
                  </a:lnTo>
                  <a:lnTo>
                    <a:pt x="44" y="320"/>
                  </a:lnTo>
                  <a:lnTo>
                    <a:pt x="44" y="326"/>
                  </a:lnTo>
                  <a:lnTo>
                    <a:pt x="29" y="320"/>
                  </a:lnTo>
                  <a:lnTo>
                    <a:pt x="10" y="320"/>
                  </a:lnTo>
                  <a:lnTo>
                    <a:pt x="0" y="336"/>
                  </a:lnTo>
                  <a:lnTo>
                    <a:pt x="10" y="349"/>
                  </a:lnTo>
                  <a:lnTo>
                    <a:pt x="35" y="349"/>
                  </a:lnTo>
                  <a:lnTo>
                    <a:pt x="44" y="361"/>
                  </a:lnTo>
                  <a:lnTo>
                    <a:pt x="38" y="362"/>
                  </a:lnTo>
                  <a:lnTo>
                    <a:pt x="15" y="361"/>
                  </a:lnTo>
                  <a:lnTo>
                    <a:pt x="6" y="368"/>
                  </a:lnTo>
                  <a:lnTo>
                    <a:pt x="6" y="376"/>
                  </a:lnTo>
                  <a:lnTo>
                    <a:pt x="25" y="380"/>
                  </a:lnTo>
                  <a:lnTo>
                    <a:pt x="54" y="380"/>
                  </a:lnTo>
                  <a:lnTo>
                    <a:pt x="52" y="389"/>
                  </a:lnTo>
                  <a:lnTo>
                    <a:pt x="35" y="389"/>
                  </a:lnTo>
                  <a:lnTo>
                    <a:pt x="29" y="401"/>
                  </a:lnTo>
                  <a:lnTo>
                    <a:pt x="48" y="407"/>
                  </a:lnTo>
                  <a:lnTo>
                    <a:pt x="58" y="414"/>
                  </a:lnTo>
                  <a:lnTo>
                    <a:pt x="71" y="412"/>
                  </a:lnTo>
                  <a:lnTo>
                    <a:pt x="83" y="418"/>
                  </a:lnTo>
                  <a:lnTo>
                    <a:pt x="96" y="412"/>
                  </a:lnTo>
                  <a:lnTo>
                    <a:pt x="111" y="418"/>
                  </a:lnTo>
                  <a:lnTo>
                    <a:pt x="140" y="414"/>
                  </a:lnTo>
                  <a:lnTo>
                    <a:pt x="150" y="401"/>
                  </a:lnTo>
                  <a:lnTo>
                    <a:pt x="154" y="414"/>
                  </a:lnTo>
                  <a:lnTo>
                    <a:pt x="169" y="416"/>
                  </a:lnTo>
                  <a:lnTo>
                    <a:pt x="179" y="410"/>
                  </a:lnTo>
                  <a:lnTo>
                    <a:pt x="188" y="403"/>
                  </a:lnTo>
                  <a:lnTo>
                    <a:pt x="207" y="407"/>
                  </a:lnTo>
                  <a:lnTo>
                    <a:pt x="217" y="403"/>
                  </a:lnTo>
                  <a:lnTo>
                    <a:pt x="217" y="395"/>
                  </a:lnTo>
                  <a:lnTo>
                    <a:pt x="227" y="401"/>
                  </a:lnTo>
                  <a:lnTo>
                    <a:pt x="244" y="399"/>
                  </a:lnTo>
                  <a:lnTo>
                    <a:pt x="253" y="407"/>
                  </a:lnTo>
                  <a:lnTo>
                    <a:pt x="265" y="401"/>
                  </a:lnTo>
                  <a:lnTo>
                    <a:pt x="275" y="412"/>
                  </a:lnTo>
                  <a:lnTo>
                    <a:pt x="292" y="412"/>
                  </a:lnTo>
                  <a:lnTo>
                    <a:pt x="307" y="422"/>
                  </a:lnTo>
                  <a:lnTo>
                    <a:pt x="317" y="416"/>
                  </a:lnTo>
                  <a:lnTo>
                    <a:pt x="313" y="401"/>
                  </a:lnTo>
                  <a:lnTo>
                    <a:pt x="323" y="393"/>
                  </a:lnTo>
                  <a:lnTo>
                    <a:pt x="332" y="378"/>
                  </a:lnTo>
                  <a:lnTo>
                    <a:pt x="340" y="37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22" name="Freeform 110"/>
            <p:cNvSpPr>
              <a:spLocks/>
            </p:cNvSpPr>
            <p:nvPr/>
          </p:nvSpPr>
          <p:spPr bwMode="auto">
            <a:xfrm>
              <a:off x="1939" y="1330"/>
              <a:ext cx="463" cy="431"/>
            </a:xfrm>
            <a:custGeom>
              <a:avLst/>
              <a:gdLst>
                <a:gd name="T0" fmla="*/ 430 w 411"/>
                <a:gd name="T1" fmla="*/ 327 h 430"/>
                <a:gd name="T2" fmla="*/ 456 w 411"/>
                <a:gd name="T3" fmla="*/ 209 h 430"/>
                <a:gd name="T4" fmla="*/ 452 w 411"/>
                <a:gd name="T5" fmla="*/ 180 h 430"/>
                <a:gd name="T6" fmla="*/ 411 w 411"/>
                <a:gd name="T7" fmla="*/ 126 h 430"/>
                <a:gd name="T8" fmla="*/ 385 w 411"/>
                <a:gd name="T9" fmla="*/ 73 h 430"/>
                <a:gd name="T10" fmla="*/ 451 w 411"/>
                <a:gd name="T11" fmla="*/ 13 h 430"/>
                <a:gd name="T12" fmla="*/ 402 w 411"/>
                <a:gd name="T13" fmla="*/ 25 h 430"/>
                <a:gd name="T14" fmla="*/ 353 w 411"/>
                <a:gd name="T15" fmla="*/ 2 h 430"/>
                <a:gd name="T16" fmla="*/ 284 w 411"/>
                <a:gd name="T17" fmla="*/ 42 h 430"/>
                <a:gd name="T18" fmla="*/ 308 w 411"/>
                <a:gd name="T19" fmla="*/ 67 h 430"/>
                <a:gd name="T20" fmla="*/ 277 w 411"/>
                <a:gd name="T21" fmla="*/ 94 h 430"/>
                <a:gd name="T22" fmla="*/ 234 w 411"/>
                <a:gd name="T23" fmla="*/ 71 h 430"/>
                <a:gd name="T24" fmla="*/ 176 w 411"/>
                <a:gd name="T25" fmla="*/ 61 h 430"/>
                <a:gd name="T26" fmla="*/ 141 w 411"/>
                <a:gd name="T27" fmla="*/ 115 h 430"/>
                <a:gd name="T28" fmla="*/ 141 w 411"/>
                <a:gd name="T29" fmla="*/ 126 h 430"/>
                <a:gd name="T30" fmla="*/ 106 w 411"/>
                <a:gd name="T31" fmla="*/ 173 h 430"/>
                <a:gd name="T32" fmla="*/ 150 w 411"/>
                <a:gd name="T33" fmla="*/ 203 h 430"/>
                <a:gd name="T34" fmla="*/ 139 w 411"/>
                <a:gd name="T35" fmla="*/ 233 h 430"/>
                <a:gd name="T36" fmla="*/ 98 w 411"/>
                <a:gd name="T37" fmla="*/ 275 h 430"/>
                <a:gd name="T38" fmla="*/ 176 w 411"/>
                <a:gd name="T39" fmla="*/ 291 h 430"/>
                <a:gd name="T40" fmla="*/ 61 w 411"/>
                <a:gd name="T41" fmla="*/ 289 h 430"/>
                <a:gd name="T42" fmla="*/ 7 w 411"/>
                <a:gd name="T43" fmla="*/ 312 h 430"/>
                <a:gd name="T44" fmla="*/ 50 w 411"/>
                <a:gd name="T45" fmla="*/ 327 h 430"/>
                <a:gd name="T46" fmla="*/ 11 w 411"/>
                <a:gd name="T47" fmla="*/ 356 h 430"/>
                <a:gd name="T48" fmla="*/ 7 w 411"/>
                <a:gd name="T49" fmla="*/ 383 h 430"/>
                <a:gd name="T50" fmla="*/ 42 w 411"/>
                <a:gd name="T51" fmla="*/ 392 h 430"/>
                <a:gd name="T52" fmla="*/ 84 w 411"/>
                <a:gd name="T53" fmla="*/ 421 h 430"/>
                <a:gd name="T54" fmla="*/ 167 w 411"/>
                <a:gd name="T55" fmla="*/ 421 h 430"/>
                <a:gd name="T56" fmla="*/ 207 w 411"/>
                <a:gd name="T57" fmla="*/ 419 h 430"/>
                <a:gd name="T58" fmla="*/ 260 w 411"/>
                <a:gd name="T59" fmla="*/ 410 h 430"/>
                <a:gd name="T60" fmla="*/ 348 w 411"/>
                <a:gd name="T61" fmla="*/ 431 h 430"/>
                <a:gd name="T62" fmla="*/ 372 w 411"/>
                <a:gd name="T63" fmla="*/ 400 h 430"/>
                <a:gd name="T64" fmla="*/ 355 w 411"/>
                <a:gd name="T65" fmla="*/ 402 h 430"/>
                <a:gd name="T66" fmla="*/ 308 w 411"/>
                <a:gd name="T67" fmla="*/ 404 h 430"/>
                <a:gd name="T68" fmla="*/ 247 w 411"/>
                <a:gd name="T69" fmla="*/ 396 h 430"/>
                <a:gd name="T70" fmla="*/ 195 w 411"/>
                <a:gd name="T71" fmla="*/ 417 h 430"/>
                <a:gd name="T72" fmla="*/ 115 w 411"/>
                <a:gd name="T73" fmla="*/ 414 h 430"/>
                <a:gd name="T74" fmla="*/ 45 w 411"/>
                <a:gd name="T75" fmla="*/ 398 h 430"/>
                <a:gd name="T76" fmla="*/ 33 w 411"/>
                <a:gd name="T77" fmla="*/ 381 h 430"/>
                <a:gd name="T78" fmla="*/ 59 w 411"/>
                <a:gd name="T79" fmla="*/ 364 h 430"/>
                <a:gd name="T80" fmla="*/ 52 w 411"/>
                <a:gd name="T81" fmla="*/ 335 h 430"/>
                <a:gd name="T82" fmla="*/ 35 w 411"/>
                <a:gd name="T83" fmla="*/ 316 h 430"/>
                <a:gd name="T84" fmla="*/ 61 w 411"/>
                <a:gd name="T85" fmla="*/ 308 h 430"/>
                <a:gd name="T86" fmla="*/ 180 w 411"/>
                <a:gd name="T87" fmla="*/ 294 h 430"/>
                <a:gd name="T88" fmla="*/ 115 w 411"/>
                <a:gd name="T89" fmla="*/ 273 h 430"/>
                <a:gd name="T90" fmla="*/ 169 w 411"/>
                <a:gd name="T91" fmla="*/ 223 h 430"/>
                <a:gd name="T92" fmla="*/ 162 w 411"/>
                <a:gd name="T93" fmla="*/ 203 h 430"/>
                <a:gd name="T94" fmla="*/ 122 w 411"/>
                <a:gd name="T95" fmla="*/ 165 h 430"/>
                <a:gd name="T96" fmla="*/ 169 w 411"/>
                <a:gd name="T97" fmla="*/ 132 h 430"/>
                <a:gd name="T98" fmla="*/ 158 w 411"/>
                <a:gd name="T99" fmla="*/ 80 h 430"/>
                <a:gd name="T100" fmla="*/ 228 w 411"/>
                <a:gd name="T101" fmla="*/ 78 h 430"/>
                <a:gd name="T102" fmla="*/ 279 w 411"/>
                <a:gd name="T103" fmla="*/ 105 h 430"/>
                <a:gd name="T104" fmla="*/ 331 w 411"/>
                <a:gd name="T105" fmla="*/ 78 h 430"/>
                <a:gd name="T106" fmla="*/ 299 w 411"/>
                <a:gd name="T107" fmla="*/ 57 h 430"/>
                <a:gd name="T108" fmla="*/ 333 w 411"/>
                <a:gd name="T109" fmla="*/ 21 h 430"/>
                <a:gd name="T110" fmla="*/ 394 w 411"/>
                <a:gd name="T111" fmla="*/ 29 h 430"/>
                <a:gd name="T112" fmla="*/ 444 w 411"/>
                <a:gd name="T113" fmla="*/ 17 h 430"/>
                <a:gd name="T114" fmla="*/ 348 w 411"/>
                <a:gd name="T115" fmla="*/ 92 h 430"/>
                <a:gd name="T116" fmla="*/ 355 w 411"/>
                <a:gd name="T117" fmla="*/ 138 h 430"/>
                <a:gd name="T118" fmla="*/ 420 w 411"/>
                <a:gd name="T119" fmla="*/ 184 h 430"/>
                <a:gd name="T120" fmla="*/ 442 w 411"/>
                <a:gd name="T121" fmla="*/ 201 h 430"/>
                <a:gd name="T122" fmla="*/ 426 w 411"/>
                <a:gd name="T123" fmla="*/ 291 h 430"/>
                <a:gd name="T124" fmla="*/ 390 w 411"/>
                <a:gd name="T125" fmla="*/ 383 h 43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11"/>
                <a:gd name="T190" fmla="*/ 0 h 430"/>
                <a:gd name="T191" fmla="*/ 411 w 411"/>
                <a:gd name="T192" fmla="*/ 430 h 43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11" h="430">
                  <a:moveTo>
                    <a:pt x="346" y="382"/>
                  </a:moveTo>
                  <a:lnTo>
                    <a:pt x="346" y="380"/>
                  </a:lnTo>
                  <a:lnTo>
                    <a:pt x="352" y="374"/>
                  </a:lnTo>
                  <a:lnTo>
                    <a:pt x="353" y="374"/>
                  </a:lnTo>
                  <a:lnTo>
                    <a:pt x="359" y="363"/>
                  </a:lnTo>
                  <a:lnTo>
                    <a:pt x="367" y="353"/>
                  </a:lnTo>
                  <a:lnTo>
                    <a:pt x="378" y="338"/>
                  </a:lnTo>
                  <a:lnTo>
                    <a:pt x="382" y="326"/>
                  </a:lnTo>
                  <a:lnTo>
                    <a:pt x="382" y="305"/>
                  </a:lnTo>
                  <a:lnTo>
                    <a:pt x="386" y="293"/>
                  </a:lnTo>
                  <a:lnTo>
                    <a:pt x="392" y="286"/>
                  </a:lnTo>
                  <a:lnTo>
                    <a:pt x="392" y="242"/>
                  </a:lnTo>
                  <a:lnTo>
                    <a:pt x="396" y="226"/>
                  </a:lnTo>
                  <a:lnTo>
                    <a:pt x="392" y="211"/>
                  </a:lnTo>
                  <a:lnTo>
                    <a:pt x="396" y="209"/>
                  </a:lnTo>
                  <a:lnTo>
                    <a:pt x="405" y="209"/>
                  </a:lnTo>
                  <a:lnTo>
                    <a:pt x="405" y="207"/>
                  </a:lnTo>
                  <a:lnTo>
                    <a:pt x="407" y="207"/>
                  </a:lnTo>
                  <a:lnTo>
                    <a:pt x="411" y="199"/>
                  </a:lnTo>
                  <a:lnTo>
                    <a:pt x="411" y="196"/>
                  </a:lnTo>
                  <a:lnTo>
                    <a:pt x="407" y="186"/>
                  </a:lnTo>
                  <a:lnTo>
                    <a:pt x="405" y="182"/>
                  </a:lnTo>
                  <a:lnTo>
                    <a:pt x="403" y="180"/>
                  </a:lnTo>
                  <a:lnTo>
                    <a:pt x="401" y="180"/>
                  </a:lnTo>
                  <a:lnTo>
                    <a:pt x="380" y="182"/>
                  </a:lnTo>
                  <a:lnTo>
                    <a:pt x="378" y="180"/>
                  </a:lnTo>
                  <a:lnTo>
                    <a:pt x="378" y="161"/>
                  </a:lnTo>
                  <a:lnTo>
                    <a:pt x="373" y="148"/>
                  </a:lnTo>
                  <a:lnTo>
                    <a:pt x="373" y="134"/>
                  </a:lnTo>
                  <a:lnTo>
                    <a:pt x="371" y="134"/>
                  </a:lnTo>
                  <a:lnTo>
                    <a:pt x="365" y="128"/>
                  </a:lnTo>
                  <a:lnTo>
                    <a:pt x="365" y="126"/>
                  </a:lnTo>
                  <a:lnTo>
                    <a:pt x="346" y="126"/>
                  </a:lnTo>
                  <a:lnTo>
                    <a:pt x="317" y="130"/>
                  </a:lnTo>
                  <a:lnTo>
                    <a:pt x="315" y="128"/>
                  </a:lnTo>
                  <a:lnTo>
                    <a:pt x="311" y="117"/>
                  </a:lnTo>
                  <a:lnTo>
                    <a:pt x="315" y="98"/>
                  </a:lnTo>
                  <a:lnTo>
                    <a:pt x="332" y="86"/>
                  </a:lnTo>
                  <a:lnTo>
                    <a:pt x="334" y="84"/>
                  </a:lnTo>
                  <a:lnTo>
                    <a:pt x="342" y="73"/>
                  </a:lnTo>
                  <a:lnTo>
                    <a:pt x="367" y="65"/>
                  </a:lnTo>
                  <a:lnTo>
                    <a:pt x="390" y="52"/>
                  </a:lnTo>
                  <a:lnTo>
                    <a:pt x="390" y="50"/>
                  </a:lnTo>
                  <a:lnTo>
                    <a:pt x="392" y="50"/>
                  </a:lnTo>
                  <a:lnTo>
                    <a:pt x="392" y="42"/>
                  </a:lnTo>
                  <a:lnTo>
                    <a:pt x="401" y="29"/>
                  </a:lnTo>
                  <a:lnTo>
                    <a:pt x="401" y="13"/>
                  </a:lnTo>
                  <a:lnTo>
                    <a:pt x="400" y="13"/>
                  </a:lnTo>
                  <a:lnTo>
                    <a:pt x="394" y="7"/>
                  </a:lnTo>
                  <a:lnTo>
                    <a:pt x="394" y="5"/>
                  </a:lnTo>
                  <a:lnTo>
                    <a:pt x="392" y="5"/>
                  </a:lnTo>
                  <a:lnTo>
                    <a:pt x="378" y="7"/>
                  </a:lnTo>
                  <a:lnTo>
                    <a:pt x="377" y="7"/>
                  </a:lnTo>
                  <a:lnTo>
                    <a:pt x="377" y="9"/>
                  </a:lnTo>
                  <a:lnTo>
                    <a:pt x="359" y="25"/>
                  </a:lnTo>
                  <a:lnTo>
                    <a:pt x="357" y="25"/>
                  </a:lnTo>
                  <a:lnTo>
                    <a:pt x="359" y="9"/>
                  </a:lnTo>
                  <a:lnTo>
                    <a:pt x="359" y="7"/>
                  </a:lnTo>
                  <a:lnTo>
                    <a:pt x="357" y="5"/>
                  </a:lnTo>
                  <a:lnTo>
                    <a:pt x="344" y="5"/>
                  </a:lnTo>
                  <a:lnTo>
                    <a:pt x="332" y="0"/>
                  </a:lnTo>
                  <a:lnTo>
                    <a:pt x="328" y="0"/>
                  </a:lnTo>
                  <a:lnTo>
                    <a:pt x="317" y="5"/>
                  </a:lnTo>
                  <a:lnTo>
                    <a:pt x="313" y="2"/>
                  </a:lnTo>
                  <a:lnTo>
                    <a:pt x="309" y="2"/>
                  </a:lnTo>
                  <a:lnTo>
                    <a:pt x="290" y="15"/>
                  </a:lnTo>
                  <a:lnTo>
                    <a:pt x="288" y="17"/>
                  </a:lnTo>
                  <a:lnTo>
                    <a:pt x="288" y="27"/>
                  </a:lnTo>
                  <a:lnTo>
                    <a:pt x="277" y="38"/>
                  </a:lnTo>
                  <a:lnTo>
                    <a:pt x="269" y="34"/>
                  </a:lnTo>
                  <a:lnTo>
                    <a:pt x="265" y="34"/>
                  </a:lnTo>
                  <a:lnTo>
                    <a:pt x="252" y="42"/>
                  </a:lnTo>
                  <a:lnTo>
                    <a:pt x="252" y="44"/>
                  </a:lnTo>
                  <a:lnTo>
                    <a:pt x="250" y="44"/>
                  </a:lnTo>
                  <a:lnTo>
                    <a:pt x="250" y="48"/>
                  </a:lnTo>
                  <a:lnTo>
                    <a:pt x="259" y="63"/>
                  </a:lnTo>
                  <a:lnTo>
                    <a:pt x="261" y="63"/>
                  </a:lnTo>
                  <a:lnTo>
                    <a:pt x="261" y="65"/>
                  </a:lnTo>
                  <a:lnTo>
                    <a:pt x="263" y="65"/>
                  </a:lnTo>
                  <a:lnTo>
                    <a:pt x="273" y="67"/>
                  </a:lnTo>
                  <a:lnTo>
                    <a:pt x="286" y="71"/>
                  </a:lnTo>
                  <a:lnTo>
                    <a:pt x="290" y="75"/>
                  </a:lnTo>
                  <a:lnTo>
                    <a:pt x="269" y="73"/>
                  </a:lnTo>
                  <a:lnTo>
                    <a:pt x="267" y="73"/>
                  </a:lnTo>
                  <a:lnTo>
                    <a:pt x="248" y="82"/>
                  </a:lnTo>
                  <a:lnTo>
                    <a:pt x="248" y="84"/>
                  </a:lnTo>
                  <a:lnTo>
                    <a:pt x="246" y="84"/>
                  </a:lnTo>
                  <a:lnTo>
                    <a:pt x="246" y="94"/>
                  </a:lnTo>
                  <a:lnTo>
                    <a:pt x="242" y="88"/>
                  </a:lnTo>
                  <a:lnTo>
                    <a:pt x="240" y="86"/>
                  </a:lnTo>
                  <a:lnTo>
                    <a:pt x="223" y="78"/>
                  </a:lnTo>
                  <a:lnTo>
                    <a:pt x="219" y="78"/>
                  </a:lnTo>
                  <a:lnTo>
                    <a:pt x="209" y="84"/>
                  </a:lnTo>
                  <a:lnTo>
                    <a:pt x="209" y="73"/>
                  </a:lnTo>
                  <a:lnTo>
                    <a:pt x="208" y="73"/>
                  </a:lnTo>
                  <a:lnTo>
                    <a:pt x="208" y="71"/>
                  </a:lnTo>
                  <a:lnTo>
                    <a:pt x="206" y="71"/>
                  </a:lnTo>
                  <a:lnTo>
                    <a:pt x="192" y="69"/>
                  </a:lnTo>
                  <a:lnTo>
                    <a:pt x="186" y="59"/>
                  </a:lnTo>
                  <a:lnTo>
                    <a:pt x="184" y="59"/>
                  </a:lnTo>
                  <a:lnTo>
                    <a:pt x="184" y="57"/>
                  </a:lnTo>
                  <a:lnTo>
                    <a:pt x="183" y="57"/>
                  </a:lnTo>
                  <a:lnTo>
                    <a:pt x="158" y="61"/>
                  </a:lnTo>
                  <a:lnTo>
                    <a:pt x="156" y="61"/>
                  </a:lnTo>
                  <a:lnTo>
                    <a:pt x="154" y="63"/>
                  </a:lnTo>
                  <a:lnTo>
                    <a:pt x="146" y="73"/>
                  </a:lnTo>
                  <a:lnTo>
                    <a:pt x="136" y="73"/>
                  </a:lnTo>
                  <a:lnTo>
                    <a:pt x="136" y="75"/>
                  </a:lnTo>
                  <a:lnTo>
                    <a:pt x="117" y="92"/>
                  </a:lnTo>
                  <a:lnTo>
                    <a:pt x="115" y="92"/>
                  </a:lnTo>
                  <a:lnTo>
                    <a:pt x="115" y="96"/>
                  </a:lnTo>
                  <a:lnTo>
                    <a:pt x="125" y="115"/>
                  </a:lnTo>
                  <a:lnTo>
                    <a:pt x="127" y="115"/>
                  </a:lnTo>
                  <a:lnTo>
                    <a:pt x="127" y="117"/>
                  </a:lnTo>
                  <a:lnTo>
                    <a:pt x="140" y="117"/>
                  </a:lnTo>
                  <a:lnTo>
                    <a:pt x="146" y="123"/>
                  </a:lnTo>
                  <a:lnTo>
                    <a:pt x="146" y="125"/>
                  </a:lnTo>
                  <a:lnTo>
                    <a:pt x="127" y="125"/>
                  </a:lnTo>
                  <a:lnTo>
                    <a:pt x="127" y="126"/>
                  </a:lnTo>
                  <a:lnTo>
                    <a:pt x="125" y="126"/>
                  </a:lnTo>
                  <a:lnTo>
                    <a:pt x="113" y="142"/>
                  </a:lnTo>
                  <a:lnTo>
                    <a:pt x="104" y="144"/>
                  </a:lnTo>
                  <a:lnTo>
                    <a:pt x="102" y="144"/>
                  </a:lnTo>
                  <a:lnTo>
                    <a:pt x="100" y="146"/>
                  </a:lnTo>
                  <a:lnTo>
                    <a:pt x="92" y="157"/>
                  </a:lnTo>
                  <a:lnTo>
                    <a:pt x="92" y="171"/>
                  </a:lnTo>
                  <a:lnTo>
                    <a:pt x="94" y="171"/>
                  </a:lnTo>
                  <a:lnTo>
                    <a:pt x="94" y="173"/>
                  </a:lnTo>
                  <a:lnTo>
                    <a:pt x="104" y="173"/>
                  </a:lnTo>
                  <a:lnTo>
                    <a:pt x="112" y="186"/>
                  </a:lnTo>
                  <a:lnTo>
                    <a:pt x="113" y="186"/>
                  </a:lnTo>
                  <a:lnTo>
                    <a:pt x="113" y="188"/>
                  </a:lnTo>
                  <a:lnTo>
                    <a:pt x="123" y="188"/>
                  </a:lnTo>
                  <a:lnTo>
                    <a:pt x="131" y="194"/>
                  </a:lnTo>
                  <a:lnTo>
                    <a:pt x="131" y="203"/>
                  </a:lnTo>
                  <a:lnTo>
                    <a:pt x="133" y="203"/>
                  </a:lnTo>
                  <a:lnTo>
                    <a:pt x="133" y="205"/>
                  </a:lnTo>
                  <a:lnTo>
                    <a:pt x="140" y="211"/>
                  </a:lnTo>
                  <a:lnTo>
                    <a:pt x="156" y="211"/>
                  </a:lnTo>
                  <a:lnTo>
                    <a:pt x="167" y="219"/>
                  </a:lnTo>
                  <a:lnTo>
                    <a:pt x="169" y="219"/>
                  </a:lnTo>
                  <a:lnTo>
                    <a:pt x="148" y="215"/>
                  </a:lnTo>
                  <a:lnTo>
                    <a:pt x="146" y="215"/>
                  </a:lnTo>
                  <a:lnTo>
                    <a:pt x="123" y="232"/>
                  </a:lnTo>
                  <a:lnTo>
                    <a:pt x="121" y="234"/>
                  </a:lnTo>
                  <a:lnTo>
                    <a:pt x="121" y="236"/>
                  </a:lnTo>
                  <a:lnTo>
                    <a:pt x="119" y="247"/>
                  </a:lnTo>
                  <a:lnTo>
                    <a:pt x="112" y="247"/>
                  </a:lnTo>
                  <a:lnTo>
                    <a:pt x="92" y="261"/>
                  </a:lnTo>
                  <a:lnTo>
                    <a:pt x="90" y="263"/>
                  </a:lnTo>
                  <a:lnTo>
                    <a:pt x="87" y="270"/>
                  </a:lnTo>
                  <a:lnTo>
                    <a:pt x="87" y="274"/>
                  </a:lnTo>
                  <a:lnTo>
                    <a:pt x="88" y="276"/>
                  </a:lnTo>
                  <a:lnTo>
                    <a:pt x="98" y="280"/>
                  </a:lnTo>
                  <a:lnTo>
                    <a:pt x="117" y="286"/>
                  </a:lnTo>
                  <a:lnTo>
                    <a:pt x="131" y="286"/>
                  </a:lnTo>
                  <a:lnTo>
                    <a:pt x="138" y="282"/>
                  </a:lnTo>
                  <a:lnTo>
                    <a:pt x="146" y="282"/>
                  </a:lnTo>
                  <a:lnTo>
                    <a:pt x="154" y="288"/>
                  </a:lnTo>
                  <a:lnTo>
                    <a:pt x="156" y="290"/>
                  </a:lnTo>
                  <a:lnTo>
                    <a:pt x="138" y="288"/>
                  </a:lnTo>
                  <a:lnTo>
                    <a:pt x="110" y="280"/>
                  </a:lnTo>
                  <a:lnTo>
                    <a:pt x="90" y="278"/>
                  </a:lnTo>
                  <a:lnTo>
                    <a:pt x="88" y="278"/>
                  </a:lnTo>
                  <a:lnTo>
                    <a:pt x="75" y="286"/>
                  </a:lnTo>
                  <a:lnTo>
                    <a:pt x="56" y="286"/>
                  </a:lnTo>
                  <a:lnTo>
                    <a:pt x="56" y="288"/>
                  </a:lnTo>
                  <a:lnTo>
                    <a:pt x="54" y="288"/>
                  </a:lnTo>
                  <a:lnTo>
                    <a:pt x="50" y="297"/>
                  </a:lnTo>
                  <a:lnTo>
                    <a:pt x="44" y="293"/>
                  </a:lnTo>
                  <a:lnTo>
                    <a:pt x="31" y="290"/>
                  </a:lnTo>
                  <a:lnTo>
                    <a:pt x="27" y="290"/>
                  </a:lnTo>
                  <a:lnTo>
                    <a:pt x="8" y="299"/>
                  </a:lnTo>
                  <a:lnTo>
                    <a:pt x="8" y="301"/>
                  </a:lnTo>
                  <a:lnTo>
                    <a:pt x="6" y="301"/>
                  </a:lnTo>
                  <a:lnTo>
                    <a:pt x="6" y="311"/>
                  </a:lnTo>
                  <a:lnTo>
                    <a:pt x="8" y="311"/>
                  </a:lnTo>
                  <a:lnTo>
                    <a:pt x="8" y="313"/>
                  </a:lnTo>
                  <a:lnTo>
                    <a:pt x="21" y="317"/>
                  </a:lnTo>
                  <a:lnTo>
                    <a:pt x="27" y="320"/>
                  </a:lnTo>
                  <a:lnTo>
                    <a:pt x="27" y="322"/>
                  </a:lnTo>
                  <a:lnTo>
                    <a:pt x="29" y="322"/>
                  </a:lnTo>
                  <a:lnTo>
                    <a:pt x="40" y="324"/>
                  </a:lnTo>
                  <a:lnTo>
                    <a:pt x="44" y="326"/>
                  </a:lnTo>
                  <a:lnTo>
                    <a:pt x="46" y="328"/>
                  </a:lnTo>
                  <a:lnTo>
                    <a:pt x="35" y="320"/>
                  </a:lnTo>
                  <a:lnTo>
                    <a:pt x="12" y="320"/>
                  </a:lnTo>
                  <a:lnTo>
                    <a:pt x="12" y="322"/>
                  </a:lnTo>
                  <a:lnTo>
                    <a:pt x="10" y="322"/>
                  </a:lnTo>
                  <a:lnTo>
                    <a:pt x="0" y="338"/>
                  </a:lnTo>
                  <a:lnTo>
                    <a:pt x="0" y="341"/>
                  </a:lnTo>
                  <a:lnTo>
                    <a:pt x="10" y="355"/>
                  </a:lnTo>
                  <a:lnTo>
                    <a:pt x="12" y="357"/>
                  </a:lnTo>
                  <a:lnTo>
                    <a:pt x="37" y="357"/>
                  </a:lnTo>
                  <a:lnTo>
                    <a:pt x="42" y="363"/>
                  </a:lnTo>
                  <a:lnTo>
                    <a:pt x="19" y="361"/>
                  </a:lnTo>
                  <a:lnTo>
                    <a:pt x="17" y="361"/>
                  </a:lnTo>
                  <a:lnTo>
                    <a:pt x="8" y="368"/>
                  </a:lnTo>
                  <a:lnTo>
                    <a:pt x="6" y="370"/>
                  </a:lnTo>
                  <a:lnTo>
                    <a:pt x="6" y="382"/>
                  </a:lnTo>
                  <a:lnTo>
                    <a:pt x="8" y="382"/>
                  </a:lnTo>
                  <a:lnTo>
                    <a:pt x="8" y="384"/>
                  </a:lnTo>
                  <a:lnTo>
                    <a:pt x="10" y="384"/>
                  </a:lnTo>
                  <a:lnTo>
                    <a:pt x="29" y="388"/>
                  </a:lnTo>
                  <a:lnTo>
                    <a:pt x="54" y="388"/>
                  </a:lnTo>
                  <a:lnTo>
                    <a:pt x="52" y="389"/>
                  </a:lnTo>
                  <a:lnTo>
                    <a:pt x="37" y="389"/>
                  </a:lnTo>
                  <a:lnTo>
                    <a:pt x="37" y="391"/>
                  </a:lnTo>
                  <a:lnTo>
                    <a:pt x="35" y="391"/>
                  </a:lnTo>
                  <a:lnTo>
                    <a:pt x="29" y="403"/>
                  </a:lnTo>
                  <a:lnTo>
                    <a:pt x="29" y="407"/>
                  </a:lnTo>
                  <a:lnTo>
                    <a:pt x="31" y="409"/>
                  </a:lnTo>
                  <a:lnTo>
                    <a:pt x="50" y="414"/>
                  </a:lnTo>
                  <a:lnTo>
                    <a:pt x="60" y="422"/>
                  </a:lnTo>
                  <a:lnTo>
                    <a:pt x="62" y="422"/>
                  </a:lnTo>
                  <a:lnTo>
                    <a:pt x="75" y="420"/>
                  </a:lnTo>
                  <a:lnTo>
                    <a:pt x="85" y="426"/>
                  </a:lnTo>
                  <a:lnTo>
                    <a:pt x="88" y="426"/>
                  </a:lnTo>
                  <a:lnTo>
                    <a:pt x="100" y="420"/>
                  </a:lnTo>
                  <a:lnTo>
                    <a:pt x="113" y="426"/>
                  </a:lnTo>
                  <a:lnTo>
                    <a:pt x="115" y="426"/>
                  </a:lnTo>
                  <a:lnTo>
                    <a:pt x="144" y="422"/>
                  </a:lnTo>
                  <a:lnTo>
                    <a:pt x="146" y="422"/>
                  </a:lnTo>
                  <a:lnTo>
                    <a:pt x="148" y="420"/>
                  </a:lnTo>
                  <a:lnTo>
                    <a:pt x="152" y="414"/>
                  </a:lnTo>
                  <a:lnTo>
                    <a:pt x="154" y="420"/>
                  </a:lnTo>
                  <a:lnTo>
                    <a:pt x="156" y="420"/>
                  </a:lnTo>
                  <a:lnTo>
                    <a:pt x="156" y="422"/>
                  </a:lnTo>
                  <a:lnTo>
                    <a:pt x="158" y="422"/>
                  </a:lnTo>
                  <a:lnTo>
                    <a:pt x="173" y="424"/>
                  </a:lnTo>
                  <a:lnTo>
                    <a:pt x="175" y="424"/>
                  </a:lnTo>
                  <a:lnTo>
                    <a:pt x="184" y="418"/>
                  </a:lnTo>
                  <a:lnTo>
                    <a:pt x="194" y="411"/>
                  </a:lnTo>
                  <a:lnTo>
                    <a:pt x="211" y="414"/>
                  </a:lnTo>
                  <a:lnTo>
                    <a:pt x="213" y="414"/>
                  </a:lnTo>
                  <a:lnTo>
                    <a:pt x="223" y="411"/>
                  </a:lnTo>
                  <a:lnTo>
                    <a:pt x="225" y="409"/>
                  </a:lnTo>
                  <a:lnTo>
                    <a:pt x="225" y="407"/>
                  </a:lnTo>
                  <a:lnTo>
                    <a:pt x="229" y="409"/>
                  </a:lnTo>
                  <a:lnTo>
                    <a:pt x="231" y="409"/>
                  </a:lnTo>
                  <a:lnTo>
                    <a:pt x="246" y="407"/>
                  </a:lnTo>
                  <a:lnTo>
                    <a:pt x="256" y="414"/>
                  </a:lnTo>
                  <a:lnTo>
                    <a:pt x="259" y="414"/>
                  </a:lnTo>
                  <a:lnTo>
                    <a:pt x="267" y="411"/>
                  </a:lnTo>
                  <a:lnTo>
                    <a:pt x="275" y="418"/>
                  </a:lnTo>
                  <a:lnTo>
                    <a:pt x="277" y="420"/>
                  </a:lnTo>
                  <a:lnTo>
                    <a:pt x="294" y="420"/>
                  </a:lnTo>
                  <a:lnTo>
                    <a:pt x="309" y="430"/>
                  </a:lnTo>
                  <a:lnTo>
                    <a:pt x="313" y="430"/>
                  </a:lnTo>
                  <a:lnTo>
                    <a:pt x="323" y="424"/>
                  </a:lnTo>
                  <a:lnTo>
                    <a:pt x="323" y="422"/>
                  </a:lnTo>
                  <a:lnTo>
                    <a:pt x="325" y="422"/>
                  </a:lnTo>
                  <a:lnTo>
                    <a:pt x="325" y="420"/>
                  </a:lnTo>
                  <a:lnTo>
                    <a:pt x="321" y="407"/>
                  </a:lnTo>
                  <a:lnTo>
                    <a:pt x="328" y="401"/>
                  </a:lnTo>
                  <a:lnTo>
                    <a:pt x="330" y="399"/>
                  </a:lnTo>
                  <a:lnTo>
                    <a:pt x="338" y="386"/>
                  </a:lnTo>
                  <a:lnTo>
                    <a:pt x="346" y="382"/>
                  </a:lnTo>
                  <a:lnTo>
                    <a:pt x="342" y="374"/>
                  </a:lnTo>
                  <a:lnTo>
                    <a:pt x="334" y="378"/>
                  </a:lnTo>
                  <a:lnTo>
                    <a:pt x="334" y="380"/>
                  </a:lnTo>
                  <a:lnTo>
                    <a:pt x="332" y="380"/>
                  </a:lnTo>
                  <a:lnTo>
                    <a:pt x="323" y="395"/>
                  </a:lnTo>
                  <a:lnTo>
                    <a:pt x="315" y="401"/>
                  </a:lnTo>
                  <a:lnTo>
                    <a:pt x="315" y="403"/>
                  </a:lnTo>
                  <a:lnTo>
                    <a:pt x="313" y="403"/>
                  </a:lnTo>
                  <a:lnTo>
                    <a:pt x="313" y="405"/>
                  </a:lnTo>
                  <a:lnTo>
                    <a:pt x="317" y="418"/>
                  </a:lnTo>
                  <a:lnTo>
                    <a:pt x="311" y="422"/>
                  </a:lnTo>
                  <a:lnTo>
                    <a:pt x="298" y="413"/>
                  </a:lnTo>
                  <a:lnTo>
                    <a:pt x="280" y="413"/>
                  </a:lnTo>
                  <a:lnTo>
                    <a:pt x="273" y="403"/>
                  </a:lnTo>
                  <a:lnTo>
                    <a:pt x="271" y="401"/>
                  </a:lnTo>
                  <a:lnTo>
                    <a:pt x="267" y="401"/>
                  </a:lnTo>
                  <a:lnTo>
                    <a:pt x="257" y="407"/>
                  </a:lnTo>
                  <a:lnTo>
                    <a:pt x="250" y="399"/>
                  </a:lnTo>
                  <a:lnTo>
                    <a:pt x="248" y="399"/>
                  </a:lnTo>
                  <a:lnTo>
                    <a:pt x="231" y="401"/>
                  </a:lnTo>
                  <a:lnTo>
                    <a:pt x="223" y="395"/>
                  </a:lnTo>
                  <a:lnTo>
                    <a:pt x="219" y="395"/>
                  </a:lnTo>
                  <a:lnTo>
                    <a:pt x="219" y="397"/>
                  </a:lnTo>
                  <a:lnTo>
                    <a:pt x="217" y="397"/>
                  </a:lnTo>
                  <a:lnTo>
                    <a:pt x="217" y="405"/>
                  </a:lnTo>
                  <a:lnTo>
                    <a:pt x="211" y="407"/>
                  </a:lnTo>
                  <a:lnTo>
                    <a:pt x="192" y="403"/>
                  </a:lnTo>
                  <a:lnTo>
                    <a:pt x="190" y="403"/>
                  </a:lnTo>
                  <a:lnTo>
                    <a:pt x="181" y="411"/>
                  </a:lnTo>
                  <a:lnTo>
                    <a:pt x="173" y="416"/>
                  </a:lnTo>
                  <a:lnTo>
                    <a:pt x="161" y="414"/>
                  </a:lnTo>
                  <a:lnTo>
                    <a:pt x="158" y="403"/>
                  </a:lnTo>
                  <a:lnTo>
                    <a:pt x="156" y="401"/>
                  </a:lnTo>
                  <a:lnTo>
                    <a:pt x="152" y="401"/>
                  </a:lnTo>
                  <a:lnTo>
                    <a:pt x="150" y="403"/>
                  </a:lnTo>
                  <a:lnTo>
                    <a:pt x="142" y="414"/>
                  </a:lnTo>
                  <a:lnTo>
                    <a:pt x="115" y="418"/>
                  </a:lnTo>
                  <a:lnTo>
                    <a:pt x="102" y="413"/>
                  </a:lnTo>
                  <a:lnTo>
                    <a:pt x="98" y="413"/>
                  </a:lnTo>
                  <a:lnTo>
                    <a:pt x="87" y="418"/>
                  </a:lnTo>
                  <a:lnTo>
                    <a:pt x="77" y="413"/>
                  </a:lnTo>
                  <a:lnTo>
                    <a:pt x="75" y="413"/>
                  </a:lnTo>
                  <a:lnTo>
                    <a:pt x="64" y="414"/>
                  </a:lnTo>
                  <a:lnTo>
                    <a:pt x="54" y="407"/>
                  </a:lnTo>
                  <a:lnTo>
                    <a:pt x="39" y="403"/>
                  </a:lnTo>
                  <a:lnTo>
                    <a:pt x="40" y="397"/>
                  </a:lnTo>
                  <a:lnTo>
                    <a:pt x="58" y="397"/>
                  </a:lnTo>
                  <a:lnTo>
                    <a:pt x="60" y="395"/>
                  </a:lnTo>
                  <a:lnTo>
                    <a:pt x="60" y="393"/>
                  </a:lnTo>
                  <a:lnTo>
                    <a:pt x="62" y="384"/>
                  </a:lnTo>
                  <a:lnTo>
                    <a:pt x="62" y="382"/>
                  </a:lnTo>
                  <a:lnTo>
                    <a:pt x="60" y="382"/>
                  </a:lnTo>
                  <a:lnTo>
                    <a:pt x="60" y="380"/>
                  </a:lnTo>
                  <a:lnTo>
                    <a:pt x="29" y="380"/>
                  </a:lnTo>
                  <a:lnTo>
                    <a:pt x="14" y="376"/>
                  </a:lnTo>
                  <a:lnTo>
                    <a:pt x="14" y="374"/>
                  </a:lnTo>
                  <a:lnTo>
                    <a:pt x="21" y="368"/>
                  </a:lnTo>
                  <a:lnTo>
                    <a:pt x="42" y="370"/>
                  </a:lnTo>
                  <a:lnTo>
                    <a:pt x="44" y="370"/>
                  </a:lnTo>
                  <a:lnTo>
                    <a:pt x="50" y="368"/>
                  </a:lnTo>
                  <a:lnTo>
                    <a:pt x="52" y="366"/>
                  </a:lnTo>
                  <a:lnTo>
                    <a:pt x="52" y="363"/>
                  </a:lnTo>
                  <a:lnTo>
                    <a:pt x="42" y="351"/>
                  </a:lnTo>
                  <a:lnTo>
                    <a:pt x="40" y="351"/>
                  </a:lnTo>
                  <a:lnTo>
                    <a:pt x="40" y="349"/>
                  </a:lnTo>
                  <a:lnTo>
                    <a:pt x="16" y="349"/>
                  </a:lnTo>
                  <a:lnTo>
                    <a:pt x="8" y="340"/>
                  </a:lnTo>
                  <a:lnTo>
                    <a:pt x="16" y="328"/>
                  </a:lnTo>
                  <a:lnTo>
                    <a:pt x="33" y="328"/>
                  </a:lnTo>
                  <a:lnTo>
                    <a:pt x="46" y="334"/>
                  </a:lnTo>
                  <a:lnTo>
                    <a:pt x="50" y="334"/>
                  </a:lnTo>
                  <a:lnTo>
                    <a:pt x="50" y="332"/>
                  </a:lnTo>
                  <a:lnTo>
                    <a:pt x="52" y="332"/>
                  </a:lnTo>
                  <a:lnTo>
                    <a:pt x="52" y="322"/>
                  </a:lnTo>
                  <a:lnTo>
                    <a:pt x="50" y="320"/>
                  </a:lnTo>
                  <a:lnTo>
                    <a:pt x="44" y="317"/>
                  </a:lnTo>
                  <a:lnTo>
                    <a:pt x="42" y="317"/>
                  </a:lnTo>
                  <a:lnTo>
                    <a:pt x="31" y="315"/>
                  </a:lnTo>
                  <a:lnTo>
                    <a:pt x="25" y="311"/>
                  </a:lnTo>
                  <a:lnTo>
                    <a:pt x="25" y="309"/>
                  </a:lnTo>
                  <a:lnTo>
                    <a:pt x="12" y="307"/>
                  </a:lnTo>
                  <a:lnTo>
                    <a:pt x="12" y="305"/>
                  </a:lnTo>
                  <a:lnTo>
                    <a:pt x="29" y="297"/>
                  </a:lnTo>
                  <a:lnTo>
                    <a:pt x="40" y="301"/>
                  </a:lnTo>
                  <a:lnTo>
                    <a:pt x="50" y="307"/>
                  </a:lnTo>
                  <a:lnTo>
                    <a:pt x="54" y="307"/>
                  </a:lnTo>
                  <a:lnTo>
                    <a:pt x="56" y="305"/>
                  </a:lnTo>
                  <a:lnTo>
                    <a:pt x="60" y="293"/>
                  </a:lnTo>
                  <a:lnTo>
                    <a:pt x="79" y="293"/>
                  </a:lnTo>
                  <a:lnTo>
                    <a:pt x="90" y="286"/>
                  </a:lnTo>
                  <a:lnTo>
                    <a:pt x="110" y="288"/>
                  </a:lnTo>
                  <a:lnTo>
                    <a:pt x="138" y="295"/>
                  </a:lnTo>
                  <a:lnTo>
                    <a:pt x="160" y="295"/>
                  </a:lnTo>
                  <a:lnTo>
                    <a:pt x="160" y="293"/>
                  </a:lnTo>
                  <a:lnTo>
                    <a:pt x="161" y="293"/>
                  </a:lnTo>
                  <a:lnTo>
                    <a:pt x="161" y="284"/>
                  </a:lnTo>
                  <a:lnTo>
                    <a:pt x="160" y="282"/>
                  </a:lnTo>
                  <a:lnTo>
                    <a:pt x="150" y="274"/>
                  </a:lnTo>
                  <a:lnTo>
                    <a:pt x="136" y="274"/>
                  </a:lnTo>
                  <a:lnTo>
                    <a:pt x="129" y="278"/>
                  </a:lnTo>
                  <a:lnTo>
                    <a:pt x="119" y="278"/>
                  </a:lnTo>
                  <a:lnTo>
                    <a:pt x="102" y="272"/>
                  </a:lnTo>
                  <a:lnTo>
                    <a:pt x="96" y="270"/>
                  </a:lnTo>
                  <a:lnTo>
                    <a:pt x="98" y="267"/>
                  </a:lnTo>
                  <a:lnTo>
                    <a:pt x="115" y="255"/>
                  </a:lnTo>
                  <a:lnTo>
                    <a:pt x="125" y="255"/>
                  </a:lnTo>
                  <a:lnTo>
                    <a:pt x="127" y="253"/>
                  </a:lnTo>
                  <a:lnTo>
                    <a:pt x="127" y="251"/>
                  </a:lnTo>
                  <a:lnTo>
                    <a:pt x="129" y="238"/>
                  </a:lnTo>
                  <a:lnTo>
                    <a:pt x="150" y="222"/>
                  </a:lnTo>
                  <a:lnTo>
                    <a:pt x="171" y="224"/>
                  </a:lnTo>
                  <a:lnTo>
                    <a:pt x="173" y="224"/>
                  </a:lnTo>
                  <a:lnTo>
                    <a:pt x="173" y="222"/>
                  </a:lnTo>
                  <a:lnTo>
                    <a:pt x="175" y="222"/>
                  </a:lnTo>
                  <a:lnTo>
                    <a:pt x="175" y="215"/>
                  </a:lnTo>
                  <a:lnTo>
                    <a:pt x="173" y="213"/>
                  </a:lnTo>
                  <a:lnTo>
                    <a:pt x="160" y="203"/>
                  </a:lnTo>
                  <a:lnTo>
                    <a:pt x="144" y="203"/>
                  </a:lnTo>
                  <a:lnTo>
                    <a:pt x="138" y="199"/>
                  </a:lnTo>
                  <a:lnTo>
                    <a:pt x="138" y="190"/>
                  </a:lnTo>
                  <a:lnTo>
                    <a:pt x="136" y="188"/>
                  </a:lnTo>
                  <a:lnTo>
                    <a:pt x="127" y="180"/>
                  </a:lnTo>
                  <a:lnTo>
                    <a:pt x="117" y="180"/>
                  </a:lnTo>
                  <a:lnTo>
                    <a:pt x="110" y="167"/>
                  </a:lnTo>
                  <a:lnTo>
                    <a:pt x="108" y="167"/>
                  </a:lnTo>
                  <a:lnTo>
                    <a:pt x="108" y="165"/>
                  </a:lnTo>
                  <a:lnTo>
                    <a:pt x="100" y="165"/>
                  </a:lnTo>
                  <a:lnTo>
                    <a:pt x="100" y="161"/>
                  </a:lnTo>
                  <a:lnTo>
                    <a:pt x="106" y="151"/>
                  </a:lnTo>
                  <a:lnTo>
                    <a:pt x="115" y="149"/>
                  </a:lnTo>
                  <a:lnTo>
                    <a:pt x="117" y="149"/>
                  </a:lnTo>
                  <a:lnTo>
                    <a:pt x="119" y="148"/>
                  </a:lnTo>
                  <a:lnTo>
                    <a:pt x="131" y="132"/>
                  </a:lnTo>
                  <a:lnTo>
                    <a:pt x="150" y="132"/>
                  </a:lnTo>
                  <a:lnTo>
                    <a:pt x="152" y="130"/>
                  </a:lnTo>
                  <a:lnTo>
                    <a:pt x="156" y="123"/>
                  </a:lnTo>
                  <a:lnTo>
                    <a:pt x="156" y="119"/>
                  </a:lnTo>
                  <a:lnTo>
                    <a:pt x="154" y="117"/>
                  </a:lnTo>
                  <a:lnTo>
                    <a:pt x="144" y="109"/>
                  </a:lnTo>
                  <a:lnTo>
                    <a:pt x="131" y="109"/>
                  </a:lnTo>
                  <a:lnTo>
                    <a:pt x="123" y="94"/>
                  </a:lnTo>
                  <a:lnTo>
                    <a:pt x="140" y="80"/>
                  </a:lnTo>
                  <a:lnTo>
                    <a:pt x="150" y="80"/>
                  </a:lnTo>
                  <a:lnTo>
                    <a:pt x="152" y="78"/>
                  </a:lnTo>
                  <a:lnTo>
                    <a:pt x="160" y="69"/>
                  </a:lnTo>
                  <a:lnTo>
                    <a:pt x="181" y="65"/>
                  </a:lnTo>
                  <a:lnTo>
                    <a:pt x="186" y="75"/>
                  </a:lnTo>
                  <a:lnTo>
                    <a:pt x="188" y="77"/>
                  </a:lnTo>
                  <a:lnTo>
                    <a:pt x="190" y="77"/>
                  </a:lnTo>
                  <a:lnTo>
                    <a:pt x="202" y="78"/>
                  </a:lnTo>
                  <a:lnTo>
                    <a:pt x="202" y="92"/>
                  </a:lnTo>
                  <a:lnTo>
                    <a:pt x="204" y="92"/>
                  </a:lnTo>
                  <a:lnTo>
                    <a:pt x="204" y="94"/>
                  </a:lnTo>
                  <a:lnTo>
                    <a:pt x="208" y="94"/>
                  </a:lnTo>
                  <a:lnTo>
                    <a:pt x="221" y="86"/>
                  </a:lnTo>
                  <a:lnTo>
                    <a:pt x="236" y="94"/>
                  </a:lnTo>
                  <a:lnTo>
                    <a:pt x="246" y="105"/>
                  </a:lnTo>
                  <a:lnTo>
                    <a:pt x="248" y="105"/>
                  </a:lnTo>
                  <a:lnTo>
                    <a:pt x="248" y="107"/>
                  </a:lnTo>
                  <a:lnTo>
                    <a:pt x="252" y="107"/>
                  </a:lnTo>
                  <a:lnTo>
                    <a:pt x="252" y="105"/>
                  </a:lnTo>
                  <a:lnTo>
                    <a:pt x="254" y="105"/>
                  </a:lnTo>
                  <a:lnTo>
                    <a:pt x="254" y="88"/>
                  </a:lnTo>
                  <a:lnTo>
                    <a:pt x="269" y="80"/>
                  </a:lnTo>
                  <a:lnTo>
                    <a:pt x="294" y="80"/>
                  </a:lnTo>
                  <a:lnTo>
                    <a:pt x="294" y="78"/>
                  </a:lnTo>
                  <a:lnTo>
                    <a:pt x="296" y="78"/>
                  </a:lnTo>
                  <a:lnTo>
                    <a:pt x="296" y="69"/>
                  </a:lnTo>
                  <a:lnTo>
                    <a:pt x="294" y="69"/>
                  </a:lnTo>
                  <a:lnTo>
                    <a:pt x="290" y="65"/>
                  </a:lnTo>
                  <a:lnTo>
                    <a:pt x="290" y="63"/>
                  </a:lnTo>
                  <a:lnTo>
                    <a:pt x="288" y="63"/>
                  </a:lnTo>
                  <a:lnTo>
                    <a:pt x="273" y="59"/>
                  </a:lnTo>
                  <a:lnTo>
                    <a:pt x="265" y="57"/>
                  </a:lnTo>
                  <a:lnTo>
                    <a:pt x="259" y="48"/>
                  </a:lnTo>
                  <a:lnTo>
                    <a:pt x="267" y="42"/>
                  </a:lnTo>
                  <a:lnTo>
                    <a:pt x="277" y="46"/>
                  </a:lnTo>
                  <a:lnTo>
                    <a:pt x="280" y="46"/>
                  </a:lnTo>
                  <a:lnTo>
                    <a:pt x="280" y="44"/>
                  </a:lnTo>
                  <a:lnTo>
                    <a:pt x="294" y="30"/>
                  </a:lnTo>
                  <a:lnTo>
                    <a:pt x="296" y="30"/>
                  </a:lnTo>
                  <a:lnTo>
                    <a:pt x="296" y="21"/>
                  </a:lnTo>
                  <a:lnTo>
                    <a:pt x="311" y="9"/>
                  </a:lnTo>
                  <a:lnTo>
                    <a:pt x="315" y="13"/>
                  </a:lnTo>
                  <a:lnTo>
                    <a:pt x="319" y="13"/>
                  </a:lnTo>
                  <a:lnTo>
                    <a:pt x="330" y="7"/>
                  </a:lnTo>
                  <a:lnTo>
                    <a:pt x="342" y="13"/>
                  </a:lnTo>
                  <a:lnTo>
                    <a:pt x="352" y="13"/>
                  </a:lnTo>
                  <a:lnTo>
                    <a:pt x="350" y="27"/>
                  </a:lnTo>
                  <a:lnTo>
                    <a:pt x="350" y="29"/>
                  </a:lnTo>
                  <a:lnTo>
                    <a:pt x="352" y="29"/>
                  </a:lnTo>
                  <a:lnTo>
                    <a:pt x="352" y="30"/>
                  </a:lnTo>
                  <a:lnTo>
                    <a:pt x="357" y="32"/>
                  </a:lnTo>
                  <a:lnTo>
                    <a:pt x="361" y="32"/>
                  </a:lnTo>
                  <a:lnTo>
                    <a:pt x="361" y="30"/>
                  </a:lnTo>
                  <a:lnTo>
                    <a:pt x="380" y="15"/>
                  </a:lnTo>
                  <a:lnTo>
                    <a:pt x="390" y="13"/>
                  </a:lnTo>
                  <a:lnTo>
                    <a:pt x="394" y="17"/>
                  </a:lnTo>
                  <a:lnTo>
                    <a:pt x="394" y="25"/>
                  </a:lnTo>
                  <a:lnTo>
                    <a:pt x="384" y="38"/>
                  </a:lnTo>
                  <a:lnTo>
                    <a:pt x="384" y="46"/>
                  </a:lnTo>
                  <a:lnTo>
                    <a:pt x="363" y="57"/>
                  </a:lnTo>
                  <a:lnTo>
                    <a:pt x="338" y="65"/>
                  </a:lnTo>
                  <a:lnTo>
                    <a:pt x="336" y="67"/>
                  </a:lnTo>
                  <a:lnTo>
                    <a:pt x="328" y="80"/>
                  </a:lnTo>
                  <a:lnTo>
                    <a:pt x="309" y="92"/>
                  </a:lnTo>
                  <a:lnTo>
                    <a:pt x="307" y="94"/>
                  </a:lnTo>
                  <a:lnTo>
                    <a:pt x="307" y="96"/>
                  </a:lnTo>
                  <a:lnTo>
                    <a:pt x="304" y="117"/>
                  </a:lnTo>
                  <a:lnTo>
                    <a:pt x="304" y="119"/>
                  </a:lnTo>
                  <a:lnTo>
                    <a:pt x="307" y="132"/>
                  </a:lnTo>
                  <a:lnTo>
                    <a:pt x="309" y="132"/>
                  </a:lnTo>
                  <a:lnTo>
                    <a:pt x="309" y="134"/>
                  </a:lnTo>
                  <a:lnTo>
                    <a:pt x="315" y="138"/>
                  </a:lnTo>
                  <a:lnTo>
                    <a:pt x="317" y="138"/>
                  </a:lnTo>
                  <a:lnTo>
                    <a:pt x="346" y="134"/>
                  </a:lnTo>
                  <a:lnTo>
                    <a:pt x="361" y="134"/>
                  </a:lnTo>
                  <a:lnTo>
                    <a:pt x="365" y="138"/>
                  </a:lnTo>
                  <a:lnTo>
                    <a:pt x="365" y="149"/>
                  </a:lnTo>
                  <a:lnTo>
                    <a:pt x="371" y="163"/>
                  </a:lnTo>
                  <a:lnTo>
                    <a:pt x="371" y="184"/>
                  </a:lnTo>
                  <a:lnTo>
                    <a:pt x="373" y="184"/>
                  </a:lnTo>
                  <a:lnTo>
                    <a:pt x="377" y="188"/>
                  </a:lnTo>
                  <a:lnTo>
                    <a:pt x="377" y="190"/>
                  </a:lnTo>
                  <a:lnTo>
                    <a:pt x="378" y="190"/>
                  </a:lnTo>
                  <a:lnTo>
                    <a:pt x="400" y="186"/>
                  </a:lnTo>
                  <a:lnTo>
                    <a:pt x="400" y="190"/>
                  </a:lnTo>
                  <a:lnTo>
                    <a:pt x="403" y="197"/>
                  </a:lnTo>
                  <a:lnTo>
                    <a:pt x="401" y="201"/>
                  </a:lnTo>
                  <a:lnTo>
                    <a:pt x="392" y="201"/>
                  </a:lnTo>
                  <a:lnTo>
                    <a:pt x="386" y="205"/>
                  </a:lnTo>
                  <a:lnTo>
                    <a:pt x="386" y="207"/>
                  </a:lnTo>
                  <a:lnTo>
                    <a:pt x="384" y="207"/>
                  </a:lnTo>
                  <a:lnTo>
                    <a:pt x="384" y="209"/>
                  </a:lnTo>
                  <a:lnTo>
                    <a:pt x="388" y="226"/>
                  </a:lnTo>
                  <a:lnTo>
                    <a:pt x="384" y="242"/>
                  </a:lnTo>
                  <a:lnTo>
                    <a:pt x="384" y="282"/>
                  </a:lnTo>
                  <a:lnTo>
                    <a:pt x="378" y="290"/>
                  </a:lnTo>
                  <a:lnTo>
                    <a:pt x="375" y="303"/>
                  </a:lnTo>
                  <a:lnTo>
                    <a:pt x="375" y="324"/>
                  </a:lnTo>
                  <a:lnTo>
                    <a:pt x="371" y="334"/>
                  </a:lnTo>
                  <a:lnTo>
                    <a:pt x="359" y="349"/>
                  </a:lnTo>
                  <a:lnTo>
                    <a:pt x="352" y="359"/>
                  </a:lnTo>
                  <a:lnTo>
                    <a:pt x="346" y="370"/>
                  </a:lnTo>
                  <a:lnTo>
                    <a:pt x="342" y="374"/>
                  </a:lnTo>
                  <a:lnTo>
                    <a:pt x="346" y="38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23" name="Freeform 111"/>
            <p:cNvSpPr>
              <a:spLocks/>
            </p:cNvSpPr>
            <p:nvPr/>
          </p:nvSpPr>
          <p:spPr bwMode="auto">
            <a:xfrm>
              <a:off x="2289" y="1368"/>
              <a:ext cx="190" cy="161"/>
            </a:xfrm>
            <a:custGeom>
              <a:avLst/>
              <a:gdLst>
                <a:gd name="T0" fmla="*/ 108 w 169"/>
                <a:gd name="T1" fmla="*/ 159 h 161"/>
                <a:gd name="T2" fmla="*/ 103 w 169"/>
                <a:gd name="T3" fmla="*/ 150 h 161"/>
                <a:gd name="T4" fmla="*/ 101 w 169"/>
                <a:gd name="T5" fmla="*/ 146 h 161"/>
                <a:gd name="T6" fmla="*/ 75 w 169"/>
                <a:gd name="T7" fmla="*/ 148 h 161"/>
                <a:gd name="T8" fmla="*/ 72 w 169"/>
                <a:gd name="T9" fmla="*/ 144 h 161"/>
                <a:gd name="T10" fmla="*/ 72 w 169"/>
                <a:gd name="T11" fmla="*/ 125 h 161"/>
                <a:gd name="T12" fmla="*/ 65 w 169"/>
                <a:gd name="T13" fmla="*/ 110 h 161"/>
                <a:gd name="T14" fmla="*/ 65 w 169"/>
                <a:gd name="T15" fmla="*/ 98 h 161"/>
                <a:gd name="T16" fmla="*/ 58 w 169"/>
                <a:gd name="T17" fmla="*/ 92 h 161"/>
                <a:gd name="T18" fmla="*/ 39 w 169"/>
                <a:gd name="T19" fmla="*/ 92 h 161"/>
                <a:gd name="T20" fmla="*/ 7 w 169"/>
                <a:gd name="T21" fmla="*/ 96 h 161"/>
                <a:gd name="T22" fmla="*/ 0 w 169"/>
                <a:gd name="T23" fmla="*/ 92 h 161"/>
                <a:gd name="T24" fmla="*/ 0 w 169"/>
                <a:gd name="T25" fmla="*/ 79 h 161"/>
                <a:gd name="T26" fmla="*/ 0 w 169"/>
                <a:gd name="T27" fmla="*/ 58 h 161"/>
                <a:gd name="T28" fmla="*/ 21 w 169"/>
                <a:gd name="T29" fmla="*/ 44 h 161"/>
                <a:gd name="T30" fmla="*/ 33 w 169"/>
                <a:gd name="T31" fmla="*/ 31 h 161"/>
                <a:gd name="T32" fmla="*/ 61 w 169"/>
                <a:gd name="T33" fmla="*/ 23 h 161"/>
                <a:gd name="T34" fmla="*/ 87 w 169"/>
                <a:gd name="T35" fmla="*/ 10 h 161"/>
                <a:gd name="T36" fmla="*/ 103 w 169"/>
                <a:gd name="T37" fmla="*/ 8 h 161"/>
                <a:gd name="T38" fmla="*/ 119 w 169"/>
                <a:gd name="T39" fmla="*/ 0 h 161"/>
                <a:gd name="T40" fmla="*/ 136 w 169"/>
                <a:gd name="T41" fmla="*/ 4 h 161"/>
                <a:gd name="T42" fmla="*/ 152 w 169"/>
                <a:gd name="T43" fmla="*/ 6 h 161"/>
                <a:gd name="T44" fmla="*/ 169 w 169"/>
                <a:gd name="T45" fmla="*/ 14 h 161"/>
                <a:gd name="T46" fmla="*/ 173 w 169"/>
                <a:gd name="T47" fmla="*/ 23 h 161"/>
                <a:gd name="T48" fmla="*/ 178 w 169"/>
                <a:gd name="T49" fmla="*/ 71 h 161"/>
                <a:gd name="T50" fmla="*/ 180 w 169"/>
                <a:gd name="T51" fmla="*/ 90 h 161"/>
                <a:gd name="T52" fmla="*/ 188 w 169"/>
                <a:gd name="T53" fmla="*/ 100 h 161"/>
                <a:gd name="T54" fmla="*/ 190 w 169"/>
                <a:gd name="T55" fmla="*/ 115 h 161"/>
                <a:gd name="T56" fmla="*/ 188 w 169"/>
                <a:gd name="T57" fmla="*/ 129 h 161"/>
                <a:gd name="T58" fmla="*/ 180 w 169"/>
                <a:gd name="T59" fmla="*/ 127 h 161"/>
                <a:gd name="T60" fmla="*/ 180 w 169"/>
                <a:gd name="T61" fmla="*/ 115 h 161"/>
                <a:gd name="T62" fmla="*/ 173 w 169"/>
                <a:gd name="T63" fmla="*/ 113 h 161"/>
                <a:gd name="T64" fmla="*/ 166 w 169"/>
                <a:gd name="T65" fmla="*/ 129 h 161"/>
                <a:gd name="T66" fmla="*/ 162 w 169"/>
                <a:gd name="T67" fmla="*/ 146 h 161"/>
                <a:gd name="T68" fmla="*/ 155 w 169"/>
                <a:gd name="T69" fmla="*/ 152 h 161"/>
                <a:gd name="T70" fmla="*/ 152 w 169"/>
                <a:gd name="T71" fmla="*/ 142 h 161"/>
                <a:gd name="T72" fmla="*/ 147 w 169"/>
                <a:gd name="T73" fmla="*/ 144 h 161"/>
                <a:gd name="T74" fmla="*/ 141 w 169"/>
                <a:gd name="T75" fmla="*/ 146 h 161"/>
                <a:gd name="T76" fmla="*/ 141 w 169"/>
                <a:gd name="T77" fmla="*/ 154 h 161"/>
                <a:gd name="T78" fmla="*/ 129 w 169"/>
                <a:gd name="T79" fmla="*/ 159 h 161"/>
                <a:gd name="T80" fmla="*/ 126 w 169"/>
                <a:gd name="T81" fmla="*/ 161 h 161"/>
                <a:gd name="T82" fmla="*/ 115 w 169"/>
                <a:gd name="T83" fmla="*/ 161 h 161"/>
                <a:gd name="T84" fmla="*/ 108 w 169"/>
                <a:gd name="T85" fmla="*/ 159 h 16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69"/>
                <a:gd name="T130" fmla="*/ 0 h 161"/>
                <a:gd name="T131" fmla="*/ 169 w 169"/>
                <a:gd name="T132" fmla="*/ 161 h 16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69" h="161">
                  <a:moveTo>
                    <a:pt x="96" y="159"/>
                  </a:moveTo>
                  <a:lnTo>
                    <a:pt x="92" y="150"/>
                  </a:lnTo>
                  <a:lnTo>
                    <a:pt x="90" y="146"/>
                  </a:lnTo>
                  <a:lnTo>
                    <a:pt x="67" y="148"/>
                  </a:lnTo>
                  <a:lnTo>
                    <a:pt x="64" y="144"/>
                  </a:lnTo>
                  <a:lnTo>
                    <a:pt x="64" y="125"/>
                  </a:lnTo>
                  <a:lnTo>
                    <a:pt x="58" y="110"/>
                  </a:lnTo>
                  <a:lnTo>
                    <a:pt x="58" y="98"/>
                  </a:lnTo>
                  <a:lnTo>
                    <a:pt x="52" y="92"/>
                  </a:lnTo>
                  <a:lnTo>
                    <a:pt x="35" y="92"/>
                  </a:lnTo>
                  <a:lnTo>
                    <a:pt x="6" y="96"/>
                  </a:lnTo>
                  <a:lnTo>
                    <a:pt x="0" y="92"/>
                  </a:lnTo>
                  <a:lnTo>
                    <a:pt x="0" y="79"/>
                  </a:lnTo>
                  <a:lnTo>
                    <a:pt x="0" y="58"/>
                  </a:lnTo>
                  <a:lnTo>
                    <a:pt x="19" y="44"/>
                  </a:lnTo>
                  <a:lnTo>
                    <a:pt x="29" y="31"/>
                  </a:lnTo>
                  <a:lnTo>
                    <a:pt x="54" y="23"/>
                  </a:lnTo>
                  <a:lnTo>
                    <a:pt x="77" y="10"/>
                  </a:lnTo>
                  <a:lnTo>
                    <a:pt x="92" y="8"/>
                  </a:lnTo>
                  <a:lnTo>
                    <a:pt x="106" y="0"/>
                  </a:lnTo>
                  <a:lnTo>
                    <a:pt x="121" y="4"/>
                  </a:lnTo>
                  <a:lnTo>
                    <a:pt x="135" y="6"/>
                  </a:lnTo>
                  <a:lnTo>
                    <a:pt x="150" y="14"/>
                  </a:lnTo>
                  <a:lnTo>
                    <a:pt x="154" y="23"/>
                  </a:lnTo>
                  <a:lnTo>
                    <a:pt x="158" y="71"/>
                  </a:lnTo>
                  <a:lnTo>
                    <a:pt x="160" y="90"/>
                  </a:lnTo>
                  <a:lnTo>
                    <a:pt x="167" y="100"/>
                  </a:lnTo>
                  <a:lnTo>
                    <a:pt x="169" y="115"/>
                  </a:lnTo>
                  <a:lnTo>
                    <a:pt x="167" y="129"/>
                  </a:lnTo>
                  <a:lnTo>
                    <a:pt x="160" y="127"/>
                  </a:lnTo>
                  <a:lnTo>
                    <a:pt x="160" y="115"/>
                  </a:lnTo>
                  <a:lnTo>
                    <a:pt x="154" y="113"/>
                  </a:lnTo>
                  <a:lnTo>
                    <a:pt x="148" y="129"/>
                  </a:lnTo>
                  <a:lnTo>
                    <a:pt x="144" y="146"/>
                  </a:lnTo>
                  <a:lnTo>
                    <a:pt x="138" y="152"/>
                  </a:lnTo>
                  <a:lnTo>
                    <a:pt x="135" y="142"/>
                  </a:lnTo>
                  <a:lnTo>
                    <a:pt x="131" y="144"/>
                  </a:lnTo>
                  <a:lnTo>
                    <a:pt x="125" y="146"/>
                  </a:lnTo>
                  <a:lnTo>
                    <a:pt x="125" y="154"/>
                  </a:lnTo>
                  <a:lnTo>
                    <a:pt x="115" y="159"/>
                  </a:lnTo>
                  <a:lnTo>
                    <a:pt x="112" y="161"/>
                  </a:lnTo>
                  <a:lnTo>
                    <a:pt x="102" y="161"/>
                  </a:lnTo>
                  <a:lnTo>
                    <a:pt x="96" y="159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24" name="Freeform 112"/>
            <p:cNvSpPr>
              <a:spLocks/>
            </p:cNvSpPr>
            <p:nvPr/>
          </p:nvSpPr>
          <p:spPr bwMode="auto">
            <a:xfrm>
              <a:off x="3663" y="3886"/>
              <a:ext cx="362" cy="221"/>
            </a:xfrm>
            <a:custGeom>
              <a:avLst/>
              <a:gdLst>
                <a:gd name="T0" fmla="*/ 44 w 321"/>
                <a:gd name="T1" fmla="*/ 0 h 221"/>
                <a:gd name="T2" fmla="*/ 54 w 321"/>
                <a:gd name="T3" fmla="*/ 20 h 221"/>
                <a:gd name="T4" fmla="*/ 65 w 321"/>
                <a:gd name="T5" fmla="*/ 20 h 221"/>
                <a:gd name="T6" fmla="*/ 85 w 321"/>
                <a:gd name="T7" fmla="*/ 4 h 221"/>
                <a:gd name="T8" fmla="*/ 124 w 321"/>
                <a:gd name="T9" fmla="*/ 4 h 221"/>
                <a:gd name="T10" fmla="*/ 157 w 321"/>
                <a:gd name="T11" fmla="*/ 31 h 221"/>
                <a:gd name="T12" fmla="*/ 193 w 321"/>
                <a:gd name="T13" fmla="*/ 27 h 221"/>
                <a:gd name="T14" fmla="*/ 249 w 321"/>
                <a:gd name="T15" fmla="*/ 29 h 221"/>
                <a:gd name="T16" fmla="*/ 261 w 321"/>
                <a:gd name="T17" fmla="*/ 18 h 221"/>
                <a:gd name="T18" fmla="*/ 293 w 321"/>
                <a:gd name="T19" fmla="*/ 16 h 221"/>
                <a:gd name="T20" fmla="*/ 308 w 321"/>
                <a:gd name="T21" fmla="*/ 22 h 221"/>
                <a:gd name="T22" fmla="*/ 319 w 321"/>
                <a:gd name="T23" fmla="*/ 8 h 221"/>
                <a:gd name="T24" fmla="*/ 336 w 321"/>
                <a:gd name="T25" fmla="*/ 12 h 221"/>
                <a:gd name="T26" fmla="*/ 355 w 321"/>
                <a:gd name="T27" fmla="*/ 12 h 221"/>
                <a:gd name="T28" fmla="*/ 362 w 321"/>
                <a:gd name="T29" fmla="*/ 14 h 221"/>
                <a:gd name="T30" fmla="*/ 362 w 321"/>
                <a:gd name="T31" fmla="*/ 27 h 221"/>
                <a:gd name="T32" fmla="*/ 355 w 321"/>
                <a:gd name="T33" fmla="*/ 35 h 221"/>
                <a:gd name="T34" fmla="*/ 325 w 321"/>
                <a:gd name="T35" fmla="*/ 58 h 221"/>
                <a:gd name="T36" fmla="*/ 325 w 321"/>
                <a:gd name="T37" fmla="*/ 75 h 221"/>
                <a:gd name="T38" fmla="*/ 315 w 321"/>
                <a:gd name="T39" fmla="*/ 83 h 221"/>
                <a:gd name="T40" fmla="*/ 312 w 321"/>
                <a:gd name="T41" fmla="*/ 93 h 221"/>
                <a:gd name="T42" fmla="*/ 308 w 321"/>
                <a:gd name="T43" fmla="*/ 110 h 221"/>
                <a:gd name="T44" fmla="*/ 303 w 321"/>
                <a:gd name="T45" fmla="*/ 125 h 221"/>
                <a:gd name="T46" fmla="*/ 315 w 321"/>
                <a:gd name="T47" fmla="*/ 135 h 221"/>
                <a:gd name="T48" fmla="*/ 315 w 321"/>
                <a:gd name="T49" fmla="*/ 152 h 221"/>
                <a:gd name="T50" fmla="*/ 324 w 321"/>
                <a:gd name="T51" fmla="*/ 166 h 221"/>
                <a:gd name="T52" fmla="*/ 324 w 321"/>
                <a:gd name="T53" fmla="*/ 177 h 221"/>
                <a:gd name="T54" fmla="*/ 319 w 321"/>
                <a:gd name="T55" fmla="*/ 185 h 221"/>
                <a:gd name="T56" fmla="*/ 308 w 321"/>
                <a:gd name="T57" fmla="*/ 191 h 221"/>
                <a:gd name="T58" fmla="*/ 303 w 321"/>
                <a:gd name="T59" fmla="*/ 204 h 221"/>
                <a:gd name="T60" fmla="*/ 303 w 321"/>
                <a:gd name="T61" fmla="*/ 221 h 221"/>
                <a:gd name="T62" fmla="*/ 286 w 321"/>
                <a:gd name="T63" fmla="*/ 217 h 221"/>
                <a:gd name="T64" fmla="*/ 271 w 321"/>
                <a:gd name="T65" fmla="*/ 212 h 221"/>
                <a:gd name="T66" fmla="*/ 254 w 321"/>
                <a:gd name="T67" fmla="*/ 206 h 221"/>
                <a:gd name="T68" fmla="*/ 228 w 321"/>
                <a:gd name="T69" fmla="*/ 200 h 221"/>
                <a:gd name="T70" fmla="*/ 215 w 321"/>
                <a:gd name="T71" fmla="*/ 192 h 221"/>
                <a:gd name="T72" fmla="*/ 211 w 321"/>
                <a:gd name="T73" fmla="*/ 177 h 221"/>
                <a:gd name="T74" fmla="*/ 200 w 321"/>
                <a:gd name="T75" fmla="*/ 166 h 221"/>
                <a:gd name="T76" fmla="*/ 178 w 321"/>
                <a:gd name="T77" fmla="*/ 152 h 221"/>
                <a:gd name="T78" fmla="*/ 167 w 321"/>
                <a:gd name="T79" fmla="*/ 154 h 221"/>
                <a:gd name="T80" fmla="*/ 117 w 321"/>
                <a:gd name="T81" fmla="*/ 125 h 221"/>
                <a:gd name="T82" fmla="*/ 107 w 321"/>
                <a:gd name="T83" fmla="*/ 112 h 221"/>
                <a:gd name="T84" fmla="*/ 87 w 321"/>
                <a:gd name="T85" fmla="*/ 102 h 221"/>
                <a:gd name="T86" fmla="*/ 70 w 321"/>
                <a:gd name="T87" fmla="*/ 93 h 221"/>
                <a:gd name="T88" fmla="*/ 65 w 321"/>
                <a:gd name="T89" fmla="*/ 87 h 221"/>
                <a:gd name="T90" fmla="*/ 42 w 321"/>
                <a:gd name="T91" fmla="*/ 75 h 221"/>
                <a:gd name="T92" fmla="*/ 30 w 321"/>
                <a:gd name="T93" fmla="*/ 77 h 221"/>
                <a:gd name="T94" fmla="*/ 20 w 321"/>
                <a:gd name="T95" fmla="*/ 68 h 221"/>
                <a:gd name="T96" fmla="*/ 5 w 321"/>
                <a:gd name="T97" fmla="*/ 66 h 221"/>
                <a:gd name="T98" fmla="*/ 0 w 321"/>
                <a:gd name="T99" fmla="*/ 56 h 221"/>
                <a:gd name="T100" fmla="*/ 5 w 321"/>
                <a:gd name="T101" fmla="*/ 39 h 221"/>
                <a:gd name="T102" fmla="*/ 16 w 321"/>
                <a:gd name="T103" fmla="*/ 18 h 221"/>
                <a:gd name="T104" fmla="*/ 23 w 321"/>
                <a:gd name="T105" fmla="*/ 12 h 221"/>
                <a:gd name="T106" fmla="*/ 33 w 321"/>
                <a:gd name="T107" fmla="*/ 8 h 221"/>
                <a:gd name="T108" fmla="*/ 44 w 321"/>
                <a:gd name="T109" fmla="*/ 0 h 22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21"/>
                <a:gd name="T166" fmla="*/ 0 h 221"/>
                <a:gd name="T167" fmla="*/ 321 w 321"/>
                <a:gd name="T168" fmla="*/ 221 h 22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21" h="221">
                  <a:moveTo>
                    <a:pt x="39" y="0"/>
                  </a:moveTo>
                  <a:lnTo>
                    <a:pt x="48" y="20"/>
                  </a:lnTo>
                  <a:lnTo>
                    <a:pt x="58" y="20"/>
                  </a:lnTo>
                  <a:lnTo>
                    <a:pt x="75" y="4"/>
                  </a:lnTo>
                  <a:lnTo>
                    <a:pt x="110" y="4"/>
                  </a:lnTo>
                  <a:lnTo>
                    <a:pt x="139" y="31"/>
                  </a:lnTo>
                  <a:lnTo>
                    <a:pt x="171" y="27"/>
                  </a:lnTo>
                  <a:lnTo>
                    <a:pt x="221" y="29"/>
                  </a:lnTo>
                  <a:lnTo>
                    <a:pt x="231" y="18"/>
                  </a:lnTo>
                  <a:lnTo>
                    <a:pt x="260" y="16"/>
                  </a:lnTo>
                  <a:lnTo>
                    <a:pt x="273" y="22"/>
                  </a:lnTo>
                  <a:lnTo>
                    <a:pt x="283" y="8"/>
                  </a:lnTo>
                  <a:lnTo>
                    <a:pt x="298" y="12"/>
                  </a:lnTo>
                  <a:lnTo>
                    <a:pt x="315" y="12"/>
                  </a:lnTo>
                  <a:lnTo>
                    <a:pt x="321" y="14"/>
                  </a:lnTo>
                  <a:lnTo>
                    <a:pt x="321" y="27"/>
                  </a:lnTo>
                  <a:lnTo>
                    <a:pt x="315" y="35"/>
                  </a:lnTo>
                  <a:lnTo>
                    <a:pt x="288" y="58"/>
                  </a:lnTo>
                  <a:lnTo>
                    <a:pt x="288" y="75"/>
                  </a:lnTo>
                  <a:lnTo>
                    <a:pt x="279" y="83"/>
                  </a:lnTo>
                  <a:lnTo>
                    <a:pt x="277" y="93"/>
                  </a:lnTo>
                  <a:lnTo>
                    <a:pt x="273" y="110"/>
                  </a:lnTo>
                  <a:lnTo>
                    <a:pt x="269" y="125"/>
                  </a:lnTo>
                  <a:lnTo>
                    <a:pt x="279" y="135"/>
                  </a:lnTo>
                  <a:lnTo>
                    <a:pt x="279" y="152"/>
                  </a:lnTo>
                  <a:lnTo>
                    <a:pt x="287" y="166"/>
                  </a:lnTo>
                  <a:lnTo>
                    <a:pt x="287" y="177"/>
                  </a:lnTo>
                  <a:lnTo>
                    <a:pt x="283" y="185"/>
                  </a:lnTo>
                  <a:lnTo>
                    <a:pt x="273" y="191"/>
                  </a:lnTo>
                  <a:lnTo>
                    <a:pt x="269" y="204"/>
                  </a:lnTo>
                  <a:lnTo>
                    <a:pt x="269" y="221"/>
                  </a:lnTo>
                  <a:lnTo>
                    <a:pt x="254" y="217"/>
                  </a:lnTo>
                  <a:lnTo>
                    <a:pt x="240" y="212"/>
                  </a:lnTo>
                  <a:lnTo>
                    <a:pt x="225" y="206"/>
                  </a:lnTo>
                  <a:lnTo>
                    <a:pt x="202" y="200"/>
                  </a:lnTo>
                  <a:lnTo>
                    <a:pt x="191" y="192"/>
                  </a:lnTo>
                  <a:lnTo>
                    <a:pt x="187" y="177"/>
                  </a:lnTo>
                  <a:lnTo>
                    <a:pt x="177" y="166"/>
                  </a:lnTo>
                  <a:lnTo>
                    <a:pt x="158" y="152"/>
                  </a:lnTo>
                  <a:lnTo>
                    <a:pt x="148" y="154"/>
                  </a:lnTo>
                  <a:lnTo>
                    <a:pt x="104" y="125"/>
                  </a:lnTo>
                  <a:lnTo>
                    <a:pt x="95" y="112"/>
                  </a:lnTo>
                  <a:lnTo>
                    <a:pt x="77" y="102"/>
                  </a:lnTo>
                  <a:lnTo>
                    <a:pt x="62" y="93"/>
                  </a:lnTo>
                  <a:lnTo>
                    <a:pt x="58" y="87"/>
                  </a:lnTo>
                  <a:lnTo>
                    <a:pt x="37" y="75"/>
                  </a:lnTo>
                  <a:lnTo>
                    <a:pt x="27" y="77"/>
                  </a:lnTo>
                  <a:lnTo>
                    <a:pt x="18" y="68"/>
                  </a:lnTo>
                  <a:lnTo>
                    <a:pt x="4" y="66"/>
                  </a:lnTo>
                  <a:lnTo>
                    <a:pt x="0" y="56"/>
                  </a:lnTo>
                  <a:lnTo>
                    <a:pt x="4" y="39"/>
                  </a:lnTo>
                  <a:lnTo>
                    <a:pt x="14" y="18"/>
                  </a:lnTo>
                  <a:lnTo>
                    <a:pt x="20" y="12"/>
                  </a:lnTo>
                  <a:lnTo>
                    <a:pt x="29" y="8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25" name="Freeform 113"/>
            <p:cNvSpPr>
              <a:spLocks/>
            </p:cNvSpPr>
            <p:nvPr/>
          </p:nvSpPr>
          <p:spPr bwMode="auto">
            <a:xfrm>
              <a:off x="3660" y="3883"/>
              <a:ext cx="369" cy="228"/>
            </a:xfrm>
            <a:custGeom>
              <a:avLst/>
              <a:gdLst>
                <a:gd name="T0" fmla="*/ 56 w 328"/>
                <a:gd name="T1" fmla="*/ 25 h 228"/>
                <a:gd name="T2" fmla="*/ 90 w 328"/>
                <a:gd name="T3" fmla="*/ 11 h 228"/>
                <a:gd name="T4" fmla="*/ 158 w 328"/>
                <a:gd name="T5" fmla="*/ 38 h 228"/>
                <a:gd name="T6" fmla="*/ 252 w 328"/>
                <a:gd name="T7" fmla="*/ 36 h 228"/>
                <a:gd name="T8" fmla="*/ 256 w 328"/>
                <a:gd name="T9" fmla="*/ 34 h 228"/>
                <a:gd name="T10" fmla="*/ 308 w 328"/>
                <a:gd name="T11" fmla="*/ 28 h 228"/>
                <a:gd name="T12" fmla="*/ 324 w 328"/>
                <a:gd name="T13" fmla="*/ 15 h 228"/>
                <a:gd name="T14" fmla="*/ 360 w 328"/>
                <a:gd name="T15" fmla="*/ 28 h 228"/>
                <a:gd name="T16" fmla="*/ 324 w 328"/>
                <a:gd name="T17" fmla="*/ 59 h 228"/>
                <a:gd name="T18" fmla="*/ 313 w 328"/>
                <a:gd name="T19" fmla="*/ 84 h 228"/>
                <a:gd name="T20" fmla="*/ 306 w 328"/>
                <a:gd name="T21" fmla="*/ 113 h 228"/>
                <a:gd name="T22" fmla="*/ 304 w 328"/>
                <a:gd name="T23" fmla="*/ 130 h 228"/>
                <a:gd name="T24" fmla="*/ 322 w 328"/>
                <a:gd name="T25" fmla="*/ 171 h 228"/>
                <a:gd name="T26" fmla="*/ 308 w 328"/>
                <a:gd name="T27" fmla="*/ 190 h 228"/>
                <a:gd name="T28" fmla="*/ 302 w 328"/>
                <a:gd name="T29" fmla="*/ 205 h 228"/>
                <a:gd name="T30" fmla="*/ 276 w 328"/>
                <a:gd name="T31" fmla="*/ 211 h 228"/>
                <a:gd name="T32" fmla="*/ 222 w 328"/>
                <a:gd name="T33" fmla="*/ 194 h 228"/>
                <a:gd name="T34" fmla="*/ 207 w 328"/>
                <a:gd name="T35" fmla="*/ 167 h 228"/>
                <a:gd name="T36" fmla="*/ 181 w 328"/>
                <a:gd name="T37" fmla="*/ 151 h 228"/>
                <a:gd name="T38" fmla="*/ 114 w 328"/>
                <a:gd name="T39" fmla="*/ 113 h 228"/>
                <a:gd name="T40" fmla="*/ 75 w 328"/>
                <a:gd name="T41" fmla="*/ 94 h 228"/>
                <a:gd name="T42" fmla="*/ 71 w 328"/>
                <a:gd name="T43" fmla="*/ 86 h 228"/>
                <a:gd name="T44" fmla="*/ 36 w 328"/>
                <a:gd name="T45" fmla="*/ 76 h 228"/>
                <a:gd name="T46" fmla="*/ 24 w 328"/>
                <a:gd name="T47" fmla="*/ 67 h 228"/>
                <a:gd name="T48" fmla="*/ 12 w 328"/>
                <a:gd name="T49" fmla="*/ 44 h 228"/>
                <a:gd name="T50" fmla="*/ 38 w 328"/>
                <a:gd name="T51" fmla="*/ 15 h 228"/>
                <a:gd name="T52" fmla="*/ 34 w 328"/>
                <a:gd name="T53" fmla="*/ 7 h 228"/>
                <a:gd name="T54" fmla="*/ 17 w 328"/>
                <a:gd name="T55" fmla="*/ 19 h 228"/>
                <a:gd name="T56" fmla="*/ 0 w 328"/>
                <a:gd name="T57" fmla="*/ 59 h 228"/>
                <a:gd name="T58" fmla="*/ 6 w 328"/>
                <a:gd name="T59" fmla="*/ 73 h 228"/>
                <a:gd name="T60" fmla="*/ 31 w 328"/>
                <a:gd name="T61" fmla="*/ 82 h 228"/>
                <a:gd name="T62" fmla="*/ 45 w 328"/>
                <a:gd name="T63" fmla="*/ 82 h 228"/>
                <a:gd name="T64" fmla="*/ 71 w 328"/>
                <a:gd name="T65" fmla="*/ 98 h 228"/>
                <a:gd name="T66" fmla="*/ 108 w 328"/>
                <a:gd name="T67" fmla="*/ 119 h 228"/>
                <a:gd name="T68" fmla="*/ 118 w 328"/>
                <a:gd name="T69" fmla="*/ 132 h 228"/>
                <a:gd name="T70" fmla="*/ 181 w 328"/>
                <a:gd name="T71" fmla="*/ 159 h 228"/>
                <a:gd name="T72" fmla="*/ 214 w 328"/>
                <a:gd name="T73" fmla="*/ 195 h 228"/>
                <a:gd name="T74" fmla="*/ 216 w 328"/>
                <a:gd name="T75" fmla="*/ 199 h 228"/>
                <a:gd name="T76" fmla="*/ 254 w 328"/>
                <a:gd name="T77" fmla="*/ 213 h 228"/>
                <a:gd name="T78" fmla="*/ 306 w 328"/>
                <a:gd name="T79" fmla="*/ 228 h 228"/>
                <a:gd name="T80" fmla="*/ 311 w 328"/>
                <a:gd name="T81" fmla="*/ 226 h 228"/>
                <a:gd name="T82" fmla="*/ 324 w 328"/>
                <a:gd name="T83" fmla="*/ 192 h 228"/>
                <a:gd name="T84" fmla="*/ 330 w 328"/>
                <a:gd name="T85" fmla="*/ 167 h 228"/>
                <a:gd name="T86" fmla="*/ 320 w 328"/>
                <a:gd name="T87" fmla="*/ 136 h 228"/>
                <a:gd name="T88" fmla="*/ 320 w 328"/>
                <a:gd name="T89" fmla="*/ 96 h 228"/>
                <a:gd name="T90" fmla="*/ 330 w 328"/>
                <a:gd name="T91" fmla="*/ 80 h 228"/>
                <a:gd name="T92" fmla="*/ 360 w 328"/>
                <a:gd name="T93" fmla="*/ 40 h 228"/>
                <a:gd name="T94" fmla="*/ 367 w 328"/>
                <a:gd name="T95" fmla="*/ 13 h 228"/>
                <a:gd name="T96" fmla="*/ 322 w 328"/>
                <a:gd name="T97" fmla="*/ 7 h 228"/>
                <a:gd name="T98" fmla="*/ 308 w 328"/>
                <a:gd name="T99" fmla="*/ 21 h 228"/>
                <a:gd name="T100" fmla="*/ 263 w 328"/>
                <a:gd name="T101" fmla="*/ 17 h 228"/>
                <a:gd name="T102" fmla="*/ 250 w 328"/>
                <a:gd name="T103" fmla="*/ 28 h 228"/>
                <a:gd name="T104" fmla="*/ 129 w 328"/>
                <a:gd name="T105" fmla="*/ 5 h 228"/>
                <a:gd name="T106" fmla="*/ 86 w 328"/>
                <a:gd name="T107" fmla="*/ 5 h 228"/>
                <a:gd name="T108" fmla="*/ 52 w 328"/>
                <a:gd name="T109" fmla="*/ 2 h 228"/>
                <a:gd name="T110" fmla="*/ 45 w 328"/>
                <a:gd name="T111" fmla="*/ 9 h 22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28"/>
                <a:gd name="T169" fmla="*/ 0 h 228"/>
                <a:gd name="T170" fmla="*/ 328 w 328"/>
                <a:gd name="T171" fmla="*/ 228 h 22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28" h="228">
                  <a:moveTo>
                    <a:pt x="40" y="9"/>
                  </a:moveTo>
                  <a:lnTo>
                    <a:pt x="48" y="25"/>
                  </a:lnTo>
                  <a:lnTo>
                    <a:pt x="50" y="25"/>
                  </a:lnTo>
                  <a:lnTo>
                    <a:pt x="50" y="27"/>
                  </a:lnTo>
                  <a:lnTo>
                    <a:pt x="63" y="27"/>
                  </a:lnTo>
                  <a:lnTo>
                    <a:pt x="80" y="11"/>
                  </a:lnTo>
                  <a:lnTo>
                    <a:pt x="111" y="11"/>
                  </a:lnTo>
                  <a:lnTo>
                    <a:pt x="140" y="36"/>
                  </a:lnTo>
                  <a:lnTo>
                    <a:pt x="140" y="38"/>
                  </a:lnTo>
                  <a:lnTo>
                    <a:pt x="142" y="38"/>
                  </a:lnTo>
                  <a:lnTo>
                    <a:pt x="174" y="34"/>
                  </a:lnTo>
                  <a:lnTo>
                    <a:pt x="224" y="36"/>
                  </a:lnTo>
                  <a:lnTo>
                    <a:pt x="226" y="36"/>
                  </a:lnTo>
                  <a:lnTo>
                    <a:pt x="226" y="34"/>
                  </a:lnTo>
                  <a:lnTo>
                    <a:pt x="228" y="34"/>
                  </a:lnTo>
                  <a:lnTo>
                    <a:pt x="236" y="25"/>
                  </a:lnTo>
                  <a:lnTo>
                    <a:pt x="263" y="23"/>
                  </a:lnTo>
                  <a:lnTo>
                    <a:pt x="274" y="28"/>
                  </a:lnTo>
                  <a:lnTo>
                    <a:pt x="278" y="28"/>
                  </a:lnTo>
                  <a:lnTo>
                    <a:pt x="280" y="27"/>
                  </a:lnTo>
                  <a:lnTo>
                    <a:pt x="288" y="15"/>
                  </a:lnTo>
                  <a:lnTo>
                    <a:pt x="301" y="19"/>
                  </a:lnTo>
                  <a:lnTo>
                    <a:pt x="320" y="19"/>
                  </a:lnTo>
                  <a:lnTo>
                    <a:pt x="320" y="28"/>
                  </a:lnTo>
                  <a:lnTo>
                    <a:pt x="316" y="36"/>
                  </a:lnTo>
                  <a:lnTo>
                    <a:pt x="290" y="57"/>
                  </a:lnTo>
                  <a:lnTo>
                    <a:pt x="288" y="59"/>
                  </a:lnTo>
                  <a:lnTo>
                    <a:pt x="288" y="76"/>
                  </a:lnTo>
                  <a:lnTo>
                    <a:pt x="280" y="82"/>
                  </a:lnTo>
                  <a:lnTo>
                    <a:pt x="278" y="84"/>
                  </a:lnTo>
                  <a:lnTo>
                    <a:pt x="278" y="86"/>
                  </a:lnTo>
                  <a:lnTo>
                    <a:pt x="276" y="96"/>
                  </a:lnTo>
                  <a:lnTo>
                    <a:pt x="272" y="113"/>
                  </a:lnTo>
                  <a:lnTo>
                    <a:pt x="268" y="128"/>
                  </a:lnTo>
                  <a:lnTo>
                    <a:pt x="268" y="130"/>
                  </a:lnTo>
                  <a:lnTo>
                    <a:pt x="270" y="130"/>
                  </a:lnTo>
                  <a:lnTo>
                    <a:pt x="278" y="140"/>
                  </a:lnTo>
                  <a:lnTo>
                    <a:pt x="278" y="157"/>
                  </a:lnTo>
                  <a:lnTo>
                    <a:pt x="286" y="171"/>
                  </a:lnTo>
                  <a:lnTo>
                    <a:pt x="286" y="180"/>
                  </a:lnTo>
                  <a:lnTo>
                    <a:pt x="282" y="186"/>
                  </a:lnTo>
                  <a:lnTo>
                    <a:pt x="274" y="190"/>
                  </a:lnTo>
                  <a:lnTo>
                    <a:pt x="274" y="192"/>
                  </a:lnTo>
                  <a:lnTo>
                    <a:pt x="272" y="192"/>
                  </a:lnTo>
                  <a:lnTo>
                    <a:pt x="268" y="205"/>
                  </a:lnTo>
                  <a:lnTo>
                    <a:pt x="268" y="219"/>
                  </a:lnTo>
                  <a:lnTo>
                    <a:pt x="259" y="217"/>
                  </a:lnTo>
                  <a:lnTo>
                    <a:pt x="245" y="211"/>
                  </a:lnTo>
                  <a:lnTo>
                    <a:pt x="230" y="205"/>
                  </a:lnTo>
                  <a:lnTo>
                    <a:pt x="207" y="199"/>
                  </a:lnTo>
                  <a:lnTo>
                    <a:pt x="197" y="194"/>
                  </a:lnTo>
                  <a:lnTo>
                    <a:pt x="194" y="180"/>
                  </a:lnTo>
                  <a:lnTo>
                    <a:pt x="194" y="178"/>
                  </a:lnTo>
                  <a:lnTo>
                    <a:pt x="184" y="167"/>
                  </a:lnTo>
                  <a:lnTo>
                    <a:pt x="182" y="165"/>
                  </a:lnTo>
                  <a:lnTo>
                    <a:pt x="163" y="151"/>
                  </a:lnTo>
                  <a:lnTo>
                    <a:pt x="161" y="151"/>
                  </a:lnTo>
                  <a:lnTo>
                    <a:pt x="151" y="153"/>
                  </a:lnTo>
                  <a:lnTo>
                    <a:pt x="109" y="126"/>
                  </a:lnTo>
                  <a:lnTo>
                    <a:pt x="101" y="113"/>
                  </a:lnTo>
                  <a:lnTo>
                    <a:pt x="99" y="111"/>
                  </a:lnTo>
                  <a:lnTo>
                    <a:pt x="82" y="101"/>
                  </a:lnTo>
                  <a:lnTo>
                    <a:pt x="67" y="94"/>
                  </a:lnTo>
                  <a:lnTo>
                    <a:pt x="65" y="88"/>
                  </a:lnTo>
                  <a:lnTo>
                    <a:pt x="63" y="88"/>
                  </a:lnTo>
                  <a:lnTo>
                    <a:pt x="63" y="86"/>
                  </a:lnTo>
                  <a:lnTo>
                    <a:pt x="42" y="75"/>
                  </a:lnTo>
                  <a:lnTo>
                    <a:pt x="40" y="75"/>
                  </a:lnTo>
                  <a:lnTo>
                    <a:pt x="32" y="76"/>
                  </a:lnTo>
                  <a:lnTo>
                    <a:pt x="23" y="69"/>
                  </a:lnTo>
                  <a:lnTo>
                    <a:pt x="23" y="67"/>
                  </a:lnTo>
                  <a:lnTo>
                    <a:pt x="21" y="67"/>
                  </a:lnTo>
                  <a:lnTo>
                    <a:pt x="9" y="65"/>
                  </a:lnTo>
                  <a:lnTo>
                    <a:pt x="7" y="59"/>
                  </a:lnTo>
                  <a:lnTo>
                    <a:pt x="11" y="44"/>
                  </a:lnTo>
                  <a:lnTo>
                    <a:pt x="21" y="23"/>
                  </a:lnTo>
                  <a:lnTo>
                    <a:pt x="25" y="19"/>
                  </a:lnTo>
                  <a:lnTo>
                    <a:pt x="34" y="15"/>
                  </a:lnTo>
                  <a:lnTo>
                    <a:pt x="40" y="9"/>
                  </a:lnTo>
                  <a:lnTo>
                    <a:pt x="40" y="0"/>
                  </a:lnTo>
                  <a:lnTo>
                    <a:pt x="30" y="7"/>
                  </a:lnTo>
                  <a:lnTo>
                    <a:pt x="21" y="11"/>
                  </a:lnTo>
                  <a:lnTo>
                    <a:pt x="21" y="13"/>
                  </a:lnTo>
                  <a:lnTo>
                    <a:pt x="15" y="19"/>
                  </a:lnTo>
                  <a:lnTo>
                    <a:pt x="13" y="19"/>
                  </a:lnTo>
                  <a:lnTo>
                    <a:pt x="3" y="40"/>
                  </a:lnTo>
                  <a:lnTo>
                    <a:pt x="0" y="59"/>
                  </a:lnTo>
                  <a:lnTo>
                    <a:pt x="0" y="61"/>
                  </a:lnTo>
                  <a:lnTo>
                    <a:pt x="3" y="71"/>
                  </a:lnTo>
                  <a:lnTo>
                    <a:pt x="5" y="73"/>
                  </a:lnTo>
                  <a:lnTo>
                    <a:pt x="7" y="73"/>
                  </a:lnTo>
                  <a:lnTo>
                    <a:pt x="19" y="75"/>
                  </a:lnTo>
                  <a:lnTo>
                    <a:pt x="28" y="82"/>
                  </a:lnTo>
                  <a:lnTo>
                    <a:pt x="28" y="84"/>
                  </a:lnTo>
                  <a:lnTo>
                    <a:pt x="30" y="84"/>
                  </a:lnTo>
                  <a:lnTo>
                    <a:pt x="40" y="82"/>
                  </a:lnTo>
                  <a:lnTo>
                    <a:pt x="59" y="94"/>
                  </a:lnTo>
                  <a:lnTo>
                    <a:pt x="61" y="98"/>
                  </a:lnTo>
                  <a:lnTo>
                    <a:pt x="63" y="98"/>
                  </a:lnTo>
                  <a:lnTo>
                    <a:pt x="63" y="99"/>
                  </a:lnTo>
                  <a:lnTo>
                    <a:pt x="78" y="109"/>
                  </a:lnTo>
                  <a:lnTo>
                    <a:pt x="96" y="119"/>
                  </a:lnTo>
                  <a:lnTo>
                    <a:pt x="103" y="130"/>
                  </a:lnTo>
                  <a:lnTo>
                    <a:pt x="105" y="130"/>
                  </a:lnTo>
                  <a:lnTo>
                    <a:pt x="105" y="132"/>
                  </a:lnTo>
                  <a:lnTo>
                    <a:pt x="149" y="161"/>
                  </a:lnTo>
                  <a:lnTo>
                    <a:pt x="151" y="161"/>
                  </a:lnTo>
                  <a:lnTo>
                    <a:pt x="161" y="159"/>
                  </a:lnTo>
                  <a:lnTo>
                    <a:pt x="178" y="171"/>
                  </a:lnTo>
                  <a:lnTo>
                    <a:pt x="186" y="182"/>
                  </a:lnTo>
                  <a:lnTo>
                    <a:pt x="190" y="195"/>
                  </a:lnTo>
                  <a:lnTo>
                    <a:pt x="190" y="197"/>
                  </a:lnTo>
                  <a:lnTo>
                    <a:pt x="192" y="197"/>
                  </a:lnTo>
                  <a:lnTo>
                    <a:pt x="192" y="199"/>
                  </a:lnTo>
                  <a:lnTo>
                    <a:pt x="203" y="207"/>
                  </a:lnTo>
                  <a:lnTo>
                    <a:pt x="205" y="207"/>
                  </a:lnTo>
                  <a:lnTo>
                    <a:pt x="226" y="213"/>
                  </a:lnTo>
                  <a:lnTo>
                    <a:pt x="242" y="219"/>
                  </a:lnTo>
                  <a:lnTo>
                    <a:pt x="255" y="224"/>
                  </a:lnTo>
                  <a:lnTo>
                    <a:pt x="272" y="228"/>
                  </a:lnTo>
                  <a:lnTo>
                    <a:pt x="274" y="228"/>
                  </a:lnTo>
                  <a:lnTo>
                    <a:pt x="274" y="226"/>
                  </a:lnTo>
                  <a:lnTo>
                    <a:pt x="276" y="226"/>
                  </a:lnTo>
                  <a:lnTo>
                    <a:pt x="276" y="207"/>
                  </a:lnTo>
                  <a:lnTo>
                    <a:pt x="280" y="195"/>
                  </a:lnTo>
                  <a:lnTo>
                    <a:pt x="288" y="192"/>
                  </a:lnTo>
                  <a:lnTo>
                    <a:pt x="290" y="190"/>
                  </a:lnTo>
                  <a:lnTo>
                    <a:pt x="293" y="182"/>
                  </a:lnTo>
                  <a:lnTo>
                    <a:pt x="293" y="167"/>
                  </a:lnTo>
                  <a:lnTo>
                    <a:pt x="286" y="153"/>
                  </a:lnTo>
                  <a:lnTo>
                    <a:pt x="286" y="136"/>
                  </a:lnTo>
                  <a:lnTo>
                    <a:pt x="284" y="136"/>
                  </a:lnTo>
                  <a:lnTo>
                    <a:pt x="276" y="126"/>
                  </a:lnTo>
                  <a:lnTo>
                    <a:pt x="280" y="113"/>
                  </a:lnTo>
                  <a:lnTo>
                    <a:pt x="284" y="96"/>
                  </a:lnTo>
                  <a:lnTo>
                    <a:pt x="286" y="88"/>
                  </a:lnTo>
                  <a:lnTo>
                    <a:pt x="293" y="82"/>
                  </a:lnTo>
                  <a:lnTo>
                    <a:pt x="293" y="80"/>
                  </a:lnTo>
                  <a:lnTo>
                    <a:pt x="295" y="80"/>
                  </a:lnTo>
                  <a:lnTo>
                    <a:pt x="295" y="63"/>
                  </a:lnTo>
                  <a:lnTo>
                    <a:pt x="320" y="40"/>
                  </a:lnTo>
                  <a:lnTo>
                    <a:pt x="328" y="32"/>
                  </a:lnTo>
                  <a:lnTo>
                    <a:pt x="328" y="15"/>
                  </a:lnTo>
                  <a:lnTo>
                    <a:pt x="326" y="13"/>
                  </a:lnTo>
                  <a:lnTo>
                    <a:pt x="320" y="11"/>
                  </a:lnTo>
                  <a:lnTo>
                    <a:pt x="301" y="11"/>
                  </a:lnTo>
                  <a:lnTo>
                    <a:pt x="286" y="7"/>
                  </a:lnTo>
                  <a:lnTo>
                    <a:pt x="284" y="7"/>
                  </a:lnTo>
                  <a:lnTo>
                    <a:pt x="282" y="9"/>
                  </a:lnTo>
                  <a:lnTo>
                    <a:pt x="274" y="21"/>
                  </a:lnTo>
                  <a:lnTo>
                    <a:pt x="265" y="15"/>
                  </a:lnTo>
                  <a:lnTo>
                    <a:pt x="263" y="15"/>
                  </a:lnTo>
                  <a:lnTo>
                    <a:pt x="234" y="17"/>
                  </a:lnTo>
                  <a:lnTo>
                    <a:pt x="232" y="17"/>
                  </a:lnTo>
                  <a:lnTo>
                    <a:pt x="230" y="19"/>
                  </a:lnTo>
                  <a:lnTo>
                    <a:pt x="222" y="28"/>
                  </a:lnTo>
                  <a:lnTo>
                    <a:pt x="174" y="27"/>
                  </a:lnTo>
                  <a:lnTo>
                    <a:pt x="144" y="30"/>
                  </a:lnTo>
                  <a:lnTo>
                    <a:pt x="115" y="5"/>
                  </a:lnTo>
                  <a:lnTo>
                    <a:pt x="115" y="3"/>
                  </a:lnTo>
                  <a:lnTo>
                    <a:pt x="76" y="3"/>
                  </a:lnTo>
                  <a:lnTo>
                    <a:pt x="76" y="5"/>
                  </a:lnTo>
                  <a:lnTo>
                    <a:pt x="59" y="19"/>
                  </a:lnTo>
                  <a:lnTo>
                    <a:pt x="53" y="19"/>
                  </a:lnTo>
                  <a:lnTo>
                    <a:pt x="46" y="2"/>
                  </a:lnTo>
                  <a:lnTo>
                    <a:pt x="44" y="0"/>
                  </a:lnTo>
                  <a:lnTo>
                    <a:pt x="40" y="0"/>
                  </a:lnTo>
                  <a:lnTo>
                    <a:pt x="40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26" name="Freeform 114"/>
            <p:cNvSpPr>
              <a:spLocks/>
            </p:cNvSpPr>
            <p:nvPr/>
          </p:nvSpPr>
          <p:spPr bwMode="auto">
            <a:xfrm>
              <a:off x="3236" y="3450"/>
              <a:ext cx="180" cy="295"/>
            </a:xfrm>
            <a:custGeom>
              <a:avLst/>
              <a:gdLst>
                <a:gd name="T0" fmla="*/ 129 w 160"/>
                <a:gd name="T1" fmla="*/ 0 h 295"/>
                <a:gd name="T2" fmla="*/ 147 w 160"/>
                <a:gd name="T3" fmla="*/ 3 h 295"/>
                <a:gd name="T4" fmla="*/ 162 w 160"/>
                <a:gd name="T5" fmla="*/ 21 h 295"/>
                <a:gd name="T6" fmla="*/ 162 w 160"/>
                <a:gd name="T7" fmla="*/ 34 h 295"/>
                <a:gd name="T8" fmla="*/ 167 w 160"/>
                <a:gd name="T9" fmla="*/ 38 h 295"/>
                <a:gd name="T10" fmla="*/ 167 w 160"/>
                <a:gd name="T11" fmla="*/ 51 h 295"/>
                <a:gd name="T12" fmla="*/ 173 w 160"/>
                <a:gd name="T13" fmla="*/ 59 h 295"/>
                <a:gd name="T14" fmla="*/ 173 w 160"/>
                <a:gd name="T15" fmla="*/ 78 h 295"/>
                <a:gd name="T16" fmla="*/ 180 w 160"/>
                <a:gd name="T17" fmla="*/ 101 h 295"/>
                <a:gd name="T18" fmla="*/ 162 w 160"/>
                <a:gd name="T19" fmla="*/ 128 h 295"/>
                <a:gd name="T20" fmla="*/ 158 w 160"/>
                <a:gd name="T21" fmla="*/ 146 h 295"/>
                <a:gd name="T22" fmla="*/ 162 w 160"/>
                <a:gd name="T23" fmla="*/ 159 h 295"/>
                <a:gd name="T24" fmla="*/ 158 w 160"/>
                <a:gd name="T25" fmla="*/ 174 h 295"/>
                <a:gd name="T26" fmla="*/ 147 w 160"/>
                <a:gd name="T27" fmla="*/ 207 h 295"/>
                <a:gd name="T28" fmla="*/ 145 w 160"/>
                <a:gd name="T29" fmla="*/ 224 h 295"/>
                <a:gd name="T30" fmla="*/ 141 w 160"/>
                <a:gd name="T31" fmla="*/ 242 h 295"/>
                <a:gd name="T32" fmla="*/ 129 w 160"/>
                <a:gd name="T33" fmla="*/ 253 h 295"/>
                <a:gd name="T34" fmla="*/ 129 w 160"/>
                <a:gd name="T35" fmla="*/ 272 h 295"/>
                <a:gd name="T36" fmla="*/ 124 w 160"/>
                <a:gd name="T37" fmla="*/ 276 h 295"/>
                <a:gd name="T38" fmla="*/ 103 w 160"/>
                <a:gd name="T39" fmla="*/ 270 h 295"/>
                <a:gd name="T40" fmla="*/ 98 w 160"/>
                <a:gd name="T41" fmla="*/ 261 h 295"/>
                <a:gd name="T42" fmla="*/ 75 w 160"/>
                <a:gd name="T43" fmla="*/ 261 h 295"/>
                <a:gd name="T44" fmla="*/ 65 w 160"/>
                <a:gd name="T45" fmla="*/ 282 h 295"/>
                <a:gd name="T46" fmla="*/ 54 w 160"/>
                <a:gd name="T47" fmla="*/ 295 h 295"/>
                <a:gd name="T48" fmla="*/ 39 w 160"/>
                <a:gd name="T49" fmla="*/ 293 h 295"/>
                <a:gd name="T50" fmla="*/ 37 w 160"/>
                <a:gd name="T51" fmla="*/ 288 h 295"/>
                <a:gd name="T52" fmla="*/ 21 w 160"/>
                <a:gd name="T53" fmla="*/ 291 h 295"/>
                <a:gd name="T54" fmla="*/ 11 w 160"/>
                <a:gd name="T55" fmla="*/ 274 h 295"/>
                <a:gd name="T56" fmla="*/ 18 w 160"/>
                <a:gd name="T57" fmla="*/ 265 h 295"/>
                <a:gd name="T58" fmla="*/ 0 w 160"/>
                <a:gd name="T59" fmla="*/ 247 h 295"/>
                <a:gd name="T60" fmla="*/ 0 w 160"/>
                <a:gd name="T61" fmla="*/ 219 h 295"/>
                <a:gd name="T62" fmla="*/ 11 w 160"/>
                <a:gd name="T63" fmla="*/ 203 h 295"/>
                <a:gd name="T64" fmla="*/ 16 w 160"/>
                <a:gd name="T65" fmla="*/ 192 h 295"/>
                <a:gd name="T66" fmla="*/ 21 w 160"/>
                <a:gd name="T67" fmla="*/ 182 h 295"/>
                <a:gd name="T68" fmla="*/ 21 w 160"/>
                <a:gd name="T69" fmla="*/ 167 h 295"/>
                <a:gd name="T70" fmla="*/ 16 w 160"/>
                <a:gd name="T71" fmla="*/ 157 h 295"/>
                <a:gd name="T72" fmla="*/ 26 w 160"/>
                <a:gd name="T73" fmla="*/ 136 h 295"/>
                <a:gd name="T74" fmla="*/ 28 w 160"/>
                <a:gd name="T75" fmla="*/ 113 h 295"/>
                <a:gd name="T76" fmla="*/ 18 w 160"/>
                <a:gd name="T77" fmla="*/ 99 h 295"/>
                <a:gd name="T78" fmla="*/ 18 w 160"/>
                <a:gd name="T79" fmla="*/ 86 h 295"/>
                <a:gd name="T80" fmla="*/ 16 w 160"/>
                <a:gd name="T81" fmla="*/ 71 h 295"/>
                <a:gd name="T82" fmla="*/ 7 w 160"/>
                <a:gd name="T83" fmla="*/ 71 h 295"/>
                <a:gd name="T84" fmla="*/ 0 w 160"/>
                <a:gd name="T85" fmla="*/ 57 h 295"/>
                <a:gd name="T86" fmla="*/ 18 w 160"/>
                <a:gd name="T87" fmla="*/ 26 h 295"/>
                <a:gd name="T88" fmla="*/ 26 w 160"/>
                <a:gd name="T89" fmla="*/ 26 h 295"/>
                <a:gd name="T90" fmla="*/ 39 w 160"/>
                <a:gd name="T91" fmla="*/ 40 h 295"/>
                <a:gd name="T92" fmla="*/ 54 w 160"/>
                <a:gd name="T93" fmla="*/ 40 h 295"/>
                <a:gd name="T94" fmla="*/ 75 w 160"/>
                <a:gd name="T95" fmla="*/ 34 h 295"/>
                <a:gd name="T96" fmla="*/ 103 w 160"/>
                <a:gd name="T97" fmla="*/ 11 h 295"/>
                <a:gd name="T98" fmla="*/ 119 w 160"/>
                <a:gd name="T99" fmla="*/ 7 h 295"/>
                <a:gd name="T100" fmla="*/ 129 w 160"/>
                <a:gd name="T101" fmla="*/ 0 h 29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60"/>
                <a:gd name="T154" fmla="*/ 0 h 295"/>
                <a:gd name="T155" fmla="*/ 160 w 160"/>
                <a:gd name="T156" fmla="*/ 295 h 29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60" h="295">
                  <a:moveTo>
                    <a:pt x="115" y="0"/>
                  </a:moveTo>
                  <a:lnTo>
                    <a:pt x="131" y="3"/>
                  </a:lnTo>
                  <a:lnTo>
                    <a:pt x="144" y="21"/>
                  </a:lnTo>
                  <a:lnTo>
                    <a:pt x="144" y="34"/>
                  </a:lnTo>
                  <a:lnTo>
                    <a:pt x="148" y="38"/>
                  </a:lnTo>
                  <a:lnTo>
                    <a:pt x="148" y="51"/>
                  </a:lnTo>
                  <a:lnTo>
                    <a:pt x="154" y="59"/>
                  </a:lnTo>
                  <a:lnTo>
                    <a:pt x="154" y="78"/>
                  </a:lnTo>
                  <a:lnTo>
                    <a:pt x="160" y="101"/>
                  </a:lnTo>
                  <a:lnTo>
                    <a:pt x="144" y="128"/>
                  </a:lnTo>
                  <a:lnTo>
                    <a:pt x="140" y="146"/>
                  </a:lnTo>
                  <a:lnTo>
                    <a:pt x="144" y="159"/>
                  </a:lnTo>
                  <a:lnTo>
                    <a:pt x="140" y="174"/>
                  </a:lnTo>
                  <a:lnTo>
                    <a:pt x="131" y="207"/>
                  </a:lnTo>
                  <a:lnTo>
                    <a:pt x="129" y="224"/>
                  </a:lnTo>
                  <a:lnTo>
                    <a:pt x="125" y="242"/>
                  </a:lnTo>
                  <a:lnTo>
                    <a:pt x="115" y="253"/>
                  </a:lnTo>
                  <a:lnTo>
                    <a:pt x="115" y="272"/>
                  </a:lnTo>
                  <a:lnTo>
                    <a:pt x="110" y="276"/>
                  </a:lnTo>
                  <a:lnTo>
                    <a:pt x="92" y="270"/>
                  </a:lnTo>
                  <a:lnTo>
                    <a:pt x="87" y="261"/>
                  </a:lnTo>
                  <a:lnTo>
                    <a:pt x="67" y="261"/>
                  </a:lnTo>
                  <a:lnTo>
                    <a:pt x="58" y="282"/>
                  </a:lnTo>
                  <a:lnTo>
                    <a:pt x="48" y="295"/>
                  </a:lnTo>
                  <a:lnTo>
                    <a:pt x="35" y="293"/>
                  </a:lnTo>
                  <a:lnTo>
                    <a:pt x="33" y="288"/>
                  </a:lnTo>
                  <a:lnTo>
                    <a:pt x="19" y="291"/>
                  </a:lnTo>
                  <a:lnTo>
                    <a:pt x="10" y="274"/>
                  </a:lnTo>
                  <a:lnTo>
                    <a:pt x="16" y="265"/>
                  </a:lnTo>
                  <a:lnTo>
                    <a:pt x="0" y="247"/>
                  </a:lnTo>
                  <a:lnTo>
                    <a:pt x="0" y="219"/>
                  </a:lnTo>
                  <a:lnTo>
                    <a:pt x="10" y="203"/>
                  </a:lnTo>
                  <a:lnTo>
                    <a:pt x="14" y="192"/>
                  </a:lnTo>
                  <a:lnTo>
                    <a:pt x="19" y="182"/>
                  </a:lnTo>
                  <a:lnTo>
                    <a:pt x="19" y="167"/>
                  </a:lnTo>
                  <a:lnTo>
                    <a:pt x="14" y="157"/>
                  </a:lnTo>
                  <a:lnTo>
                    <a:pt x="23" y="136"/>
                  </a:lnTo>
                  <a:lnTo>
                    <a:pt x="25" y="113"/>
                  </a:lnTo>
                  <a:lnTo>
                    <a:pt x="16" y="99"/>
                  </a:lnTo>
                  <a:lnTo>
                    <a:pt x="16" y="86"/>
                  </a:lnTo>
                  <a:lnTo>
                    <a:pt x="14" y="71"/>
                  </a:lnTo>
                  <a:lnTo>
                    <a:pt x="6" y="71"/>
                  </a:lnTo>
                  <a:lnTo>
                    <a:pt x="0" y="57"/>
                  </a:lnTo>
                  <a:lnTo>
                    <a:pt x="16" y="26"/>
                  </a:lnTo>
                  <a:lnTo>
                    <a:pt x="23" y="26"/>
                  </a:lnTo>
                  <a:lnTo>
                    <a:pt x="35" y="40"/>
                  </a:lnTo>
                  <a:lnTo>
                    <a:pt x="48" y="40"/>
                  </a:lnTo>
                  <a:lnTo>
                    <a:pt x="67" y="34"/>
                  </a:lnTo>
                  <a:lnTo>
                    <a:pt x="92" y="11"/>
                  </a:lnTo>
                  <a:lnTo>
                    <a:pt x="106" y="7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27" name="Freeform 115"/>
            <p:cNvSpPr>
              <a:spLocks/>
            </p:cNvSpPr>
            <p:nvPr/>
          </p:nvSpPr>
          <p:spPr bwMode="auto">
            <a:xfrm>
              <a:off x="3231" y="3446"/>
              <a:ext cx="188" cy="303"/>
            </a:xfrm>
            <a:custGeom>
              <a:avLst/>
              <a:gdLst>
                <a:gd name="T0" fmla="*/ 162 w 167"/>
                <a:gd name="T1" fmla="*/ 27 h 303"/>
                <a:gd name="T2" fmla="*/ 167 w 167"/>
                <a:gd name="T3" fmla="*/ 44 h 303"/>
                <a:gd name="T4" fmla="*/ 173 w 167"/>
                <a:gd name="T5" fmla="*/ 82 h 303"/>
                <a:gd name="T6" fmla="*/ 162 w 167"/>
                <a:gd name="T7" fmla="*/ 132 h 303"/>
                <a:gd name="T8" fmla="*/ 162 w 167"/>
                <a:gd name="T9" fmla="*/ 163 h 303"/>
                <a:gd name="T10" fmla="*/ 145 w 167"/>
                <a:gd name="T11" fmla="*/ 228 h 303"/>
                <a:gd name="T12" fmla="*/ 131 w 167"/>
                <a:gd name="T13" fmla="*/ 274 h 303"/>
                <a:gd name="T14" fmla="*/ 106 w 167"/>
                <a:gd name="T15" fmla="*/ 263 h 303"/>
                <a:gd name="T16" fmla="*/ 79 w 167"/>
                <a:gd name="T17" fmla="*/ 261 h 303"/>
                <a:gd name="T18" fmla="*/ 65 w 167"/>
                <a:gd name="T19" fmla="*/ 284 h 303"/>
                <a:gd name="T20" fmla="*/ 46 w 167"/>
                <a:gd name="T21" fmla="*/ 290 h 303"/>
                <a:gd name="T22" fmla="*/ 39 w 167"/>
                <a:gd name="T23" fmla="*/ 288 h 303"/>
                <a:gd name="T24" fmla="*/ 26 w 167"/>
                <a:gd name="T25" fmla="*/ 271 h 303"/>
                <a:gd name="T26" fmla="*/ 9 w 167"/>
                <a:gd name="T27" fmla="*/ 224 h 303"/>
                <a:gd name="T28" fmla="*/ 30 w 167"/>
                <a:gd name="T29" fmla="*/ 188 h 303"/>
                <a:gd name="T30" fmla="*/ 35 w 167"/>
                <a:gd name="T31" fmla="*/ 142 h 303"/>
                <a:gd name="T32" fmla="*/ 37 w 167"/>
                <a:gd name="T33" fmla="*/ 115 h 303"/>
                <a:gd name="T34" fmla="*/ 25 w 167"/>
                <a:gd name="T35" fmla="*/ 75 h 303"/>
                <a:gd name="T36" fmla="*/ 14 w 167"/>
                <a:gd name="T37" fmla="*/ 71 h 303"/>
                <a:gd name="T38" fmla="*/ 28 w 167"/>
                <a:gd name="T39" fmla="*/ 34 h 303"/>
                <a:gd name="T40" fmla="*/ 61 w 167"/>
                <a:gd name="T41" fmla="*/ 48 h 303"/>
                <a:gd name="T42" fmla="*/ 110 w 167"/>
                <a:gd name="T43" fmla="*/ 19 h 303"/>
                <a:gd name="T44" fmla="*/ 133 w 167"/>
                <a:gd name="T45" fmla="*/ 0 h 303"/>
                <a:gd name="T46" fmla="*/ 106 w 167"/>
                <a:gd name="T47" fmla="*/ 13 h 303"/>
                <a:gd name="T48" fmla="*/ 46 w 167"/>
                <a:gd name="T49" fmla="*/ 40 h 303"/>
                <a:gd name="T50" fmla="*/ 33 w 167"/>
                <a:gd name="T51" fmla="*/ 27 h 303"/>
                <a:gd name="T52" fmla="*/ 18 w 167"/>
                <a:gd name="T53" fmla="*/ 29 h 303"/>
                <a:gd name="T54" fmla="*/ 7 w 167"/>
                <a:gd name="T55" fmla="*/ 77 h 303"/>
                <a:gd name="T56" fmla="*/ 16 w 167"/>
                <a:gd name="T57" fmla="*/ 78 h 303"/>
                <a:gd name="T58" fmla="*/ 28 w 167"/>
                <a:gd name="T59" fmla="*/ 119 h 303"/>
                <a:gd name="T60" fmla="*/ 16 w 167"/>
                <a:gd name="T61" fmla="*/ 163 h 303"/>
                <a:gd name="T62" fmla="*/ 16 w 167"/>
                <a:gd name="T63" fmla="*/ 194 h 303"/>
                <a:gd name="T64" fmla="*/ 0 w 167"/>
                <a:gd name="T65" fmla="*/ 253 h 303"/>
                <a:gd name="T66" fmla="*/ 11 w 167"/>
                <a:gd name="T67" fmla="*/ 276 h 303"/>
                <a:gd name="T68" fmla="*/ 25 w 167"/>
                <a:gd name="T69" fmla="*/ 297 h 303"/>
                <a:gd name="T70" fmla="*/ 39 w 167"/>
                <a:gd name="T71" fmla="*/ 295 h 303"/>
                <a:gd name="T72" fmla="*/ 44 w 167"/>
                <a:gd name="T73" fmla="*/ 301 h 303"/>
                <a:gd name="T74" fmla="*/ 63 w 167"/>
                <a:gd name="T75" fmla="*/ 301 h 303"/>
                <a:gd name="T76" fmla="*/ 100 w 167"/>
                <a:gd name="T77" fmla="*/ 269 h 303"/>
                <a:gd name="T78" fmla="*/ 106 w 167"/>
                <a:gd name="T79" fmla="*/ 278 h 303"/>
                <a:gd name="T80" fmla="*/ 136 w 167"/>
                <a:gd name="T81" fmla="*/ 280 h 303"/>
                <a:gd name="T82" fmla="*/ 138 w 167"/>
                <a:gd name="T83" fmla="*/ 259 h 303"/>
                <a:gd name="T84" fmla="*/ 154 w 167"/>
                <a:gd name="T85" fmla="*/ 228 h 303"/>
                <a:gd name="T86" fmla="*/ 171 w 167"/>
                <a:gd name="T87" fmla="*/ 163 h 303"/>
                <a:gd name="T88" fmla="*/ 171 w 167"/>
                <a:gd name="T89" fmla="*/ 134 h 303"/>
                <a:gd name="T90" fmla="*/ 182 w 167"/>
                <a:gd name="T91" fmla="*/ 82 h 303"/>
                <a:gd name="T92" fmla="*/ 176 w 167"/>
                <a:gd name="T93" fmla="*/ 40 h 303"/>
                <a:gd name="T94" fmla="*/ 171 w 167"/>
                <a:gd name="T95" fmla="*/ 23 h 303"/>
                <a:gd name="T96" fmla="*/ 154 w 167"/>
                <a:gd name="T97" fmla="*/ 4 h 303"/>
                <a:gd name="T98" fmla="*/ 133 w 167"/>
                <a:gd name="T99" fmla="*/ 0 h 30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67"/>
                <a:gd name="T151" fmla="*/ 0 h 303"/>
                <a:gd name="T152" fmla="*/ 167 w 167"/>
                <a:gd name="T153" fmla="*/ 303 h 30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67" h="303">
                  <a:moveTo>
                    <a:pt x="119" y="7"/>
                  </a:moveTo>
                  <a:lnTo>
                    <a:pt x="133" y="11"/>
                  </a:lnTo>
                  <a:lnTo>
                    <a:pt x="144" y="27"/>
                  </a:lnTo>
                  <a:lnTo>
                    <a:pt x="144" y="40"/>
                  </a:lnTo>
                  <a:lnTo>
                    <a:pt x="146" y="40"/>
                  </a:lnTo>
                  <a:lnTo>
                    <a:pt x="148" y="44"/>
                  </a:lnTo>
                  <a:lnTo>
                    <a:pt x="148" y="57"/>
                  </a:lnTo>
                  <a:lnTo>
                    <a:pt x="154" y="65"/>
                  </a:lnTo>
                  <a:lnTo>
                    <a:pt x="154" y="82"/>
                  </a:lnTo>
                  <a:lnTo>
                    <a:pt x="160" y="105"/>
                  </a:lnTo>
                  <a:lnTo>
                    <a:pt x="144" y="130"/>
                  </a:lnTo>
                  <a:lnTo>
                    <a:pt x="144" y="132"/>
                  </a:lnTo>
                  <a:lnTo>
                    <a:pt x="141" y="150"/>
                  </a:lnTo>
                  <a:lnTo>
                    <a:pt x="141" y="151"/>
                  </a:lnTo>
                  <a:lnTo>
                    <a:pt x="144" y="163"/>
                  </a:lnTo>
                  <a:lnTo>
                    <a:pt x="141" y="176"/>
                  </a:lnTo>
                  <a:lnTo>
                    <a:pt x="131" y="211"/>
                  </a:lnTo>
                  <a:lnTo>
                    <a:pt x="129" y="228"/>
                  </a:lnTo>
                  <a:lnTo>
                    <a:pt x="125" y="244"/>
                  </a:lnTo>
                  <a:lnTo>
                    <a:pt x="116" y="255"/>
                  </a:lnTo>
                  <a:lnTo>
                    <a:pt x="116" y="274"/>
                  </a:lnTo>
                  <a:lnTo>
                    <a:pt x="114" y="276"/>
                  </a:lnTo>
                  <a:lnTo>
                    <a:pt x="98" y="271"/>
                  </a:lnTo>
                  <a:lnTo>
                    <a:pt x="94" y="263"/>
                  </a:lnTo>
                  <a:lnTo>
                    <a:pt x="93" y="263"/>
                  </a:lnTo>
                  <a:lnTo>
                    <a:pt x="93" y="261"/>
                  </a:lnTo>
                  <a:lnTo>
                    <a:pt x="70" y="261"/>
                  </a:lnTo>
                  <a:lnTo>
                    <a:pt x="70" y="263"/>
                  </a:lnTo>
                  <a:lnTo>
                    <a:pt x="68" y="263"/>
                  </a:lnTo>
                  <a:lnTo>
                    <a:pt x="58" y="284"/>
                  </a:lnTo>
                  <a:lnTo>
                    <a:pt x="50" y="295"/>
                  </a:lnTo>
                  <a:lnTo>
                    <a:pt x="43" y="294"/>
                  </a:lnTo>
                  <a:lnTo>
                    <a:pt x="41" y="290"/>
                  </a:lnTo>
                  <a:lnTo>
                    <a:pt x="39" y="290"/>
                  </a:lnTo>
                  <a:lnTo>
                    <a:pt x="39" y="288"/>
                  </a:lnTo>
                  <a:lnTo>
                    <a:pt x="35" y="288"/>
                  </a:lnTo>
                  <a:lnTo>
                    <a:pt x="25" y="292"/>
                  </a:lnTo>
                  <a:lnTo>
                    <a:pt x="18" y="278"/>
                  </a:lnTo>
                  <a:lnTo>
                    <a:pt x="23" y="271"/>
                  </a:lnTo>
                  <a:lnTo>
                    <a:pt x="23" y="267"/>
                  </a:lnTo>
                  <a:lnTo>
                    <a:pt x="8" y="249"/>
                  </a:lnTo>
                  <a:lnTo>
                    <a:pt x="8" y="224"/>
                  </a:lnTo>
                  <a:lnTo>
                    <a:pt x="18" y="209"/>
                  </a:lnTo>
                  <a:lnTo>
                    <a:pt x="22" y="198"/>
                  </a:lnTo>
                  <a:lnTo>
                    <a:pt x="27" y="188"/>
                  </a:lnTo>
                  <a:lnTo>
                    <a:pt x="27" y="169"/>
                  </a:lnTo>
                  <a:lnTo>
                    <a:pt x="22" y="161"/>
                  </a:lnTo>
                  <a:lnTo>
                    <a:pt x="31" y="142"/>
                  </a:lnTo>
                  <a:lnTo>
                    <a:pt x="31" y="140"/>
                  </a:lnTo>
                  <a:lnTo>
                    <a:pt x="33" y="117"/>
                  </a:lnTo>
                  <a:lnTo>
                    <a:pt x="33" y="115"/>
                  </a:lnTo>
                  <a:lnTo>
                    <a:pt x="23" y="102"/>
                  </a:lnTo>
                  <a:lnTo>
                    <a:pt x="23" y="90"/>
                  </a:lnTo>
                  <a:lnTo>
                    <a:pt x="22" y="75"/>
                  </a:lnTo>
                  <a:lnTo>
                    <a:pt x="22" y="73"/>
                  </a:lnTo>
                  <a:lnTo>
                    <a:pt x="20" y="71"/>
                  </a:lnTo>
                  <a:lnTo>
                    <a:pt x="12" y="71"/>
                  </a:lnTo>
                  <a:lnTo>
                    <a:pt x="8" y="61"/>
                  </a:lnTo>
                  <a:lnTo>
                    <a:pt x="22" y="34"/>
                  </a:lnTo>
                  <a:lnTo>
                    <a:pt x="25" y="34"/>
                  </a:lnTo>
                  <a:lnTo>
                    <a:pt x="35" y="46"/>
                  </a:lnTo>
                  <a:lnTo>
                    <a:pt x="37" y="48"/>
                  </a:lnTo>
                  <a:lnTo>
                    <a:pt x="54" y="48"/>
                  </a:lnTo>
                  <a:lnTo>
                    <a:pt x="73" y="42"/>
                  </a:lnTo>
                  <a:lnTo>
                    <a:pt x="73" y="40"/>
                  </a:lnTo>
                  <a:lnTo>
                    <a:pt x="98" y="19"/>
                  </a:lnTo>
                  <a:lnTo>
                    <a:pt x="112" y="15"/>
                  </a:lnTo>
                  <a:lnTo>
                    <a:pt x="119" y="7"/>
                  </a:lnTo>
                  <a:lnTo>
                    <a:pt x="118" y="0"/>
                  </a:lnTo>
                  <a:lnTo>
                    <a:pt x="108" y="7"/>
                  </a:lnTo>
                  <a:lnTo>
                    <a:pt x="94" y="11"/>
                  </a:lnTo>
                  <a:lnTo>
                    <a:pt x="94" y="13"/>
                  </a:lnTo>
                  <a:lnTo>
                    <a:pt x="70" y="34"/>
                  </a:lnTo>
                  <a:lnTo>
                    <a:pt x="52" y="40"/>
                  </a:lnTo>
                  <a:lnTo>
                    <a:pt x="41" y="40"/>
                  </a:lnTo>
                  <a:lnTo>
                    <a:pt x="31" y="29"/>
                  </a:lnTo>
                  <a:lnTo>
                    <a:pt x="29" y="29"/>
                  </a:lnTo>
                  <a:lnTo>
                    <a:pt x="29" y="27"/>
                  </a:lnTo>
                  <a:lnTo>
                    <a:pt x="18" y="27"/>
                  </a:lnTo>
                  <a:lnTo>
                    <a:pt x="18" y="29"/>
                  </a:lnTo>
                  <a:lnTo>
                    <a:pt x="16" y="29"/>
                  </a:lnTo>
                  <a:lnTo>
                    <a:pt x="0" y="59"/>
                  </a:lnTo>
                  <a:lnTo>
                    <a:pt x="0" y="63"/>
                  </a:lnTo>
                  <a:lnTo>
                    <a:pt x="6" y="77"/>
                  </a:lnTo>
                  <a:lnTo>
                    <a:pt x="8" y="77"/>
                  </a:lnTo>
                  <a:lnTo>
                    <a:pt x="8" y="78"/>
                  </a:lnTo>
                  <a:lnTo>
                    <a:pt x="14" y="78"/>
                  </a:lnTo>
                  <a:lnTo>
                    <a:pt x="16" y="90"/>
                  </a:lnTo>
                  <a:lnTo>
                    <a:pt x="16" y="105"/>
                  </a:lnTo>
                  <a:lnTo>
                    <a:pt x="25" y="119"/>
                  </a:lnTo>
                  <a:lnTo>
                    <a:pt x="23" y="138"/>
                  </a:lnTo>
                  <a:lnTo>
                    <a:pt x="14" y="159"/>
                  </a:lnTo>
                  <a:lnTo>
                    <a:pt x="14" y="163"/>
                  </a:lnTo>
                  <a:lnTo>
                    <a:pt x="20" y="173"/>
                  </a:lnTo>
                  <a:lnTo>
                    <a:pt x="20" y="184"/>
                  </a:lnTo>
                  <a:lnTo>
                    <a:pt x="14" y="194"/>
                  </a:lnTo>
                  <a:lnTo>
                    <a:pt x="10" y="205"/>
                  </a:lnTo>
                  <a:lnTo>
                    <a:pt x="0" y="221"/>
                  </a:lnTo>
                  <a:lnTo>
                    <a:pt x="0" y="253"/>
                  </a:lnTo>
                  <a:lnTo>
                    <a:pt x="2" y="253"/>
                  </a:lnTo>
                  <a:lnTo>
                    <a:pt x="16" y="269"/>
                  </a:lnTo>
                  <a:lnTo>
                    <a:pt x="10" y="276"/>
                  </a:lnTo>
                  <a:lnTo>
                    <a:pt x="10" y="280"/>
                  </a:lnTo>
                  <a:lnTo>
                    <a:pt x="20" y="297"/>
                  </a:lnTo>
                  <a:lnTo>
                    <a:pt x="22" y="297"/>
                  </a:lnTo>
                  <a:lnTo>
                    <a:pt x="22" y="299"/>
                  </a:lnTo>
                  <a:lnTo>
                    <a:pt x="25" y="299"/>
                  </a:lnTo>
                  <a:lnTo>
                    <a:pt x="35" y="295"/>
                  </a:lnTo>
                  <a:lnTo>
                    <a:pt x="35" y="299"/>
                  </a:lnTo>
                  <a:lnTo>
                    <a:pt x="37" y="301"/>
                  </a:lnTo>
                  <a:lnTo>
                    <a:pt x="39" y="301"/>
                  </a:lnTo>
                  <a:lnTo>
                    <a:pt x="52" y="303"/>
                  </a:lnTo>
                  <a:lnTo>
                    <a:pt x="54" y="303"/>
                  </a:lnTo>
                  <a:lnTo>
                    <a:pt x="56" y="301"/>
                  </a:lnTo>
                  <a:lnTo>
                    <a:pt x="66" y="288"/>
                  </a:lnTo>
                  <a:lnTo>
                    <a:pt x="73" y="269"/>
                  </a:lnTo>
                  <a:lnTo>
                    <a:pt x="89" y="269"/>
                  </a:lnTo>
                  <a:lnTo>
                    <a:pt x="93" y="276"/>
                  </a:lnTo>
                  <a:lnTo>
                    <a:pt x="94" y="276"/>
                  </a:lnTo>
                  <a:lnTo>
                    <a:pt x="94" y="278"/>
                  </a:lnTo>
                  <a:lnTo>
                    <a:pt x="112" y="284"/>
                  </a:lnTo>
                  <a:lnTo>
                    <a:pt x="116" y="284"/>
                  </a:lnTo>
                  <a:lnTo>
                    <a:pt x="121" y="280"/>
                  </a:lnTo>
                  <a:lnTo>
                    <a:pt x="121" y="278"/>
                  </a:lnTo>
                  <a:lnTo>
                    <a:pt x="123" y="278"/>
                  </a:lnTo>
                  <a:lnTo>
                    <a:pt x="123" y="259"/>
                  </a:lnTo>
                  <a:lnTo>
                    <a:pt x="133" y="247"/>
                  </a:lnTo>
                  <a:lnTo>
                    <a:pt x="133" y="246"/>
                  </a:lnTo>
                  <a:lnTo>
                    <a:pt x="137" y="228"/>
                  </a:lnTo>
                  <a:lnTo>
                    <a:pt x="139" y="211"/>
                  </a:lnTo>
                  <a:lnTo>
                    <a:pt x="148" y="180"/>
                  </a:lnTo>
                  <a:lnTo>
                    <a:pt x="152" y="163"/>
                  </a:lnTo>
                  <a:lnTo>
                    <a:pt x="152" y="161"/>
                  </a:lnTo>
                  <a:lnTo>
                    <a:pt x="148" y="150"/>
                  </a:lnTo>
                  <a:lnTo>
                    <a:pt x="152" y="134"/>
                  </a:lnTo>
                  <a:lnTo>
                    <a:pt x="167" y="107"/>
                  </a:lnTo>
                  <a:lnTo>
                    <a:pt x="167" y="105"/>
                  </a:lnTo>
                  <a:lnTo>
                    <a:pt x="162" y="82"/>
                  </a:lnTo>
                  <a:lnTo>
                    <a:pt x="162" y="61"/>
                  </a:lnTo>
                  <a:lnTo>
                    <a:pt x="156" y="54"/>
                  </a:lnTo>
                  <a:lnTo>
                    <a:pt x="156" y="40"/>
                  </a:lnTo>
                  <a:lnTo>
                    <a:pt x="154" y="40"/>
                  </a:lnTo>
                  <a:lnTo>
                    <a:pt x="152" y="36"/>
                  </a:lnTo>
                  <a:lnTo>
                    <a:pt x="152" y="23"/>
                  </a:lnTo>
                  <a:lnTo>
                    <a:pt x="139" y="6"/>
                  </a:lnTo>
                  <a:lnTo>
                    <a:pt x="137" y="6"/>
                  </a:lnTo>
                  <a:lnTo>
                    <a:pt x="137" y="4"/>
                  </a:lnTo>
                  <a:lnTo>
                    <a:pt x="135" y="4"/>
                  </a:lnTo>
                  <a:lnTo>
                    <a:pt x="119" y="0"/>
                  </a:lnTo>
                  <a:lnTo>
                    <a:pt x="118" y="0"/>
                  </a:lnTo>
                  <a:lnTo>
                    <a:pt x="119" y="7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28" name="Freeform 116"/>
            <p:cNvSpPr>
              <a:spLocks/>
            </p:cNvSpPr>
            <p:nvPr/>
          </p:nvSpPr>
          <p:spPr bwMode="auto">
            <a:xfrm>
              <a:off x="3200" y="2725"/>
              <a:ext cx="1165" cy="1219"/>
            </a:xfrm>
            <a:custGeom>
              <a:avLst/>
              <a:gdLst>
                <a:gd name="T0" fmla="*/ 1145 w 1035"/>
                <a:gd name="T1" fmla="*/ 985 h 1217"/>
                <a:gd name="T2" fmla="*/ 1106 w 1035"/>
                <a:gd name="T3" fmla="*/ 933 h 1217"/>
                <a:gd name="T4" fmla="*/ 1024 w 1035"/>
                <a:gd name="T5" fmla="*/ 888 h 1217"/>
                <a:gd name="T6" fmla="*/ 950 w 1035"/>
                <a:gd name="T7" fmla="*/ 968 h 1217"/>
                <a:gd name="T8" fmla="*/ 998 w 1035"/>
                <a:gd name="T9" fmla="*/ 1023 h 1217"/>
                <a:gd name="T10" fmla="*/ 1015 w 1035"/>
                <a:gd name="T11" fmla="*/ 1071 h 1217"/>
                <a:gd name="T12" fmla="*/ 961 w 1035"/>
                <a:gd name="T13" fmla="*/ 1098 h 1217"/>
                <a:gd name="T14" fmla="*/ 926 w 1035"/>
                <a:gd name="T15" fmla="*/ 1169 h 1217"/>
                <a:gd name="T16" fmla="*/ 858 w 1035"/>
                <a:gd name="T17" fmla="*/ 1219 h 1217"/>
                <a:gd name="T18" fmla="*/ 853 w 1035"/>
                <a:gd name="T19" fmla="*/ 1171 h 1217"/>
                <a:gd name="T20" fmla="*/ 895 w 1035"/>
                <a:gd name="T21" fmla="*/ 1115 h 1217"/>
                <a:gd name="T22" fmla="*/ 886 w 1035"/>
                <a:gd name="T23" fmla="*/ 1025 h 1217"/>
                <a:gd name="T24" fmla="*/ 842 w 1035"/>
                <a:gd name="T25" fmla="*/ 943 h 1217"/>
                <a:gd name="T26" fmla="*/ 788 w 1035"/>
                <a:gd name="T27" fmla="*/ 923 h 1217"/>
                <a:gd name="T28" fmla="*/ 767 w 1035"/>
                <a:gd name="T29" fmla="*/ 867 h 1217"/>
                <a:gd name="T30" fmla="*/ 717 w 1035"/>
                <a:gd name="T31" fmla="*/ 842 h 1217"/>
                <a:gd name="T32" fmla="*/ 656 w 1035"/>
                <a:gd name="T33" fmla="*/ 775 h 1217"/>
                <a:gd name="T34" fmla="*/ 588 w 1035"/>
                <a:gd name="T35" fmla="*/ 771 h 1217"/>
                <a:gd name="T36" fmla="*/ 538 w 1035"/>
                <a:gd name="T37" fmla="*/ 730 h 1217"/>
                <a:gd name="T38" fmla="*/ 463 w 1035"/>
                <a:gd name="T39" fmla="*/ 640 h 1217"/>
                <a:gd name="T40" fmla="*/ 410 w 1035"/>
                <a:gd name="T41" fmla="*/ 596 h 1217"/>
                <a:gd name="T42" fmla="*/ 382 w 1035"/>
                <a:gd name="T43" fmla="*/ 550 h 1217"/>
                <a:gd name="T44" fmla="*/ 346 w 1035"/>
                <a:gd name="T45" fmla="*/ 511 h 1217"/>
                <a:gd name="T46" fmla="*/ 313 w 1035"/>
                <a:gd name="T47" fmla="*/ 381 h 1217"/>
                <a:gd name="T48" fmla="*/ 216 w 1035"/>
                <a:gd name="T49" fmla="*/ 316 h 1217"/>
                <a:gd name="T50" fmla="*/ 149 w 1035"/>
                <a:gd name="T51" fmla="*/ 341 h 1217"/>
                <a:gd name="T52" fmla="*/ 62 w 1035"/>
                <a:gd name="T53" fmla="*/ 375 h 1217"/>
                <a:gd name="T54" fmla="*/ 73 w 1035"/>
                <a:gd name="T55" fmla="*/ 327 h 1217"/>
                <a:gd name="T56" fmla="*/ 3 w 1035"/>
                <a:gd name="T57" fmla="*/ 261 h 1217"/>
                <a:gd name="T58" fmla="*/ 0 w 1035"/>
                <a:gd name="T59" fmla="*/ 188 h 1217"/>
                <a:gd name="T60" fmla="*/ 54 w 1035"/>
                <a:gd name="T61" fmla="*/ 146 h 1217"/>
                <a:gd name="T62" fmla="*/ 54 w 1035"/>
                <a:gd name="T63" fmla="*/ 84 h 1217"/>
                <a:gd name="T64" fmla="*/ 123 w 1035"/>
                <a:gd name="T65" fmla="*/ 98 h 1217"/>
                <a:gd name="T66" fmla="*/ 188 w 1035"/>
                <a:gd name="T67" fmla="*/ 54 h 1217"/>
                <a:gd name="T68" fmla="*/ 226 w 1035"/>
                <a:gd name="T69" fmla="*/ 88 h 1217"/>
                <a:gd name="T70" fmla="*/ 252 w 1035"/>
                <a:gd name="T71" fmla="*/ 111 h 1217"/>
                <a:gd name="T72" fmla="*/ 280 w 1035"/>
                <a:gd name="T73" fmla="*/ 46 h 1217"/>
                <a:gd name="T74" fmla="*/ 317 w 1035"/>
                <a:gd name="T75" fmla="*/ 73 h 1217"/>
                <a:gd name="T76" fmla="*/ 360 w 1035"/>
                <a:gd name="T77" fmla="*/ 84 h 1217"/>
                <a:gd name="T78" fmla="*/ 376 w 1035"/>
                <a:gd name="T79" fmla="*/ 44 h 1217"/>
                <a:gd name="T80" fmla="*/ 404 w 1035"/>
                <a:gd name="T81" fmla="*/ 13 h 1217"/>
                <a:gd name="T82" fmla="*/ 475 w 1035"/>
                <a:gd name="T83" fmla="*/ 13 h 1217"/>
                <a:gd name="T84" fmla="*/ 566 w 1035"/>
                <a:gd name="T85" fmla="*/ 0 h 1217"/>
                <a:gd name="T86" fmla="*/ 583 w 1035"/>
                <a:gd name="T87" fmla="*/ 34 h 1217"/>
                <a:gd name="T88" fmla="*/ 680 w 1035"/>
                <a:gd name="T89" fmla="*/ 71 h 1217"/>
                <a:gd name="T90" fmla="*/ 706 w 1035"/>
                <a:gd name="T91" fmla="*/ 86 h 1217"/>
                <a:gd name="T92" fmla="*/ 702 w 1035"/>
                <a:gd name="T93" fmla="*/ 132 h 1217"/>
                <a:gd name="T94" fmla="*/ 722 w 1035"/>
                <a:gd name="T95" fmla="*/ 188 h 1217"/>
                <a:gd name="T96" fmla="*/ 691 w 1035"/>
                <a:gd name="T97" fmla="*/ 215 h 1217"/>
                <a:gd name="T98" fmla="*/ 702 w 1035"/>
                <a:gd name="T99" fmla="*/ 188 h 1217"/>
                <a:gd name="T100" fmla="*/ 646 w 1035"/>
                <a:gd name="T101" fmla="*/ 198 h 1217"/>
                <a:gd name="T102" fmla="*/ 598 w 1035"/>
                <a:gd name="T103" fmla="*/ 213 h 1217"/>
                <a:gd name="T104" fmla="*/ 562 w 1035"/>
                <a:gd name="T105" fmla="*/ 242 h 1217"/>
                <a:gd name="T106" fmla="*/ 555 w 1035"/>
                <a:gd name="T107" fmla="*/ 297 h 1217"/>
                <a:gd name="T108" fmla="*/ 566 w 1035"/>
                <a:gd name="T109" fmla="*/ 385 h 1217"/>
                <a:gd name="T110" fmla="*/ 652 w 1035"/>
                <a:gd name="T111" fmla="*/ 458 h 1217"/>
                <a:gd name="T112" fmla="*/ 684 w 1035"/>
                <a:gd name="T113" fmla="*/ 506 h 1217"/>
                <a:gd name="T114" fmla="*/ 761 w 1035"/>
                <a:gd name="T115" fmla="*/ 644 h 1217"/>
                <a:gd name="T116" fmla="*/ 841 w 1035"/>
                <a:gd name="T117" fmla="*/ 696 h 1217"/>
                <a:gd name="T118" fmla="*/ 933 w 1035"/>
                <a:gd name="T119" fmla="*/ 711 h 1217"/>
                <a:gd name="T120" fmla="*/ 918 w 1035"/>
                <a:gd name="T121" fmla="*/ 765 h 1217"/>
                <a:gd name="T122" fmla="*/ 1048 w 1035"/>
                <a:gd name="T123" fmla="*/ 832 h 1217"/>
                <a:gd name="T124" fmla="*/ 1145 w 1035"/>
                <a:gd name="T125" fmla="*/ 907 h 121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035"/>
                <a:gd name="T190" fmla="*/ 0 h 1217"/>
                <a:gd name="T191" fmla="*/ 1035 w 1035"/>
                <a:gd name="T192" fmla="*/ 1217 h 121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035" h="1217">
                  <a:moveTo>
                    <a:pt x="1017" y="906"/>
                  </a:moveTo>
                  <a:lnTo>
                    <a:pt x="1027" y="921"/>
                  </a:lnTo>
                  <a:lnTo>
                    <a:pt x="1035" y="944"/>
                  </a:lnTo>
                  <a:lnTo>
                    <a:pt x="1025" y="962"/>
                  </a:lnTo>
                  <a:lnTo>
                    <a:pt x="1017" y="983"/>
                  </a:lnTo>
                  <a:lnTo>
                    <a:pt x="1012" y="981"/>
                  </a:lnTo>
                  <a:lnTo>
                    <a:pt x="988" y="969"/>
                  </a:lnTo>
                  <a:lnTo>
                    <a:pt x="987" y="960"/>
                  </a:lnTo>
                  <a:lnTo>
                    <a:pt x="983" y="943"/>
                  </a:lnTo>
                  <a:lnTo>
                    <a:pt x="983" y="931"/>
                  </a:lnTo>
                  <a:lnTo>
                    <a:pt x="969" y="916"/>
                  </a:lnTo>
                  <a:lnTo>
                    <a:pt x="954" y="912"/>
                  </a:lnTo>
                  <a:lnTo>
                    <a:pt x="940" y="916"/>
                  </a:lnTo>
                  <a:lnTo>
                    <a:pt x="921" y="902"/>
                  </a:lnTo>
                  <a:lnTo>
                    <a:pt x="910" y="887"/>
                  </a:lnTo>
                  <a:lnTo>
                    <a:pt x="896" y="889"/>
                  </a:lnTo>
                  <a:lnTo>
                    <a:pt x="881" y="902"/>
                  </a:lnTo>
                  <a:lnTo>
                    <a:pt x="862" y="933"/>
                  </a:lnTo>
                  <a:lnTo>
                    <a:pt x="854" y="958"/>
                  </a:lnTo>
                  <a:lnTo>
                    <a:pt x="844" y="966"/>
                  </a:lnTo>
                  <a:lnTo>
                    <a:pt x="839" y="983"/>
                  </a:lnTo>
                  <a:lnTo>
                    <a:pt x="852" y="991"/>
                  </a:lnTo>
                  <a:lnTo>
                    <a:pt x="868" y="994"/>
                  </a:lnTo>
                  <a:lnTo>
                    <a:pt x="871" y="1000"/>
                  </a:lnTo>
                  <a:lnTo>
                    <a:pt x="887" y="1021"/>
                  </a:lnTo>
                  <a:lnTo>
                    <a:pt x="900" y="1027"/>
                  </a:lnTo>
                  <a:lnTo>
                    <a:pt x="906" y="1035"/>
                  </a:lnTo>
                  <a:lnTo>
                    <a:pt x="906" y="1046"/>
                  </a:lnTo>
                  <a:lnTo>
                    <a:pt x="902" y="1056"/>
                  </a:lnTo>
                  <a:lnTo>
                    <a:pt x="902" y="1069"/>
                  </a:lnTo>
                  <a:lnTo>
                    <a:pt x="906" y="1083"/>
                  </a:lnTo>
                  <a:lnTo>
                    <a:pt x="902" y="1094"/>
                  </a:lnTo>
                  <a:lnTo>
                    <a:pt x="896" y="1096"/>
                  </a:lnTo>
                  <a:lnTo>
                    <a:pt x="877" y="1088"/>
                  </a:lnTo>
                  <a:lnTo>
                    <a:pt x="854" y="1096"/>
                  </a:lnTo>
                  <a:lnTo>
                    <a:pt x="848" y="1104"/>
                  </a:lnTo>
                  <a:lnTo>
                    <a:pt x="844" y="1119"/>
                  </a:lnTo>
                  <a:lnTo>
                    <a:pt x="844" y="1142"/>
                  </a:lnTo>
                  <a:lnTo>
                    <a:pt x="839" y="1156"/>
                  </a:lnTo>
                  <a:lnTo>
                    <a:pt x="823" y="1167"/>
                  </a:lnTo>
                  <a:lnTo>
                    <a:pt x="814" y="1181"/>
                  </a:lnTo>
                  <a:lnTo>
                    <a:pt x="806" y="1183"/>
                  </a:lnTo>
                  <a:lnTo>
                    <a:pt x="800" y="1196"/>
                  </a:lnTo>
                  <a:lnTo>
                    <a:pt x="787" y="1213"/>
                  </a:lnTo>
                  <a:lnTo>
                    <a:pt x="762" y="1217"/>
                  </a:lnTo>
                  <a:lnTo>
                    <a:pt x="752" y="1217"/>
                  </a:lnTo>
                  <a:lnTo>
                    <a:pt x="747" y="1204"/>
                  </a:lnTo>
                  <a:lnTo>
                    <a:pt x="748" y="1196"/>
                  </a:lnTo>
                  <a:lnTo>
                    <a:pt x="748" y="1183"/>
                  </a:lnTo>
                  <a:lnTo>
                    <a:pt x="758" y="1169"/>
                  </a:lnTo>
                  <a:lnTo>
                    <a:pt x="772" y="1161"/>
                  </a:lnTo>
                  <a:lnTo>
                    <a:pt x="772" y="1144"/>
                  </a:lnTo>
                  <a:lnTo>
                    <a:pt x="772" y="1129"/>
                  </a:lnTo>
                  <a:lnTo>
                    <a:pt x="775" y="1121"/>
                  </a:lnTo>
                  <a:lnTo>
                    <a:pt x="795" y="1113"/>
                  </a:lnTo>
                  <a:lnTo>
                    <a:pt x="800" y="1102"/>
                  </a:lnTo>
                  <a:lnTo>
                    <a:pt x="800" y="1092"/>
                  </a:lnTo>
                  <a:lnTo>
                    <a:pt x="791" y="1071"/>
                  </a:lnTo>
                  <a:lnTo>
                    <a:pt x="787" y="1046"/>
                  </a:lnTo>
                  <a:lnTo>
                    <a:pt x="787" y="1023"/>
                  </a:lnTo>
                  <a:lnTo>
                    <a:pt x="775" y="1004"/>
                  </a:lnTo>
                  <a:lnTo>
                    <a:pt x="772" y="989"/>
                  </a:lnTo>
                  <a:lnTo>
                    <a:pt x="768" y="960"/>
                  </a:lnTo>
                  <a:lnTo>
                    <a:pt x="756" y="943"/>
                  </a:lnTo>
                  <a:lnTo>
                    <a:pt x="748" y="941"/>
                  </a:lnTo>
                  <a:lnTo>
                    <a:pt x="739" y="943"/>
                  </a:lnTo>
                  <a:lnTo>
                    <a:pt x="724" y="941"/>
                  </a:lnTo>
                  <a:lnTo>
                    <a:pt x="720" y="933"/>
                  </a:lnTo>
                  <a:lnTo>
                    <a:pt x="710" y="921"/>
                  </a:lnTo>
                  <a:lnTo>
                    <a:pt x="700" y="921"/>
                  </a:lnTo>
                  <a:lnTo>
                    <a:pt x="695" y="914"/>
                  </a:lnTo>
                  <a:lnTo>
                    <a:pt x="691" y="900"/>
                  </a:lnTo>
                  <a:lnTo>
                    <a:pt x="699" y="891"/>
                  </a:lnTo>
                  <a:lnTo>
                    <a:pt x="691" y="873"/>
                  </a:lnTo>
                  <a:lnTo>
                    <a:pt x="681" y="866"/>
                  </a:lnTo>
                  <a:lnTo>
                    <a:pt x="670" y="868"/>
                  </a:lnTo>
                  <a:lnTo>
                    <a:pt x="643" y="864"/>
                  </a:lnTo>
                  <a:lnTo>
                    <a:pt x="641" y="860"/>
                  </a:lnTo>
                  <a:lnTo>
                    <a:pt x="643" y="850"/>
                  </a:lnTo>
                  <a:lnTo>
                    <a:pt x="637" y="841"/>
                  </a:lnTo>
                  <a:lnTo>
                    <a:pt x="622" y="835"/>
                  </a:lnTo>
                  <a:lnTo>
                    <a:pt x="614" y="829"/>
                  </a:lnTo>
                  <a:lnTo>
                    <a:pt x="603" y="802"/>
                  </a:lnTo>
                  <a:lnTo>
                    <a:pt x="593" y="785"/>
                  </a:lnTo>
                  <a:lnTo>
                    <a:pt x="583" y="774"/>
                  </a:lnTo>
                  <a:lnTo>
                    <a:pt x="570" y="777"/>
                  </a:lnTo>
                  <a:lnTo>
                    <a:pt x="551" y="764"/>
                  </a:lnTo>
                  <a:lnTo>
                    <a:pt x="547" y="764"/>
                  </a:lnTo>
                  <a:lnTo>
                    <a:pt x="541" y="770"/>
                  </a:lnTo>
                  <a:lnTo>
                    <a:pt x="522" y="770"/>
                  </a:lnTo>
                  <a:lnTo>
                    <a:pt x="512" y="766"/>
                  </a:lnTo>
                  <a:lnTo>
                    <a:pt x="508" y="749"/>
                  </a:lnTo>
                  <a:lnTo>
                    <a:pt x="499" y="741"/>
                  </a:lnTo>
                  <a:lnTo>
                    <a:pt x="483" y="735"/>
                  </a:lnTo>
                  <a:lnTo>
                    <a:pt x="478" y="729"/>
                  </a:lnTo>
                  <a:lnTo>
                    <a:pt x="464" y="706"/>
                  </a:lnTo>
                  <a:lnTo>
                    <a:pt x="445" y="681"/>
                  </a:lnTo>
                  <a:lnTo>
                    <a:pt x="432" y="660"/>
                  </a:lnTo>
                  <a:lnTo>
                    <a:pt x="412" y="649"/>
                  </a:lnTo>
                  <a:lnTo>
                    <a:pt x="411" y="639"/>
                  </a:lnTo>
                  <a:lnTo>
                    <a:pt x="403" y="633"/>
                  </a:lnTo>
                  <a:lnTo>
                    <a:pt x="403" y="618"/>
                  </a:lnTo>
                  <a:lnTo>
                    <a:pt x="387" y="608"/>
                  </a:lnTo>
                  <a:lnTo>
                    <a:pt x="378" y="605"/>
                  </a:lnTo>
                  <a:lnTo>
                    <a:pt x="364" y="595"/>
                  </a:lnTo>
                  <a:lnTo>
                    <a:pt x="355" y="597"/>
                  </a:lnTo>
                  <a:lnTo>
                    <a:pt x="353" y="593"/>
                  </a:lnTo>
                  <a:lnTo>
                    <a:pt x="355" y="582"/>
                  </a:lnTo>
                  <a:lnTo>
                    <a:pt x="349" y="558"/>
                  </a:lnTo>
                  <a:lnTo>
                    <a:pt x="339" y="549"/>
                  </a:lnTo>
                  <a:lnTo>
                    <a:pt x="326" y="543"/>
                  </a:lnTo>
                  <a:lnTo>
                    <a:pt x="326" y="528"/>
                  </a:lnTo>
                  <a:lnTo>
                    <a:pt x="316" y="520"/>
                  </a:lnTo>
                  <a:lnTo>
                    <a:pt x="307" y="518"/>
                  </a:lnTo>
                  <a:lnTo>
                    <a:pt x="307" y="510"/>
                  </a:lnTo>
                  <a:lnTo>
                    <a:pt x="307" y="478"/>
                  </a:lnTo>
                  <a:lnTo>
                    <a:pt x="305" y="466"/>
                  </a:lnTo>
                  <a:lnTo>
                    <a:pt x="295" y="439"/>
                  </a:lnTo>
                  <a:lnTo>
                    <a:pt x="291" y="407"/>
                  </a:lnTo>
                  <a:lnTo>
                    <a:pt x="278" y="380"/>
                  </a:lnTo>
                  <a:lnTo>
                    <a:pt x="268" y="368"/>
                  </a:lnTo>
                  <a:lnTo>
                    <a:pt x="238" y="347"/>
                  </a:lnTo>
                  <a:lnTo>
                    <a:pt x="220" y="330"/>
                  </a:lnTo>
                  <a:lnTo>
                    <a:pt x="209" y="328"/>
                  </a:lnTo>
                  <a:lnTo>
                    <a:pt x="192" y="315"/>
                  </a:lnTo>
                  <a:lnTo>
                    <a:pt x="176" y="313"/>
                  </a:lnTo>
                  <a:lnTo>
                    <a:pt x="163" y="311"/>
                  </a:lnTo>
                  <a:lnTo>
                    <a:pt x="151" y="318"/>
                  </a:lnTo>
                  <a:lnTo>
                    <a:pt x="138" y="320"/>
                  </a:lnTo>
                  <a:lnTo>
                    <a:pt x="132" y="340"/>
                  </a:lnTo>
                  <a:lnTo>
                    <a:pt x="119" y="347"/>
                  </a:lnTo>
                  <a:lnTo>
                    <a:pt x="99" y="370"/>
                  </a:lnTo>
                  <a:lnTo>
                    <a:pt x="86" y="370"/>
                  </a:lnTo>
                  <a:lnTo>
                    <a:pt x="76" y="376"/>
                  </a:lnTo>
                  <a:lnTo>
                    <a:pt x="55" y="374"/>
                  </a:lnTo>
                  <a:lnTo>
                    <a:pt x="48" y="363"/>
                  </a:lnTo>
                  <a:lnTo>
                    <a:pt x="48" y="355"/>
                  </a:lnTo>
                  <a:lnTo>
                    <a:pt x="51" y="345"/>
                  </a:lnTo>
                  <a:lnTo>
                    <a:pt x="65" y="338"/>
                  </a:lnTo>
                  <a:lnTo>
                    <a:pt x="65" y="326"/>
                  </a:lnTo>
                  <a:lnTo>
                    <a:pt x="57" y="320"/>
                  </a:lnTo>
                  <a:lnTo>
                    <a:pt x="36" y="324"/>
                  </a:lnTo>
                  <a:lnTo>
                    <a:pt x="23" y="317"/>
                  </a:lnTo>
                  <a:lnTo>
                    <a:pt x="3" y="282"/>
                  </a:lnTo>
                  <a:lnTo>
                    <a:pt x="3" y="261"/>
                  </a:lnTo>
                  <a:lnTo>
                    <a:pt x="17" y="247"/>
                  </a:lnTo>
                  <a:lnTo>
                    <a:pt x="19" y="240"/>
                  </a:lnTo>
                  <a:lnTo>
                    <a:pt x="13" y="219"/>
                  </a:lnTo>
                  <a:lnTo>
                    <a:pt x="3" y="207"/>
                  </a:lnTo>
                  <a:lnTo>
                    <a:pt x="0" y="188"/>
                  </a:lnTo>
                  <a:lnTo>
                    <a:pt x="3" y="178"/>
                  </a:lnTo>
                  <a:lnTo>
                    <a:pt x="13" y="184"/>
                  </a:lnTo>
                  <a:lnTo>
                    <a:pt x="26" y="182"/>
                  </a:lnTo>
                  <a:lnTo>
                    <a:pt x="36" y="176"/>
                  </a:lnTo>
                  <a:lnTo>
                    <a:pt x="48" y="146"/>
                  </a:lnTo>
                  <a:lnTo>
                    <a:pt x="36" y="136"/>
                  </a:lnTo>
                  <a:lnTo>
                    <a:pt x="36" y="119"/>
                  </a:lnTo>
                  <a:lnTo>
                    <a:pt x="26" y="109"/>
                  </a:lnTo>
                  <a:lnTo>
                    <a:pt x="32" y="94"/>
                  </a:lnTo>
                  <a:lnTo>
                    <a:pt x="48" y="84"/>
                  </a:lnTo>
                  <a:lnTo>
                    <a:pt x="57" y="92"/>
                  </a:lnTo>
                  <a:lnTo>
                    <a:pt x="67" y="96"/>
                  </a:lnTo>
                  <a:lnTo>
                    <a:pt x="86" y="90"/>
                  </a:lnTo>
                  <a:lnTo>
                    <a:pt x="96" y="90"/>
                  </a:lnTo>
                  <a:lnTo>
                    <a:pt x="109" y="98"/>
                  </a:lnTo>
                  <a:lnTo>
                    <a:pt x="115" y="98"/>
                  </a:lnTo>
                  <a:lnTo>
                    <a:pt x="142" y="80"/>
                  </a:lnTo>
                  <a:lnTo>
                    <a:pt x="147" y="75"/>
                  </a:lnTo>
                  <a:lnTo>
                    <a:pt x="147" y="63"/>
                  </a:lnTo>
                  <a:lnTo>
                    <a:pt x="167" y="54"/>
                  </a:lnTo>
                  <a:lnTo>
                    <a:pt x="172" y="40"/>
                  </a:lnTo>
                  <a:lnTo>
                    <a:pt x="180" y="44"/>
                  </a:lnTo>
                  <a:lnTo>
                    <a:pt x="176" y="57"/>
                  </a:lnTo>
                  <a:lnTo>
                    <a:pt x="186" y="78"/>
                  </a:lnTo>
                  <a:lnTo>
                    <a:pt x="201" y="88"/>
                  </a:lnTo>
                  <a:lnTo>
                    <a:pt x="201" y="96"/>
                  </a:lnTo>
                  <a:lnTo>
                    <a:pt x="209" y="111"/>
                  </a:lnTo>
                  <a:lnTo>
                    <a:pt x="215" y="119"/>
                  </a:lnTo>
                  <a:lnTo>
                    <a:pt x="219" y="121"/>
                  </a:lnTo>
                  <a:lnTo>
                    <a:pt x="224" y="111"/>
                  </a:lnTo>
                  <a:lnTo>
                    <a:pt x="220" y="100"/>
                  </a:lnTo>
                  <a:lnTo>
                    <a:pt x="243" y="80"/>
                  </a:lnTo>
                  <a:lnTo>
                    <a:pt x="249" y="65"/>
                  </a:lnTo>
                  <a:lnTo>
                    <a:pt x="249" y="54"/>
                  </a:lnTo>
                  <a:lnTo>
                    <a:pt x="249" y="46"/>
                  </a:lnTo>
                  <a:lnTo>
                    <a:pt x="253" y="42"/>
                  </a:lnTo>
                  <a:lnTo>
                    <a:pt x="267" y="46"/>
                  </a:lnTo>
                  <a:lnTo>
                    <a:pt x="272" y="61"/>
                  </a:lnTo>
                  <a:lnTo>
                    <a:pt x="272" y="69"/>
                  </a:lnTo>
                  <a:lnTo>
                    <a:pt x="282" y="73"/>
                  </a:lnTo>
                  <a:lnTo>
                    <a:pt x="291" y="71"/>
                  </a:lnTo>
                  <a:lnTo>
                    <a:pt x="297" y="65"/>
                  </a:lnTo>
                  <a:lnTo>
                    <a:pt x="305" y="67"/>
                  </a:lnTo>
                  <a:lnTo>
                    <a:pt x="315" y="78"/>
                  </a:lnTo>
                  <a:lnTo>
                    <a:pt x="320" y="84"/>
                  </a:lnTo>
                  <a:lnTo>
                    <a:pt x="320" y="82"/>
                  </a:lnTo>
                  <a:lnTo>
                    <a:pt x="324" y="75"/>
                  </a:lnTo>
                  <a:lnTo>
                    <a:pt x="320" y="61"/>
                  </a:lnTo>
                  <a:lnTo>
                    <a:pt x="326" y="46"/>
                  </a:lnTo>
                  <a:lnTo>
                    <a:pt x="334" y="44"/>
                  </a:lnTo>
                  <a:lnTo>
                    <a:pt x="349" y="54"/>
                  </a:lnTo>
                  <a:lnTo>
                    <a:pt x="359" y="50"/>
                  </a:lnTo>
                  <a:lnTo>
                    <a:pt x="355" y="32"/>
                  </a:lnTo>
                  <a:lnTo>
                    <a:pt x="359" y="17"/>
                  </a:lnTo>
                  <a:lnTo>
                    <a:pt x="359" y="13"/>
                  </a:lnTo>
                  <a:lnTo>
                    <a:pt x="372" y="15"/>
                  </a:lnTo>
                  <a:lnTo>
                    <a:pt x="393" y="25"/>
                  </a:lnTo>
                  <a:lnTo>
                    <a:pt x="401" y="29"/>
                  </a:lnTo>
                  <a:lnTo>
                    <a:pt x="411" y="27"/>
                  </a:lnTo>
                  <a:lnTo>
                    <a:pt x="422" y="13"/>
                  </a:lnTo>
                  <a:lnTo>
                    <a:pt x="432" y="7"/>
                  </a:lnTo>
                  <a:lnTo>
                    <a:pt x="445" y="7"/>
                  </a:lnTo>
                  <a:lnTo>
                    <a:pt x="464" y="9"/>
                  </a:lnTo>
                  <a:lnTo>
                    <a:pt x="487" y="7"/>
                  </a:lnTo>
                  <a:lnTo>
                    <a:pt x="503" y="0"/>
                  </a:lnTo>
                  <a:lnTo>
                    <a:pt x="512" y="0"/>
                  </a:lnTo>
                  <a:lnTo>
                    <a:pt x="508" y="6"/>
                  </a:lnTo>
                  <a:lnTo>
                    <a:pt x="507" y="13"/>
                  </a:lnTo>
                  <a:lnTo>
                    <a:pt x="507" y="19"/>
                  </a:lnTo>
                  <a:lnTo>
                    <a:pt x="518" y="34"/>
                  </a:lnTo>
                  <a:lnTo>
                    <a:pt x="531" y="50"/>
                  </a:lnTo>
                  <a:lnTo>
                    <a:pt x="551" y="65"/>
                  </a:lnTo>
                  <a:lnTo>
                    <a:pt x="566" y="71"/>
                  </a:lnTo>
                  <a:lnTo>
                    <a:pt x="589" y="71"/>
                  </a:lnTo>
                  <a:lnTo>
                    <a:pt x="604" y="71"/>
                  </a:lnTo>
                  <a:lnTo>
                    <a:pt x="614" y="63"/>
                  </a:lnTo>
                  <a:lnTo>
                    <a:pt x="624" y="65"/>
                  </a:lnTo>
                  <a:lnTo>
                    <a:pt x="631" y="73"/>
                  </a:lnTo>
                  <a:lnTo>
                    <a:pt x="633" y="80"/>
                  </a:lnTo>
                  <a:lnTo>
                    <a:pt x="627" y="86"/>
                  </a:lnTo>
                  <a:lnTo>
                    <a:pt x="624" y="94"/>
                  </a:lnTo>
                  <a:lnTo>
                    <a:pt x="618" y="100"/>
                  </a:lnTo>
                  <a:lnTo>
                    <a:pt x="614" y="115"/>
                  </a:lnTo>
                  <a:lnTo>
                    <a:pt x="624" y="126"/>
                  </a:lnTo>
                  <a:lnTo>
                    <a:pt x="624" y="132"/>
                  </a:lnTo>
                  <a:lnTo>
                    <a:pt x="622" y="142"/>
                  </a:lnTo>
                  <a:lnTo>
                    <a:pt x="622" y="155"/>
                  </a:lnTo>
                  <a:lnTo>
                    <a:pt x="627" y="163"/>
                  </a:lnTo>
                  <a:lnTo>
                    <a:pt x="643" y="169"/>
                  </a:lnTo>
                  <a:lnTo>
                    <a:pt x="641" y="188"/>
                  </a:lnTo>
                  <a:lnTo>
                    <a:pt x="643" y="205"/>
                  </a:lnTo>
                  <a:lnTo>
                    <a:pt x="627" y="224"/>
                  </a:lnTo>
                  <a:lnTo>
                    <a:pt x="624" y="224"/>
                  </a:lnTo>
                  <a:lnTo>
                    <a:pt x="618" y="221"/>
                  </a:lnTo>
                  <a:lnTo>
                    <a:pt x="614" y="215"/>
                  </a:lnTo>
                  <a:lnTo>
                    <a:pt x="622" y="211"/>
                  </a:lnTo>
                  <a:lnTo>
                    <a:pt x="627" y="211"/>
                  </a:lnTo>
                  <a:lnTo>
                    <a:pt x="631" y="205"/>
                  </a:lnTo>
                  <a:lnTo>
                    <a:pt x="627" y="194"/>
                  </a:lnTo>
                  <a:lnTo>
                    <a:pt x="624" y="188"/>
                  </a:lnTo>
                  <a:lnTo>
                    <a:pt x="618" y="188"/>
                  </a:lnTo>
                  <a:lnTo>
                    <a:pt x="608" y="196"/>
                  </a:lnTo>
                  <a:lnTo>
                    <a:pt x="599" y="186"/>
                  </a:lnTo>
                  <a:lnTo>
                    <a:pt x="585" y="188"/>
                  </a:lnTo>
                  <a:lnTo>
                    <a:pt x="574" y="198"/>
                  </a:lnTo>
                  <a:lnTo>
                    <a:pt x="566" y="192"/>
                  </a:lnTo>
                  <a:lnTo>
                    <a:pt x="556" y="199"/>
                  </a:lnTo>
                  <a:lnTo>
                    <a:pt x="551" y="207"/>
                  </a:lnTo>
                  <a:lnTo>
                    <a:pt x="541" y="205"/>
                  </a:lnTo>
                  <a:lnTo>
                    <a:pt x="531" y="213"/>
                  </a:lnTo>
                  <a:lnTo>
                    <a:pt x="518" y="207"/>
                  </a:lnTo>
                  <a:lnTo>
                    <a:pt x="503" y="215"/>
                  </a:lnTo>
                  <a:lnTo>
                    <a:pt x="493" y="234"/>
                  </a:lnTo>
                  <a:lnTo>
                    <a:pt x="493" y="242"/>
                  </a:lnTo>
                  <a:lnTo>
                    <a:pt x="499" y="242"/>
                  </a:lnTo>
                  <a:lnTo>
                    <a:pt x="499" y="259"/>
                  </a:lnTo>
                  <a:lnTo>
                    <a:pt x="503" y="269"/>
                  </a:lnTo>
                  <a:lnTo>
                    <a:pt x="512" y="282"/>
                  </a:lnTo>
                  <a:lnTo>
                    <a:pt x="508" y="290"/>
                  </a:lnTo>
                  <a:lnTo>
                    <a:pt x="493" y="297"/>
                  </a:lnTo>
                  <a:lnTo>
                    <a:pt x="493" y="305"/>
                  </a:lnTo>
                  <a:lnTo>
                    <a:pt x="493" y="336"/>
                  </a:lnTo>
                  <a:lnTo>
                    <a:pt x="493" y="347"/>
                  </a:lnTo>
                  <a:lnTo>
                    <a:pt x="497" y="363"/>
                  </a:lnTo>
                  <a:lnTo>
                    <a:pt x="503" y="384"/>
                  </a:lnTo>
                  <a:lnTo>
                    <a:pt x="516" y="397"/>
                  </a:lnTo>
                  <a:lnTo>
                    <a:pt x="537" y="409"/>
                  </a:lnTo>
                  <a:lnTo>
                    <a:pt x="551" y="426"/>
                  </a:lnTo>
                  <a:lnTo>
                    <a:pt x="576" y="453"/>
                  </a:lnTo>
                  <a:lnTo>
                    <a:pt x="579" y="457"/>
                  </a:lnTo>
                  <a:lnTo>
                    <a:pt x="593" y="457"/>
                  </a:lnTo>
                  <a:lnTo>
                    <a:pt x="603" y="466"/>
                  </a:lnTo>
                  <a:lnTo>
                    <a:pt x="604" y="478"/>
                  </a:lnTo>
                  <a:lnTo>
                    <a:pt x="608" y="486"/>
                  </a:lnTo>
                  <a:lnTo>
                    <a:pt x="608" y="505"/>
                  </a:lnTo>
                  <a:lnTo>
                    <a:pt x="618" y="524"/>
                  </a:lnTo>
                  <a:lnTo>
                    <a:pt x="624" y="560"/>
                  </a:lnTo>
                  <a:lnTo>
                    <a:pt x="633" y="599"/>
                  </a:lnTo>
                  <a:lnTo>
                    <a:pt x="652" y="626"/>
                  </a:lnTo>
                  <a:lnTo>
                    <a:pt x="676" y="643"/>
                  </a:lnTo>
                  <a:lnTo>
                    <a:pt x="691" y="654"/>
                  </a:lnTo>
                  <a:lnTo>
                    <a:pt x="704" y="674"/>
                  </a:lnTo>
                  <a:lnTo>
                    <a:pt x="720" y="685"/>
                  </a:lnTo>
                  <a:lnTo>
                    <a:pt x="739" y="689"/>
                  </a:lnTo>
                  <a:lnTo>
                    <a:pt x="747" y="695"/>
                  </a:lnTo>
                  <a:lnTo>
                    <a:pt x="758" y="689"/>
                  </a:lnTo>
                  <a:lnTo>
                    <a:pt x="777" y="693"/>
                  </a:lnTo>
                  <a:lnTo>
                    <a:pt x="810" y="693"/>
                  </a:lnTo>
                  <a:lnTo>
                    <a:pt x="816" y="697"/>
                  </a:lnTo>
                  <a:lnTo>
                    <a:pt x="829" y="710"/>
                  </a:lnTo>
                  <a:lnTo>
                    <a:pt x="825" y="716"/>
                  </a:lnTo>
                  <a:lnTo>
                    <a:pt x="804" y="737"/>
                  </a:lnTo>
                  <a:lnTo>
                    <a:pt x="800" y="743"/>
                  </a:lnTo>
                  <a:lnTo>
                    <a:pt x="800" y="750"/>
                  </a:lnTo>
                  <a:lnTo>
                    <a:pt x="816" y="764"/>
                  </a:lnTo>
                  <a:lnTo>
                    <a:pt x="839" y="775"/>
                  </a:lnTo>
                  <a:lnTo>
                    <a:pt x="868" y="800"/>
                  </a:lnTo>
                  <a:lnTo>
                    <a:pt x="891" y="798"/>
                  </a:lnTo>
                  <a:lnTo>
                    <a:pt x="906" y="810"/>
                  </a:lnTo>
                  <a:lnTo>
                    <a:pt x="931" y="831"/>
                  </a:lnTo>
                  <a:lnTo>
                    <a:pt x="967" y="856"/>
                  </a:lnTo>
                  <a:lnTo>
                    <a:pt x="987" y="873"/>
                  </a:lnTo>
                  <a:lnTo>
                    <a:pt x="998" y="891"/>
                  </a:lnTo>
                  <a:lnTo>
                    <a:pt x="1012" y="900"/>
                  </a:lnTo>
                  <a:lnTo>
                    <a:pt x="1017" y="90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29" name="Freeform 117"/>
            <p:cNvSpPr>
              <a:spLocks/>
            </p:cNvSpPr>
            <p:nvPr/>
          </p:nvSpPr>
          <p:spPr bwMode="auto">
            <a:xfrm>
              <a:off x="3195" y="2761"/>
              <a:ext cx="1173" cy="1187"/>
            </a:xfrm>
            <a:custGeom>
              <a:avLst/>
              <a:gdLst>
                <a:gd name="T0" fmla="*/ 1116 w 1042"/>
                <a:gd name="T1" fmla="*/ 909 h 1185"/>
                <a:gd name="T2" fmla="*/ 1033 w 1042"/>
                <a:gd name="T3" fmla="*/ 850 h 1185"/>
                <a:gd name="T4" fmla="*/ 961 w 1042"/>
                <a:gd name="T5" fmla="*/ 922 h 1185"/>
                <a:gd name="T6" fmla="*/ 979 w 1042"/>
                <a:gd name="T7" fmla="*/ 964 h 1185"/>
                <a:gd name="T8" fmla="*/ 1020 w 1042"/>
                <a:gd name="T9" fmla="*/ 1049 h 1185"/>
                <a:gd name="T10" fmla="*/ 955 w 1042"/>
                <a:gd name="T11" fmla="*/ 1070 h 1185"/>
                <a:gd name="T12" fmla="*/ 910 w 1042"/>
                <a:gd name="T13" fmla="*/ 1147 h 1185"/>
                <a:gd name="T14" fmla="*/ 860 w 1042"/>
                <a:gd name="T15" fmla="*/ 1139 h 1185"/>
                <a:gd name="T16" fmla="*/ 910 w 1042"/>
                <a:gd name="T17" fmla="*/ 1056 h 1185"/>
                <a:gd name="T18" fmla="*/ 858 w 1042"/>
                <a:gd name="T19" fmla="*/ 907 h 1185"/>
                <a:gd name="T20" fmla="*/ 795 w 1042"/>
                <a:gd name="T21" fmla="*/ 883 h 1185"/>
                <a:gd name="T22" fmla="*/ 759 w 1042"/>
                <a:gd name="T23" fmla="*/ 829 h 1185"/>
                <a:gd name="T24" fmla="*/ 700 w 1042"/>
                <a:gd name="T25" fmla="*/ 792 h 1185"/>
                <a:gd name="T26" fmla="*/ 618 w 1042"/>
                <a:gd name="T27" fmla="*/ 727 h 1185"/>
                <a:gd name="T28" fmla="*/ 550 w 1042"/>
                <a:gd name="T29" fmla="*/ 696 h 1185"/>
                <a:gd name="T30" fmla="*/ 471 w 1042"/>
                <a:gd name="T31" fmla="*/ 602 h 1185"/>
                <a:gd name="T32" fmla="*/ 414 w 1042"/>
                <a:gd name="T33" fmla="*/ 556 h 1185"/>
                <a:gd name="T34" fmla="*/ 376 w 1042"/>
                <a:gd name="T35" fmla="*/ 506 h 1185"/>
                <a:gd name="T36" fmla="*/ 341 w 1042"/>
                <a:gd name="T37" fmla="*/ 404 h 1185"/>
                <a:gd name="T38" fmla="*/ 252 w 1042"/>
                <a:gd name="T39" fmla="*/ 290 h 1185"/>
                <a:gd name="T40" fmla="*/ 158 w 1042"/>
                <a:gd name="T41" fmla="*/ 281 h 1185"/>
                <a:gd name="T42" fmla="*/ 69 w 1042"/>
                <a:gd name="T43" fmla="*/ 335 h 1185"/>
                <a:gd name="T44" fmla="*/ 80 w 1042"/>
                <a:gd name="T45" fmla="*/ 286 h 1185"/>
                <a:gd name="T46" fmla="*/ 28 w 1042"/>
                <a:gd name="T47" fmla="*/ 211 h 1185"/>
                <a:gd name="T48" fmla="*/ 34 w 1042"/>
                <a:gd name="T49" fmla="*/ 150 h 1185"/>
                <a:gd name="T50" fmla="*/ 50 w 1042"/>
                <a:gd name="T51" fmla="*/ 81 h 1185"/>
                <a:gd name="T52" fmla="*/ 110 w 1042"/>
                <a:gd name="T53" fmla="*/ 58 h 1185"/>
                <a:gd name="T54" fmla="*/ 200 w 1042"/>
                <a:gd name="T55" fmla="*/ 10 h 1185"/>
                <a:gd name="T56" fmla="*/ 207 w 1042"/>
                <a:gd name="T57" fmla="*/ 21 h 1185"/>
                <a:gd name="T58" fmla="*/ 169 w 1042"/>
                <a:gd name="T59" fmla="*/ 23 h 1185"/>
                <a:gd name="T60" fmla="*/ 80 w 1042"/>
                <a:gd name="T61" fmla="*/ 56 h 1185"/>
                <a:gd name="T62" fmla="*/ 41 w 1042"/>
                <a:gd name="T63" fmla="*/ 85 h 1185"/>
                <a:gd name="T64" fmla="*/ 5 w 1042"/>
                <a:gd name="T65" fmla="*/ 140 h 1185"/>
                <a:gd name="T66" fmla="*/ 5 w 1042"/>
                <a:gd name="T67" fmla="*/ 223 h 1185"/>
                <a:gd name="T68" fmla="*/ 73 w 1042"/>
                <a:gd name="T69" fmla="*/ 301 h 1185"/>
                <a:gd name="T70" fmla="*/ 92 w 1042"/>
                <a:gd name="T71" fmla="*/ 345 h 1185"/>
                <a:gd name="T72" fmla="*/ 174 w 1042"/>
                <a:gd name="T73" fmla="*/ 286 h 1185"/>
                <a:gd name="T74" fmla="*/ 313 w 1042"/>
                <a:gd name="T75" fmla="*/ 347 h 1185"/>
                <a:gd name="T76" fmla="*/ 367 w 1042"/>
                <a:gd name="T77" fmla="*/ 495 h 1185"/>
                <a:gd name="T78" fmla="*/ 402 w 1042"/>
                <a:gd name="T79" fmla="*/ 564 h 1185"/>
                <a:gd name="T80" fmla="*/ 463 w 1042"/>
                <a:gd name="T81" fmla="*/ 606 h 1185"/>
                <a:gd name="T82" fmla="*/ 547 w 1042"/>
                <a:gd name="T83" fmla="*/ 702 h 1185"/>
                <a:gd name="T84" fmla="*/ 616 w 1042"/>
                <a:gd name="T85" fmla="*/ 737 h 1185"/>
                <a:gd name="T86" fmla="*/ 702 w 1042"/>
                <a:gd name="T87" fmla="*/ 804 h 1185"/>
                <a:gd name="T88" fmla="*/ 769 w 1042"/>
                <a:gd name="T89" fmla="*/ 835 h 1185"/>
                <a:gd name="T90" fmla="*/ 802 w 1042"/>
                <a:gd name="T91" fmla="*/ 891 h 1185"/>
                <a:gd name="T92" fmla="*/ 869 w 1042"/>
                <a:gd name="T93" fmla="*/ 955 h 1185"/>
                <a:gd name="T94" fmla="*/ 897 w 1042"/>
                <a:gd name="T95" fmla="*/ 1076 h 1185"/>
                <a:gd name="T96" fmla="*/ 843 w 1042"/>
                <a:gd name="T97" fmla="*/ 1162 h 1185"/>
                <a:gd name="T98" fmla="*/ 895 w 1042"/>
                <a:gd name="T99" fmla="*/ 1181 h 1185"/>
                <a:gd name="T100" fmla="*/ 959 w 1042"/>
                <a:gd name="T101" fmla="*/ 1110 h 1185"/>
                <a:gd name="T102" fmla="*/ 1029 w 1042"/>
                <a:gd name="T103" fmla="*/ 1051 h 1185"/>
                <a:gd name="T104" fmla="*/ 990 w 1042"/>
                <a:gd name="T105" fmla="*/ 964 h 1185"/>
                <a:gd name="T106" fmla="*/ 968 w 1042"/>
                <a:gd name="T107" fmla="*/ 926 h 1185"/>
                <a:gd name="T108" fmla="*/ 1065 w 1042"/>
                <a:gd name="T109" fmla="*/ 884 h 1185"/>
                <a:gd name="T110" fmla="*/ 1141 w 1042"/>
                <a:gd name="T111" fmla="*/ 951 h 1185"/>
                <a:gd name="T112" fmla="*/ 1145 w 1042"/>
                <a:gd name="T113" fmla="*/ 873 h 118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042"/>
                <a:gd name="T172" fmla="*/ 0 h 1185"/>
                <a:gd name="T173" fmla="*/ 1042 w 1042"/>
                <a:gd name="T174" fmla="*/ 1185 h 118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042" h="1185">
                  <a:moveTo>
                    <a:pt x="1017" y="872"/>
                  </a:moveTo>
                  <a:lnTo>
                    <a:pt x="1027" y="887"/>
                  </a:lnTo>
                  <a:lnTo>
                    <a:pt x="1035" y="908"/>
                  </a:lnTo>
                  <a:lnTo>
                    <a:pt x="1025" y="924"/>
                  </a:lnTo>
                  <a:lnTo>
                    <a:pt x="1019" y="941"/>
                  </a:lnTo>
                  <a:lnTo>
                    <a:pt x="1017" y="941"/>
                  </a:lnTo>
                  <a:lnTo>
                    <a:pt x="996" y="931"/>
                  </a:lnTo>
                  <a:lnTo>
                    <a:pt x="994" y="924"/>
                  </a:lnTo>
                  <a:lnTo>
                    <a:pt x="991" y="907"/>
                  </a:lnTo>
                  <a:lnTo>
                    <a:pt x="991" y="893"/>
                  </a:lnTo>
                  <a:lnTo>
                    <a:pt x="977" y="878"/>
                  </a:lnTo>
                  <a:lnTo>
                    <a:pt x="975" y="876"/>
                  </a:lnTo>
                  <a:lnTo>
                    <a:pt x="973" y="876"/>
                  </a:lnTo>
                  <a:lnTo>
                    <a:pt x="958" y="872"/>
                  </a:lnTo>
                  <a:lnTo>
                    <a:pt x="956" y="872"/>
                  </a:lnTo>
                  <a:lnTo>
                    <a:pt x="944" y="876"/>
                  </a:lnTo>
                  <a:lnTo>
                    <a:pt x="927" y="864"/>
                  </a:lnTo>
                  <a:lnTo>
                    <a:pt x="918" y="849"/>
                  </a:lnTo>
                  <a:lnTo>
                    <a:pt x="916" y="847"/>
                  </a:lnTo>
                  <a:lnTo>
                    <a:pt x="914" y="847"/>
                  </a:lnTo>
                  <a:lnTo>
                    <a:pt x="900" y="849"/>
                  </a:lnTo>
                  <a:lnTo>
                    <a:pt x="898" y="849"/>
                  </a:lnTo>
                  <a:lnTo>
                    <a:pt x="898" y="851"/>
                  </a:lnTo>
                  <a:lnTo>
                    <a:pt x="883" y="864"/>
                  </a:lnTo>
                  <a:lnTo>
                    <a:pt x="881" y="864"/>
                  </a:lnTo>
                  <a:lnTo>
                    <a:pt x="862" y="895"/>
                  </a:lnTo>
                  <a:lnTo>
                    <a:pt x="854" y="920"/>
                  </a:lnTo>
                  <a:lnTo>
                    <a:pt x="847" y="926"/>
                  </a:lnTo>
                  <a:lnTo>
                    <a:pt x="845" y="928"/>
                  </a:lnTo>
                  <a:lnTo>
                    <a:pt x="839" y="945"/>
                  </a:lnTo>
                  <a:lnTo>
                    <a:pt x="839" y="949"/>
                  </a:lnTo>
                  <a:lnTo>
                    <a:pt x="841" y="949"/>
                  </a:lnTo>
                  <a:lnTo>
                    <a:pt x="841" y="951"/>
                  </a:lnTo>
                  <a:lnTo>
                    <a:pt x="854" y="958"/>
                  </a:lnTo>
                  <a:lnTo>
                    <a:pt x="856" y="958"/>
                  </a:lnTo>
                  <a:lnTo>
                    <a:pt x="870" y="962"/>
                  </a:lnTo>
                  <a:lnTo>
                    <a:pt x="872" y="966"/>
                  </a:lnTo>
                  <a:lnTo>
                    <a:pt x="887" y="987"/>
                  </a:lnTo>
                  <a:lnTo>
                    <a:pt x="889" y="989"/>
                  </a:lnTo>
                  <a:lnTo>
                    <a:pt x="902" y="995"/>
                  </a:lnTo>
                  <a:lnTo>
                    <a:pt x="906" y="1001"/>
                  </a:lnTo>
                  <a:lnTo>
                    <a:pt x="906" y="1010"/>
                  </a:lnTo>
                  <a:lnTo>
                    <a:pt x="902" y="1018"/>
                  </a:lnTo>
                  <a:lnTo>
                    <a:pt x="902" y="1035"/>
                  </a:lnTo>
                  <a:lnTo>
                    <a:pt x="906" y="1047"/>
                  </a:lnTo>
                  <a:lnTo>
                    <a:pt x="902" y="1054"/>
                  </a:lnTo>
                  <a:lnTo>
                    <a:pt x="900" y="1056"/>
                  </a:lnTo>
                  <a:lnTo>
                    <a:pt x="883" y="1049"/>
                  </a:lnTo>
                  <a:lnTo>
                    <a:pt x="879" y="1049"/>
                  </a:lnTo>
                  <a:lnTo>
                    <a:pt x="856" y="1056"/>
                  </a:lnTo>
                  <a:lnTo>
                    <a:pt x="856" y="1058"/>
                  </a:lnTo>
                  <a:lnTo>
                    <a:pt x="854" y="1058"/>
                  </a:lnTo>
                  <a:lnTo>
                    <a:pt x="848" y="1066"/>
                  </a:lnTo>
                  <a:lnTo>
                    <a:pt x="848" y="1068"/>
                  </a:lnTo>
                  <a:lnTo>
                    <a:pt x="845" y="1083"/>
                  </a:lnTo>
                  <a:lnTo>
                    <a:pt x="845" y="1106"/>
                  </a:lnTo>
                  <a:lnTo>
                    <a:pt x="839" y="1118"/>
                  </a:lnTo>
                  <a:lnTo>
                    <a:pt x="825" y="1127"/>
                  </a:lnTo>
                  <a:lnTo>
                    <a:pt x="824" y="1129"/>
                  </a:lnTo>
                  <a:lnTo>
                    <a:pt x="816" y="1141"/>
                  </a:lnTo>
                  <a:lnTo>
                    <a:pt x="810" y="1143"/>
                  </a:lnTo>
                  <a:lnTo>
                    <a:pt x="808" y="1143"/>
                  </a:lnTo>
                  <a:lnTo>
                    <a:pt x="808" y="1145"/>
                  </a:lnTo>
                  <a:lnTo>
                    <a:pt x="806" y="1145"/>
                  </a:lnTo>
                  <a:lnTo>
                    <a:pt x="800" y="1158"/>
                  </a:lnTo>
                  <a:lnTo>
                    <a:pt x="789" y="1173"/>
                  </a:lnTo>
                  <a:lnTo>
                    <a:pt x="766" y="1177"/>
                  </a:lnTo>
                  <a:lnTo>
                    <a:pt x="758" y="1177"/>
                  </a:lnTo>
                  <a:lnTo>
                    <a:pt x="754" y="1168"/>
                  </a:lnTo>
                  <a:lnTo>
                    <a:pt x="756" y="1160"/>
                  </a:lnTo>
                  <a:lnTo>
                    <a:pt x="756" y="1148"/>
                  </a:lnTo>
                  <a:lnTo>
                    <a:pt x="764" y="1137"/>
                  </a:lnTo>
                  <a:lnTo>
                    <a:pt x="777" y="1129"/>
                  </a:lnTo>
                  <a:lnTo>
                    <a:pt x="777" y="1127"/>
                  </a:lnTo>
                  <a:lnTo>
                    <a:pt x="779" y="1127"/>
                  </a:lnTo>
                  <a:lnTo>
                    <a:pt x="779" y="1093"/>
                  </a:lnTo>
                  <a:lnTo>
                    <a:pt x="781" y="1089"/>
                  </a:lnTo>
                  <a:lnTo>
                    <a:pt x="800" y="1081"/>
                  </a:lnTo>
                  <a:lnTo>
                    <a:pt x="802" y="1079"/>
                  </a:lnTo>
                  <a:lnTo>
                    <a:pt x="808" y="1068"/>
                  </a:lnTo>
                  <a:lnTo>
                    <a:pt x="808" y="1054"/>
                  </a:lnTo>
                  <a:lnTo>
                    <a:pt x="799" y="1033"/>
                  </a:lnTo>
                  <a:lnTo>
                    <a:pt x="795" y="1010"/>
                  </a:lnTo>
                  <a:lnTo>
                    <a:pt x="795" y="985"/>
                  </a:lnTo>
                  <a:lnTo>
                    <a:pt x="783" y="966"/>
                  </a:lnTo>
                  <a:lnTo>
                    <a:pt x="779" y="953"/>
                  </a:lnTo>
                  <a:lnTo>
                    <a:pt x="776" y="924"/>
                  </a:lnTo>
                  <a:lnTo>
                    <a:pt x="776" y="922"/>
                  </a:lnTo>
                  <a:lnTo>
                    <a:pt x="764" y="905"/>
                  </a:lnTo>
                  <a:lnTo>
                    <a:pt x="762" y="905"/>
                  </a:lnTo>
                  <a:lnTo>
                    <a:pt x="762" y="903"/>
                  </a:lnTo>
                  <a:lnTo>
                    <a:pt x="760" y="903"/>
                  </a:lnTo>
                  <a:lnTo>
                    <a:pt x="752" y="901"/>
                  </a:lnTo>
                  <a:lnTo>
                    <a:pt x="743" y="903"/>
                  </a:lnTo>
                  <a:lnTo>
                    <a:pt x="729" y="901"/>
                  </a:lnTo>
                  <a:lnTo>
                    <a:pt x="728" y="895"/>
                  </a:lnTo>
                  <a:lnTo>
                    <a:pt x="718" y="883"/>
                  </a:lnTo>
                  <a:lnTo>
                    <a:pt x="716" y="882"/>
                  </a:lnTo>
                  <a:lnTo>
                    <a:pt x="706" y="882"/>
                  </a:lnTo>
                  <a:lnTo>
                    <a:pt x="703" y="876"/>
                  </a:lnTo>
                  <a:lnTo>
                    <a:pt x="699" y="864"/>
                  </a:lnTo>
                  <a:lnTo>
                    <a:pt x="706" y="857"/>
                  </a:lnTo>
                  <a:lnTo>
                    <a:pt x="706" y="853"/>
                  </a:lnTo>
                  <a:lnTo>
                    <a:pt x="699" y="835"/>
                  </a:lnTo>
                  <a:lnTo>
                    <a:pt x="697" y="834"/>
                  </a:lnTo>
                  <a:lnTo>
                    <a:pt x="687" y="826"/>
                  </a:lnTo>
                  <a:lnTo>
                    <a:pt x="685" y="826"/>
                  </a:lnTo>
                  <a:lnTo>
                    <a:pt x="674" y="828"/>
                  </a:lnTo>
                  <a:lnTo>
                    <a:pt x="649" y="826"/>
                  </a:lnTo>
                  <a:lnTo>
                    <a:pt x="649" y="824"/>
                  </a:lnTo>
                  <a:lnTo>
                    <a:pt x="651" y="814"/>
                  </a:lnTo>
                  <a:lnTo>
                    <a:pt x="651" y="812"/>
                  </a:lnTo>
                  <a:lnTo>
                    <a:pt x="645" y="803"/>
                  </a:lnTo>
                  <a:lnTo>
                    <a:pt x="643" y="803"/>
                  </a:lnTo>
                  <a:lnTo>
                    <a:pt x="643" y="801"/>
                  </a:lnTo>
                  <a:lnTo>
                    <a:pt x="628" y="795"/>
                  </a:lnTo>
                  <a:lnTo>
                    <a:pt x="622" y="791"/>
                  </a:lnTo>
                  <a:lnTo>
                    <a:pt x="610" y="764"/>
                  </a:lnTo>
                  <a:lnTo>
                    <a:pt x="601" y="747"/>
                  </a:lnTo>
                  <a:lnTo>
                    <a:pt x="591" y="736"/>
                  </a:lnTo>
                  <a:lnTo>
                    <a:pt x="589" y="734"/>
                  </a:lnTo>
                  <a:lnTo>
                    <a:pt x="585" y="734"/>
                  </a:lnTo>
                  <a:lnTo>
                    <a:pt x="574" y="738"/>
                  </a:lnTo>
                  <a:lnTo>
                    <a:pt x="557" y="724"/>
                  </a:lnTo>
                  <a:lnTo>
                    <a:pt x="549" y="724"/>
                  </a:lnTo>
                  <a:lnTo>
                    <a:pt x="549" y="726"/>
                  </a:lnTo>
                  <a:lnTo>
                    <a:pt x="543" y="730"/>
                  </a:lnTo>
                  <a:lnTo>
                    <a:pt x="526" y="730"/>
                  </a:lnTo>
                  <a:lnTo>
                    <a:pt x="520" y="728"/>
                  </a:lnTo>
                  <a:lnTo>
                    <a:pt x="516" y="713"/>
                  </a:lnTo>
                  <a:lnTo>
                    <a:pt x="516" y="711"/>
                  </a:lnTo>
                  <a:lnTo>
                    <a:pt x="514" y="711"/>
                  </a:lnTo>
                  <a:lnTo>
                    <a:pt x="514" y="709"/>
                  </a:lnTo>
                  <a:lnTo>
                    <a:pt x="505" y="701"/>
                  </a:lnTo>
                  <a:lnTo>
                    <a:pt x="489" y="695"/>
                  </a:lnTo>
                  <a:lnTo>
                    <a:pt x="486" y="691"/>
                  </a:lnTo>
                  <a:lnTo>
                    <a:pt x="472" y="668"/>
                  </a:lnTo>
                  <a:lnTo>
                    <a:pt x="453" y="643"/>
                  </a:lnTo>
                  <a:lnTo>
                    <a:pt x="439" y="622"/>
                  </a:lnTo>
                  <a:lnTo>
                    <a:pt x="438" y="622"/>
                  </a:lnTo>
                  <a:lnTo>
                    <a:pt x="438" y="620"/>
                  </a:lnTo>
                  <a:lnTo>
                    <a:pt x="420" y="611"/>
                  </a:lnTo>
                  <a:lnTo>
                    <a:pt x="418" y="603"/>
                  </a:lnTo>
                  <a:lnTo>
                    <a:pt x="418" y="601"/>
                  </a:lnTo>
                  <a:lnTo>
                    <a:pt x="416" y="599"/>
                  </a:lnTo>
                  <a:lnTo>
                    <a:pt x="411" y="595"/>
                  </a:lnTo>
                  <a:lnTo>
                    <a:pt x="411" y="580"/>
                  </a:lnTo>
                  <a:lnTo>
                    <a:pt x="409" y="580"/>
                  </a:lnTo>
                  <a:lnTo>
                    <a:pt x="409" y="578"/>
                  </a:lnTo>
                  <a:lnTo>
                    <a:pt x="393" y="569"/>
                  </a:lnTo>
                  <a:lnTo>
                    <a:pt x="384" y="565"/>
                  </a:lnTo>
                  <a:lnTo>
                    <a:pt x="370" y="555"/>
                  </a:lnTo>
                  <a:lnTo>
                    <a:pt x="368" y="555"/>
                  </a:lnTo>
                  <a:lnTo>
                    <a:pt x="361" y="559"/>
                  </a:lnTo>
                  <a:lnTo>
                    <a:pt x="361" y="557"/>
                  </a:lnTo>
                  <a:lnTo>
                    <a:pt x="363" y="546"/>
                  </a:lnTo>
                  <a:lnTo>
                    <a:pt x="357" y="522"/>
                  </a:lnTo>
                  <a:lnTo>
                    <a:pt x="357" y="521"/>
                  </a:lnTo>
                  <a:lnTo>
                    <a:pt x="355" y="521"/>
                  </a:lnTo>
                  <a:lnTo>
                    <a:pt x="345" y="511"/>
                  </a:lnTo>
                  <a:lnTo>
                    <a:pt x="345" y="509"/>
                  </a:lnTo>
                  <a:lnTo>
                    <a:pt x="334" y="505"/>
                  </a:lnTo>
                  <a:lnTo>
                    <a:pt x="334" y="490"/>
                  </a:lnTo>
                  <a:lnTo>
                    <a:pt x="332" y="490"/>
                  </a:lnTo>
                  <a:lnTo>
                    <a:pt x="332" y="488"/>
                  </a:lnTo>
                  <a:lnTo>
                    <a:pt x="322" y="480"/>
                  </a:lnTo>
                  <a:lnTo>
                    <a:pt x="320" y="480"/>
                  </a:lnTo>
                  <a:lnTo>
                    <a:pt x="315" y="478"/>
                  </a:lnTo>
                  <a:lnTo>
                    <a:pt x="315" y="442"/>
                  </a:lnTo>
                  <a:lnTo>
                    <a:pt x="313" y="430"/>
                  </a:lnTo>
                  <a:lnTo>
                    <a:pt x="303" y="403"/>
                  </a:lnTo>
                  <a:lnTo>
                    <a:pt x="299" y="371"/>
                  </a:lnTo>
                  <a:lnTo>
                    <a:pt x="299" y="369"/>
                  </a:lnTo>
                  <a:lnTo>
                    <a:pt x="286" y="342"/>
                  </a:lnTo>
                  <a:lnTo>
                    <a:pt x="276" y="330"/>
                  </a:lnTo>
                  <a:lnTo>
                    <a:pt x="274" y="329"/>
                  </a:lnTo>
                  <a:lnTo>
                    <a:pt x="244" y="307"/>
                  </a:lnTo>
                  <a:lnTo>
                    <a:pt x="226" y="292"/>
                  </a:lnTo>
                  <a:lnTo>
                    <a:pt x="226" y="290"/>
                  </a:lnTo>
                  <a:lnTo>
                    <a:pt x="224" y="290"/>
                  </a:lnTo>
                  <a:lnTo>
                    <a:pt x="215" y="288"/>
                  </a:lnTo>
                  <a:lnTo>
                    <a:pt x="198" y="275"/>
                  </a:lnTo>
                  <a:lnTo>
                    <a:pt x="196" y="275"/>
                  </a:lnTo>
                  <a:lnTo>
                    <a:pt x="180" y="273"/>
                  </a:lnTo>
                  <a:lnTo>
                    <a:pt x="167" y="271"/>
                  </a:lnTo>
                  <a:lnTo>
                    <a:pt x="165" y="271"/>
                  </a:lnTo>
                  <a:lnTo>
                    <a:pt x="153" y="279"/>
                  </a:lnTo>
                  <a:lnTo>
                    <a:pt x="142" y="281"/>
                  </a:lnTo>
                  <a:lnTo>
                    <a:pt x="140" y="281"/>
                  </a:lnTo>
                  <a:lnTo>
                    <a:pt x="138" y="282"/>
                  </a:lnTo>
                  <a:lnTo>
                    <a:pt x="132" y="302"/>
                  </a:lnTo>
                  <a:lnTo>
                    <a:pt x="121" y="307"/>
                  </a:lnTo>
                  <a:lnTo>
                    <a:pt x="121" y="309"/>
                  </a:lnTo>
                  <a:lnTo>
                    <a:pt x="119" y="309"/>
                  </a:lnTo>
                  <a:lnTo>
                    <a:pt x="102" y="330"/>
                  </a:lnTo>
                  <a:lnTo>
                    <a:pt x="88" y="330"/>
                  </a:lnTo>
                  <a:lnTo>
                    <a:pt x="80" y="336"/>
                  </a:lnTo>
                  <a:lnTo>
                    <a:pt x="61" y="334"/>
                  </a:lnTo>
                  <a:lnTo>
                    <a:pt x="55" y="325"/>
                  </a:lnTo>
                  <a:lnTo>
                    <a:pt x="55" y="319"/>
                  </a:lnTo>
                  <a:lnTo>
                    <a:pt x="59" y="311"/>
                  </a:lnTo>
                  <a:lnTo>
                    <a:pt x="71" y="306"/>
                  </a:lnTo>
                  <a:lnTo>
                    <a:pt x="71" y="304"/>
                  </a:lnTo>
                  <a:lnTo>
                    <a:pt x="73" y="304"/>
                  </a:lnTo>
                  <a:lnTo>
                    <a:pt x="73" y="288"/>
                  </a:lnTo>
                  <a:lnTo>
                    <a:pt x="71" y="288"/>
                  </a:lnTo>
                  <a:lnTo>
                    <a:pt x="71" y="286"/>
                  </a:lnTo>
                  <a:lnTo>
                    <a:pt x="63" y="281"/>
                  </a:lnTo>
                  <a:lnTo>
                    <a:pt x="61" y="281"/>
                  </a:lnTo>
                  <a:lnTo>
                    <a:pt x="40" y="284"/>
                  </a:lnTo>
                  <a:lnTo>
                    <a:pt x="29" y="279"/>
                  </a:lnTo>
                  <a:lnTo>
                    <a:pt x="11" y="244"/>
                  </a:lnTo>
                  <a:lnTo>
                    <a:pt x="11" y="227"/>
                  </a:lnTo>
                  <a:lnTo>
                    <a:pt x="23" y="213"/>
                  </a:lnTo>
                  <a:lnTo>
                    <a:pt x="25" y="213"/>
                  </a:lnTo>
                  <a:lnTo>
                    <a:pt x="25" y="211"/>
                  </a:lnTo>
                  <a:lnTo>
                    <a:pt x="27" y="204"/>
                  </a:lnTo>
                  <a:lnTo>
                    <a:pt x="27" y="202"/>
                  </a:lnTo>
                  <a:lnTo>
                    <a:pt x="21" y="181"/>
                  </a:lnTo>
                  <a:lnTo>
                    <a:pt x="11" y="169"/>
                  </a:lnTo>
                  <a:lnTo>
                    <a:pt x="7" y="152"/>
                  </a:lnTo>
                  <a:lnTo>
                    <a:pt x="9" y="148"/>
                  </a:lnTo>
                  <a:lnTo>
                    <a:pt x="15" y="152"/>
                  </a:lnTo>
                  <a:lnTo>
                    <a:pt x="17" y="152"/>
                  </a:lnTo>
                  <a:lnTo>
                    <a:pt x="30" y="150"/>
                  </a:lnTo>
                  <a:lnTo>
                    <a:pt x="32" y="150"/>
                  </a:lnTo>
                  <a:lnTo>
                    <a:pt x="42" y="144"/>
                  </a:lnTo>
                  <a:lnTo>
                    <a:pt x="42" y="142"/>
                  </a:lnTo>
                  <a:lnTo>
                    <a:pt x="44" y="142"/>
                  </a:lnTo>
                  <a:lnTo>
                    <a:pt x="55" y="112"/>
                  </a:lnTo>
                  <a:lnTo>
                    <a:pt x="55" y="108"/>
                  </a:lnTo>
                  <a:lnTo>
                    <a:pt x="54" y="106"/>
                  </a:lnTo>
                  <a:lnTo>
                    <a:pt x="44" y="98"/>
                  </a:lnTo>
                  <a:lnTo>
                    <a:pt x="44" y="81"/>
                  </a:lnTo>
                  <a:lnTo>
                    <a:pt x="42" y="81"/>
                  </a:lnTo>
                  <a:lnTo>
                    <a:pt x="34" y="73"/>
                  </a:lnTo>
                  <a:lnTo>
                    <a:pt x="40" y="60"/>
                  </a:lnTo>
                  <a:lnTo>
                    <a:pt x="52" y="52"/>
                  </a:lnTo>
                  <a:lnTo>
                    <a:pt x="59" y="60"/>
                  </a:lnTo>
                  <a:lnTo>
                    <a:pt x="69" y="64"/>
                  </a:lnTo>
                  <a:lnTo>
                    <a:pt x="73" y="64"/>
                  </a:lnTo>
                  <a:lnTo>
                    <a:pt x="90" y="58"/>
                  </a:lnTo>
                  <a:lnTo>
                    <a:pt x="98" y="58"/>
                  </a:lnTo>
                  <a:lnTo>
                    <a:pt x="111" y="66"/>
                  </a:lnTo>
                  <a:lnTo>
                    <a:pt x="121" y="66"/>
                  </a:lnTo>
                  <a:lnTo>
                    <a:pt x="148" y="48"/>
                  </a:lnTo>
                  <a:lnTo>
                    <a:pt x="153" y="41"/>
                  </a:lnTo>
                  <a:lnTo>
                    <a:pt x="155" y="41"/>
                  </a:lnTo>
                  <a:lnTo>
                    <a:pt x="155" y="29"/>
                  </a:lnTo>
                  <a:lnTo>
                    <a:pt x="173" y="21"/>
                  </a:lnTo>
                  <a:lnTo>
                    <a:pt x="175" y="19"/>
                  </a:lnTo>
                  <a:lnTo>
                    <a:pt x="178" y="10"/>
                  </a:lnTo>
                  <a:lnTo>
                    <a:pt x="180" y="10"/>
                  </a:lnTo>
                  <a:lnTo>
                    <a:pt x="176" y="19"/>
                  </a:lnTo>
                  <a:lnTo>
                    <a:pt x="176" y="23"/>
                  </a:lnTo>
                  <a:lnTo>
                    <a:pt x="186" y="44"/>
                  </a:lnTo>
                  <a:lnTo>
                    <a:pt x="188" y="46"/>
                  </a:lnTo>
                  <a:lnTo>
                    <a:pt x="201" y="54"/>
                  </a:lnTo>
                  <a:lnTo>
                    <a:pt x="207" y="48"/>
                  </a:lnTo>
                  <a:lnTo>
                    <a:pt x="194" y="41"/>
                  </a:lnTo>
                  <a:lnTo>
                    <a:pt x="184" y="21"/>
                  </a:lnTo>
                  <a:lnTo>
                    <a:pt x="188" y="10"/>
                  </a:lnTo>
                  <a:lnTo>
                    <a:pt x="188" y="6"/>
                  </a:lnTo>
                  <a:lnTo>
                    <a:pt x="186" y="6"/>
                  </a:lnTo>
                  <a:lnTo>
                    <a:pt x="186" y="4"/>
                  </a:lnTo>
                  <a:lnTo>
                    <a:pt x="178" y="0"/>
                  </a:lnTo>
                  <a:lnTo>
                    <a:pt x="175" y="0"/>
                  </a:lnTo>
                  <a:lnTo>
                    <a:pt x="173" y="2"/>
                  </a:lnTo>
                  <a:lnTo>
                    <a:pt x="167" y="16"/>
                  </a:lnTo>
                  <a:lnTo>
                    <a:pt x="150" y="23"/>
                  </a:lnTo>
                  <a:lnTo>
                    <a:pt x="150" y="25"/>
                  </a:lnTo>
                  <a:lnTo>
                    <a:pt x="148" y="25"/>
                  </a:lnTo>
                  <a:lnTo>
                    <a:pt x="148" y="37"/>
                  </a:lnTo>
                  <a:lnTo>
                    <a:pt x="144" y="41"/>
                  </a:lnTo>
                  <a:lnTo>
                    <a:pt x="117" y="58"/>
                  </a:lnTo>
                  <a:lnTo>
                    <a:pt x="113" y="58"/>
                  </a:lnTo>
                  <a:lnTo>
                    <a:pt x="102" y="50"/>
                  </a:lnTo>
                  <a:lnTo>
                    <a:pt x="88" y="50"/>
                  </a:lnTo>
                  <a:lnTo>
                    <a:pt x="71" y="56"/>
                  </a:lnTo>
                  <a:lnTo>
                    <a:pt x="63" y="52"/>
                  </a:lnTo>
                  <a:lnTo>
                    <a:pt x="54" y="44"/>
                  </a:lnTo>
                  <a:lnTo>
                    <a:pt x="50" y="44"/>
                  </a:lnTo>
                  <a:lnTo>
                    <a:pt x="34" y="54"/>
                  </a:lnTo>
                  <a:lnTo>
                    <a:pt x="32" y="56"/>
                  </a:lnTo>
                  <a:lnTo>
                    <a:pt x="27" y="71"/>
                  </a:lnTo>
                  <a:lnTo>
                    <a:pt x="27" y="75"/>
                  </a:lnTo>
                  <a:lnTo>
                    <a:pt x="29" y="75"/>
                  </a:lnTo>
                  <a:lnTo>
                    <a:pt x="36" y="85"/>
                  </a:lnTo>
                  <a:lnTo>
                    <a:pt x="36" y="102"/>
                  </a:lnTo>
                  <a:lnTo>
                    <a:pt x="38" y="104"/>
                  </a:lnTo>
                  <a:lnTo>
                    <a:pt x="48" y="112"/>
                  </a:lnTo>
                  <a:lnTo>
                    <a:pt x="36" y="138"/>
                  </a:lnTo>
                  <a:lnTo>
                    <a:pt x="29" y="142"/>
                  </a:lnTo>
                  <a:lnTo>
                    <a:pt x="17" y="144"/>
                  </a:lnTo>
                  <a:lnTo>
                    <a:pt x="9" y="138"/>
                  </a:lnTo>
                  <a:lnTo>
                    <a:pt x="6" y="138"/>
                  </a:lnTo>
                  <a:lnTo>
                    <a:pt x="4" y="140"/>
                  </a:lnTo>
                  <a:lnTo>
                    <a:pt x="0" y="150"/>
                  </a:lnTo>
                  <a:lnTo>
                    <a:pt x="0" y="152"/>
                  </a:lnTo>
                  <a:lnTo>
                    <a:pt x="4" y="171"/>
                  </a:lnTo>
                  <a:lnTo>
                    <a:pt x="4" y="173"/>
                  </a:lnTo>
                  <a:lnTo>
                    <a:pt x="13" y="185"/>
                  </a:lnTo>
                  <a:lnTo>
                    <a:pt x="19" y="204"/>
                  </a:lnTo>
                  <a:lnTo>
                    <a:pt x="17" y="210"/>
                  </a:lnTo>
                  <a:lnTo>
                    <a:pt x="6" y="223"/>
                  </a:lnTo>
                  <a:lnTo>
                    <a:pt x="4" y="223"/>
                  </a:lnTo>
                  <a:lnTo>
                    <a:pt x="4" y="248"/>
                  </a:lnTo>
                  <a:lnTo>
                    <a:pt x="23" y="282"/>
                  </a:lnTo>
                  <a:lnTo>
                    <a:pt x="25" y="282"/>
                  </a:lnTo>
                  <a:lnTo>
                    <a:pt x="25" y="284"/>
                  </a:lnTo>
                  <a:lnTo>
                    <a:pt x="38" y="292"/>
                  </a:lnTo>
                  <a:lnTo>
                    <a:pt x="40" y="292"/>
                  </a:lnTo>
                  <a:lnTo>
                    <a:pt x="61" y="288"/>
                  </a:lnTo>
                  <a:lnTo>
                    <a:pt x="65" y="292"/>
                  </a:lnTo>
                  <a:lnTo>
                    <a:pt x="65" y="300"/>
                  </a:lnTo>
                  <a:lnTo>
                    <a:pt x="54" y="306"/>
                  </a:lnTo>
                  <a:lnTo>
                    <a:pt x="52" y="307"/>
                  </a:lnTo>
                  <a:lnTo>
                    <a:pt x="48" y="317"/>
                  </a:lnTo>
                  <a:lnTo>
                    <a:pt x="48" y="329"/>
                  </a:lnTo>
                  <a:lnTo>
                    <a:pt x="55" y="340"/>
                  </a:lnTo>
                  <a:lnTo>
                    <a:pt x="57" y="342"/>
                  </a:lnTo>
                  <a:lnTo>
                    <a:pt x="59" y="342"/>
                  </a:lnTo>
                  <a:lnTo>
                    <a:pt x="80" y="344"/>
                  </a:lnTo>
                  <a:lnTo>
                    <a:pt x="82" y="344"/>
                  </a:lnTo>
                  <a:lnTo>
                    <a:pt x="92" y="338"/>
                  </a:lnTo>
                  <a:lnTo>
                    <a:pt x="105" y="338"/>
                  </a:lnTo>
                  <a:lnTo>
                    <a:pt x="107" y="336"/>
                  </a:lnTo>
                  <a:lnTo>
                    <a:pt x="125" y="315"/>
                  </a:lnTo>
                  <a:lnTo>
                    <a:pt x="138" y="307"/>
                  </a:lnTo>
                  <a:lnTo>
                    <a:pt x="138" y="306"/>
                  </a:lnTo>
                  <a:lnTo>
                    <a:pt x="140" y="306"/>
                  </a:lnTo>
                  <a:lnTo>
                    <a:pt x="146" y="288"/>
                  </a:lnTo>
                  <a:lnTo>
                    <a:pt x="155" y="286"/>
                  </a:lnTo>
                  <a:lnTo>
                    <a:pt x="157" y="286"/>
                  </a:lnTo>
                  <a:lnTo>
                    <a:pt x="167" y="279"/>
                  </a:lnTo>
                  <a:lnTo>
                    <a:pt x="194" y="282"/>
                  </a:lnTo>
                  <a:lnTo>
                    <a:pt x="211" y="296"/>
                  </a:lnTo>
                  <a:lnTo>
                    <a:pt x="213" y="296"/>
                  </a:lnTo>
                  <a:lnTo>
                    <a:pt x="223" y="298"/>
                  </a:lnTo>
                  <a:lnTo>
                    <a:pt x="240" y="315"/>
                  </a:lnTo>
                  <a:lnTo>
                    <a:pt x="271" y="334"/>
                  </a:lnTo>
                  <a:lnTo>
                    <a:pt x="278" y="346"/>
                  </a:lnTo>
                  <a:lnTo>
                    <a:pt x="292" y="373"/>
                  </a:lnTo>
                  <a:lnTo>
                    <a:pt x="295" y="403"/>
                  </a:lnTo>
                  <a:lnTo>
                    <a:pt x="305" y="430"/>
                  </a:lnTo>
                  <a:lnTo>
                    <a:pt x="307" y="442"/>
                  </a:lnTo>
                  <a:lnTo>
                    <a:pt x="307" y="484"/>
                  </a:lnTo>
                  <a:lnTo>
                    <a:pt x="309" y="486"/>
                  </a:lnTo>
                  <a:lnTo>
                    <a:pt x="311" y="486"/>
                  </a:lnTo>
                  <a:lnTo>
                    <a:pt x="319" y="488"/>
                  </a:lnTo>
                  <a:lnTo>
                    <a:pt x="326" y="494"/>
                  </a:lnTo>
                  <a:lnTo>
                    <a:pt x="326" y="509"/>
                  </a:lnTo>
                  <a:lnTo>
                    <a:pt x="328" y="511"/>
                  </a:lnTo>
                  <a:lnTo>
                    <a:pt x="342" y="517"/>
                  </a:lnTo>
                  <a:lnTo>
                    <a:pt x="349" y="524"/>
                  </a:lnTo>
                  <a:lnTo>
                    <a:pt x="355" y="546"/>
                  </a:lnTo>
                  <a:lnTo>
                    <a:pt x="353" y="557"/>
                  </a:lnTo>
                  <a:lnTo>
                    <a:pt x="353" y="559"/>
                  </a:lnTo>
                  <a:lnTo>
                    <a:pt x="355" y="563"/>
                  </a:lnTo>
                  <a:lnTo>
                    <a:pt x="357" y="563"/>
                  </a:lnTo>
                  <a:lnTo>
                    <a:pt x="357" y="565"/>
                  </a:lnTo>
                  <a:lnTo>
                    <a:pt x="359" y="565"/>
                  </a:lnTo>
                  <a:lnTo>
                    <a:pt x="368" y="563"/>
                  </a:lnTo>
                  <a:lnTo>
                    <a:pt x="380" y="572"/>
                  </a:lnTo>
                  <a:lnTo>
                    <a:pt x="390" y="576"/>
                  </a:lnTo>
                  <a:lnTo>
                    <a:pt x="403" y="584"/>
                  </a:lnTo>
                  <a:lnTo>
                    <a:pt x="403" y="599"/>
                  </a:lnTo>
                  <a:lnTo>
                    <a:pt x="405" y="601"/>
                  </a:lnTo>
                  <a:lnTo>
                    <a:pt x="411" y="605"/>
                  </a:lnTo>
                  <a:lnTo>
                    <a:pt x="413" y="613"/>
                  </a:lnTo>
                  <a:lnTo>
                    <a:pt x="413" y="615"/>
                  </a:lnTo>
                  <a:lnTo>
                    <a:pt x="415" y="615"/>
                  </a:lnTo>
                  <a:lnTo>
                    <a:pt x="415" y="617"/>
                  </a:lnTo>
                  <a:lnTo>
                    <a:pt x="434" y="626"/>
                  </a:lnTo>
                  <a:lnTo>
                    <a:pt x="445" y="647"/>
                  </a:lnTo>
                  <a:lnTo>
                    <a:pt x="464" y="672"/>
                  </a:lnTo>
                  <a:lnTo>
                    <a:pt x="478" y="695"/>
                  </a:lnTo>
                  <a:lnTo>
                    <a:pt x="486" y="701"/>
                  </a:lnTo>
                  <a:lnTo>
                    <a:pt x="486" y="703"/>
                  </a:lnTo>
                  <a:lnTo>
                    <a:pt x="501" y="709"/>
                  </a:lnTo>
                  <a:lnTo>
                    <a:pt x="509" y="714"/>
                  </a:lnTo>
                  <a:lnTo>
                    <a:pt x="512" y="730"/>
                  </a:lnTo>
                  <a:lnTo>
                    <a:pt x="512" y="732"/>
                  </a:lnTo>
                  <a:lnTo>
                    <a:pt x="514" y="734"/>
                  </a:lnTo>
                  <a:lnTo>
                    <a:pt x="524" y="738"/>
                  </a:lnTo>
                  <a:lnTo>
                    <a:pt x="547" y="738"/>
                  </a:lnTo>
                  <a:lnTo>
                    <a:pt x="547" y="736"/>
                  </a:lnTo>
                  <a:lnTo>
                    <a:pt x="553" y="732"/>
                  </a:lnTo>
                  <a:lnTo>
                    <a:pt x="572" y="745"/>
                  </a:lnTo>
                  <a:lnTo>
                    <a:pt x="576" y="745"/>
                  </a:lnTo>
                  <a:lnTo>
                    <a:pt x="585" y="741"/>
                  </a:lnTo>
                  <a:lnTo>
                    <a:pt x="593" y="751"/>
                  </a:lnTo>
                  <a:lnTo>
                    <a:pt x="603" y="768"/>
                  </a:lnTo>
                  <a:lnTo>
                    <a:pt x="614" y="795"/>
                  </a:lnTo>
                  <a:lnTo>
                    <a:pt x="616" y="797"/>
                  </a:lnTo>
                  <a:lnTo>
                    <a:pt x="624" y="803"/>
                  </a:lnTo>
                  <a:lnTo>
                    <a:pt x="639" y="809"/>
                  </a:lnTo>
                  <a:lnTo>
                    <a:pt x="643" y="814"/>
                  </a:lnTo>
                  <a:lnTo>
                    <a:pt x="641" y="824"/>
                  </a:lnTo>
                  <a:lnTo>
                    <a:pt x="641" y="826"/>
                  </a:lnTo>
                  <a:lnTo>
                    <a:pt x="643" y="830"/>
                  </a:lnTo>
                  <a:lnTo>
                    <a:pt x="645" y="832"/>
                  </a:lnTo>
                  <a:lnTo>
                    <a:pt x="647" y="832"/>
                  </a:lnTo>
                  <a:lnTo>
                    <a:pt x="674" y="835"/>
                  </a:lnTo>
                  <a:lnTo>
                    <a:pt x="683" y="834"/>
                  </a:lnTo>
                  <a:lnTo>
                    <a:pt x="691" y="839"/>
                  </a:lnTo>
                  <a:lnTo>
                    <a:pt x="699" y="855"/>
                  </a:lnTo>
                  <a:lnTo>
                    <a:pt x="691" y="862"/>
                  </a:lnTo>
                  <a:lnTo>
                    <a:pt x="691" y="866"/>
                  </a:lnTo>
                  <a:lnTo>
                    <a:pt x="695" y="880"/>
                  </a:lnTo>
                  <a:lnTo>
                    <a:pt x="701" y="887"/>
                  </a:lnTo>
                  <a:lnTo>
                    <a:pt x="703" y="887"/>
                  </a:lnTo>
                  <a:lnTo>
                    <a:pt x="703" y="889"/>
                  </a:lnTo>
                  <a:lnTo>
                    <a:pt x="712" y="889"/>
                  </a:lnTo>
                  <a:lnTo>
                    <a:pt x="720" y="899"/>
                  </a:lnTo>
                  <a:lnTo>
                    <a:pt x="724" y="907"/>
                  </a:lnTo>
                  <a:lnTo>
                    <a:pt x="726" y="908"/>
                  </a:lnTo>
                  <a:lnTo>
                    <a:pt x="728" y="908"/>
                  </a:lnTo>
                  <a:lnTo>
                    <a:pt x="743" y="910"/>
                  </a:lnTo>
                  <a:lnTo>
                    <a:pt x="752" y="908"/>
                  </a:lnTo>
                  <a:lnTo>
                    <a:pt x="758" y="910"/>
                  </a:lnTo>
                  <a:lnTo>
                    <a:pt x="768" y="926"/>
                  </a:lnTo>
                  <a:lnTo>
                    <a:pt x="772" y="953"/>
                  </a:lnTo>
                  <a:lnTo>
                    <a:pt x="776" y="968"/>
                  </a:lnTo>
                  <a:lnTo>
                    <a:pt x="776" y="970"/>
                  </a:lnTo>
                  <a:lnTo>
                    <a:pt x="787" y="989"/>
                  </a:lnTo>
                  <a:lnTo>
                    <a:pt x="787" y="1010"/>
                  </a:lnTo>
                  <a:lnTo>
                    <a:pt x="791" y="1035"/>
                  </a:lnTo>
                  <a:lnTo>
                    <a:pt x="791" y="1037"/>
                  </a:lnTo>
                  <a:lnTo>
                    <a:pt x="800" y="1056"/>
                  </a:lnTo>
                  <a:lnTo>
                    <a:pt x="800" y="1066"/>
                  </a:lnTo>
                  <a:lnTo>
                    <a:pt x="797" y="1074"/>
                  </a:lnTo>
                  <a:lnTo>
                    <a:pt x="777" y="1081"/>
                  </a:lnTo>
                  <a:lnTo>
                    <a:pt x="777" y="1083"/>
                  </a:lnTo>
                  <a:lnTo>
                    <a:pt x="776" y="1083"/>
                  </a:lnTo>
                  <a:lnTo>
                    <a:pt x="772" y="1091"/>
                  </a:lnTo>
                  <a:lnTo>
                    <a:pt x="772" y="1123"/>
                  </a:lnTo>
                  <a:lnTo>
                    <a:pt x="760" y="1129"/>
                  </a:lnTo>
                  <a:lnTo>
                    <a:pt x="758" y="1131"/>
                  </a:lnTo>
                  <a:lnTo>
                    <a:pt x="749" y="1145"/>
                  </a:lnTo>
                  <a:lnTo>
                    <a:pt x="749" y="1160"/>
                  </a:lnTo>
                  <a:lnTo>
                    <a:pt x="747" y="1168"/>
                  </a:lnTo>
                  <a:lnTo>
                    <a:pt x="747" y="1170"/>
                  </a:lnTo>
                  <a:lnTo>
                    <a:pt x="752" y="1183"/>
                  </a:lnTo>
                  <a:lnTo>
                    <a:pt x="754" y="1183"/>
                  </a:lnTo>
                  <a:lnTo>
                    <a:pt x="754" y="1185"/>
                  </a:lnTo>
                  <a:lnTo>
                    <a:pt x="766" y="1185"/>
                  </a:lnTo>
                  <a:lnTo>
                    <a:pt x="791" y="1181"/>
                  </a:lnTo>
                  <a:lnTo>
                    <a:pt x="793" y="1181"/>
                  </a:lnTo>
                  <a:lnTo>
                    <a:pt x="795" y="1179"/>
                  </a:lnTo>
                  <a:lnTo>
                    <a:pt x="808" y="1162"/>
                  </a:lnTo>
                  <a:lnTo>
                    <a:pt x="812" y="1150"/>
                  </a:lnTo>
                  <a:lnTo>
                    <a:pt x="818" y="1148"/>
                  </a:lnTo>
                  <a:lnTo>
                    <a:pt x="820" y="1148"/>
                  </a:lnTo>
                  <a:lnTo>
                    <a:pt x="822" y="1147"/>
                  </a:lnTo>
                  <a:lnTo>
                    <a:pt x="829" y="1133"/>
                  </a:lnTo>
                  <a:lnTo>
                    <a:pt x="845" y="1123"/>
                  </a:lnTo>
                  <a:lnTo>
                    <a:pt x="847" y="1122"/>
                  </a:lnTo>
                  <a:lnTo>
                    <a:pt x="852" y="1108"/>
                  </a:lnTo>
                  <a:lnTo>
                    <a:pt x="852" y="1083"/>
                  </a:lnTo>
                  <a:lnTo>
                    <a:pt x="856" y="1070"/>
                  </a:lnTo>
                  <a:lnTo>
                    <a:pt x="860" y="1064"/>
                  </a:lnTo>
                  <a:lnTo>
                    <a:pt x="881" y="1056"/>
                  </a:lnTo>
                  <a:lnTo>
                    <a:pt x="898" y="1064"/>
                  </a:lnTo>
                  <a:lnTo>
                    <a:pt x="902" y="1064"/>
                  </a:lnTo>
                  <a:lnTo>
                    <a:pt x="908" y="1062"/>
                  </a:lnTo>
                  <a:lnTo>
                    <a:pt x="910" y="1060"/>
                  </a:lnTo>
                  <a:lnTo>
                    <a:pt x="914" y="1049"/>
                  </a:lnTo>
                  <a:lnTo>
                    <a:pt x="914" y="1045"/>
                  </a:lnTo>
                  <a:lnTo>
                    <a:pt x="910" y="1033"/>
                  </a:lnTo>
                  <a:lnTo>
                    <a:pt x="910" y="1020"/>
                  </a:lnTo>
                  <a:lnTo>
                    <a:pt x="914" y="1012"/>
                  </a:lnTo>
                  <a:lnTo>
                    <a:pt x="914" y="997"/>
                  </a:lnTo>
                  <a:lnTo>
                    <a:pt x="908" y="989"/>
                  </a:lnTo>
                  <a:lnTo>
                    <a:pt x="906" y="987"/>
                  </a:lnTo>
                  <a:lnTo>
                    <a:pt x="893" y="981"/>
                  </a:lnTo>
                  <a:lnTo>
                    <a:pt x="879" y="962"/>
                  </a:lnTo>
                  <a:lnTo>
                    <a:pt x="875" y="956"/>
                  </a:lnTo>
                  <a:lnTo>
                    <a:pt x="873" y="956"/>
                  </a:lnTo>
                  <a:lnTo>
                    <a:pt x="873" y="955"/>
                  </a:lnTo>
                  <a:lnTo>
                    <a:pt x="872" y="955"/>
                  </a:lnTo>
                  <a:lnTo>
                    <a:pt x="858" y="951"/>
                  </a:lnTo>
                  <a:lnTo>
                    <a:pt x="847" y="945"/>
                  </a:lnTo>
                  <a:lnTo>
                    <a:pt x="852" y="931"/>
                  </a:lnTo>
                  <a:lnTo>
                    <a:pt x="860" y="926"/>
                  </a:lnTo>
                  <a:lnTo>
                    <a:pt x="860" y="924"/>
                  </a:lnTo>
                  <a:lnTo>
                    <a:pt x="862" y="924"/>
                  </a:lnTo>
                  <a:lnTo>
                    <a:pt x="870" y="899"/>
                  </a:lnTo>
                  <a:lnTo>
                    <a:pt x="889" y="868"/>
                  </a:lnTo>
                  <a:lnTo>
                    <a:pt x="902" y="857"/>
                  </a:lnTo>
                  <a:lnTo>
                    <a:pt x="912" y="855"/>
                  </a:lnTo>
                  <a:lnTo>
                    <a:pt x="921" y="868"/>
                  </a:lnTo>
                  <a:lnTo>
                    <a:pt x="923" y="870"/>
                  </a:lnTo>
                  <a:lnTo>
                    <a:pt x="943" y="883"/>
                  </a:lnTo>
                  <a:lnTo>
                    <a:pt x="946" y="883"/>
                  </a:lnTo>
                  <a:lnTo>
                    <a:pt x="958" y="880"/>
                  </a:lnTo>
                  <a:lnTo>
                    <a:pt x="971" y="883"/>
                  </a:lnTo>
                  <a:lnTo>
                    <a:pt x="983" y="897"/>
                  </a:lnTo>
                  <a:lnTo>
                    <a:pt x="983" y="907"/>
                  </a:lnTo>
                  <a:lnTo>
                    <a:pt x="987" y="924"/>
                  </a:lnTo>
                  <a:lnTo>
                    <a:pt x="989" y="933"/>
                  </a:lnTo>
                  <a:lnTo>
                    <a:pt x="989" y="935"/>
                  </a:lnTo>
                  <a:lnTo>
                    <a:pt x="991" y="937"/>
                  </a:lnTo>
                  <a:lnTo>
                    <a:pt x="1014" y="949"/>
                  </a:lnTo>
                  <a:lnTo>
                    <a:pt x="1019" y="951"/>
                  </a:lnTo>
                  <a:lnTo>
                    <a:pt x="1023" y="951"/>
                  </a:lnTo>
                  <a:lnTo>
                    <a:pt x="1025" y="949"/>
                  </a:lnTo>
                  <a:lnTo>
                    <a:pt x="1033" y="928"/>
                  </a:lnTo>
                  <a:lnTo>
                    <a:pt x="1042" y="910"/>
                  </a:lnTo>
                  <a:lnTo>
                    <a:pt x="1042" y="907"/>
                  </a:lnTo>
                  <a:lnTo>
                    <a:pt x="1035" y="883"/>
                  </a:lnTo>
                  <a:lnTo>
                    <a:pt x="1025" y="868"/>
                  </a:lnTo>
                  <a:lnTo>
                    <a:pt x="1017" y="87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30" name="Freeform 118"/>
            <p:cNvSpPr>
              <a:spLocks/>
            </p:cNvSpPr>
            <p:nvPr/>
          </p:nvSpPr>
          <p:spPr bwMode="auto">
            <a:xfrm>
              <a:off x="3421" y="2721"/>
              <a:ext cx="928" cy="913"/>
            </a:xfrm>
            <a:custGeom>
              <a:avLst/>
              <a:gdLst>
                <a:gd name="T0" fmla="*/ 26 w 824"/>
                <a:gd name="T1" fmla="*/ 129 h 912"/>
                <a:gd name="T2" fmla="*/ 63 w 824"/>
                <a:gd name="T3" fmla="*/ 71 h 912"/>
                <a:gd name="T4" fmla="*/ 93 w 824"/>
                <a:gd name="T5" fmla="*/ 81 h 912"/>
                <a:gd name="T6" fmla="*/ 131 w 824"/>
                <a:gd name="T7" fmla="*/ 84 h 912"/>
                <a:gd name="T8" fmla="*/ 148 w 824"/>
                <a:gd name="T9" fmla="*/ 81 h 912"/>
                <a:gd name="T10" fmla="*/ 185 w 824"/>
                <a:gd name="T11" fmla="*/ 58 h 912"/>
                <a:gd name="T12" fmla="*/ 218 w 824"/>
                <a:gd name="T13" fmla="*/ 33 h 912"/>
                <a:gd name="T14" fmla="*/ 267 w 824"/>
                <a:gd name="T15" fmla="*/ 15 h 912"/>
                <a:gd name="T16" fmla="*/ 347 w 824"/>
                <a:gd name="T17" fmla="*/ 10 h 912"/>
                <a:gd name="T18" fmla="*/ 461 w 824"/>
                <a:gd name="T19" fmla="*/ 79 h 912"/>
                <a:gd name="T20" fmla="*/ 476 w 824"/>
                <a:gd name="T21" fmla="*/ 96 h 912"/>
                <a:gd name="T22" fmla="*/ 476 w 824"/>
                <a:gd name="T23" fmla="*/ 136 h 912"/>
                <a:gd name="T24" fmla="*/ 498 w 824"/>
                <a:gd name="T25" fmla="*/ 207 h 912"/>
                <a:gd name="T26" fmla="*/ 489 w 824"/>
                <a:gd name="T27" fmla="*/ 217 h 912"/>
                <a:gd name="T28" fmla="*/ 472 w 824"/>
                <a:gd name="T29" fmla="*/ 188 h 912"/>
                <a:gd name="T30" fmla="*/ 425 w 824"/>
                <a:gd name="T31" fmla="*/ 196 h 912"/>
                <a:gd name="T32" fmla="*/ 376 w 824"/>
                <a:gd name="T33" fmla="*/ 213 h 912"/>
                <a:gd name="T34" fmla="*/ 329 w 824"/>
                <a:gd name="T35" fmla="*/ 248 h 912"/>
                <a:gd name="T36" fmla="*/ 340 w 824"/>
                <a:gd name="T37" fmla="*/ 274 h 912"/>
                <a:gd name="T38" fmla="*/ 333 w 824"/>
                <a:gd name="T39" fmla="*/ 369 h 912"/>
                <a:gd name="T40" fmla="*/ 425 w 824"/>
                <a:gd name="T41" fmla="*/ 460 h 912"/>
                <a:gd name="T42" fmla="*/ 458 w 824"/>
                <a:gd name="T43" fmla="*/ 491 h 912"/>
                <a:gd name="T44" fmla="*/ 511 w 824"/>
                <a:gd name="T45" fmla="*/ 635 h 912"/>
                <a:gd name="T46" fmla="*/ 617 w 824"/>
                <a:gd name="T47" fmla="*/ 704 h 912"/>
                <a:gd name="T48" fmla="*/ 703 w 824"/>
                <a:gd name="T49" fmla="*/ 719 h 912"/>
                <a:gd name="T50" fmla="*/ 721 w 824"/>
                <a:gd name="T51" fmla="*/ 784 h 912"/>
                <a:gd name="T52" fmla="*/ 887 w 824"/>
                <a:gd name="T53" fmla="*/ 880 h 912"/>
                <a:gd name="T54" fmla="*/ 904 w 824"/>
                <a:gd name="T55" fmla="*/ 894 h 912"/>
                <a:gd name="T56" fmla="*/ 757 w 824"/>
                <a:gd name="T57" fmla="*/ 802 h 912"/>
                <a:gd name="T58" fmla="*/ 716 w 824"/>
                <a:gd name="T59" fmla="*/ 717 h 912"/>
                <a:gd name="T60" fmla="*/ 630 w 824"/>
                <a:gd name="T61" fmla="*/ 690 h 912"/>
                <a:gd name="T62" fmla="*/ 559 w 824"/>
                <a:gd name="T63" fmla="*/ 656 h 912"/>
                <a:gd name="T64" fmla="*/ 467 w 824"/>
                <a:gd name="T65" fmla="*/ 489 h 912"/>
                <a:gd name="T66" fmla="*/ 432 w 824"/>
                <a:gd name="T67" fmla="*/ 458 h 912"/>
                <a:gd name="T68" fmla="*/ 349 w 824"/>
                <a:gd name="T69" fmla="*/ 386 h 912"/>
                <a:gd name="T70" fmla="*/ 359 w 824"/>
                <a:gd name="T71" fmla="*/ 284 h 912"/>
                <a:gd name="T72" fmla="*/ 336 w 824"/>
                <a:gd name="T73" fmla="*/ 244 h 912"/>
                <a:gd name="T74" fmla="*/ 399 w 824"/>
                <a:gd name="T75" fmla="*/ 215 h 912"/>
                <a:gd name="T76" fmla="*/ 439 w 824"/>
                <a:gd name="T77" fmla="*/ 196 h 912"/>
                <a:gd name="T78" fmla="*/ 481 w 824"/>
                <a:gd name="T79" fmla="*/ 200 h 912"/>
                <a:gd name="T80" fmla="*/ 465 w 824"/>
                <a:gd name="T81" fmla="*/ 221 h 912"/>
                <a:gd name="T82" fmla="*/ 507 w 824"/>
                <a:gd name="T83" fmla="*/ 211 h 912"/>
                <a:gd name="T84" fmla="*/ 483 w 824"/>
                <a:gd name="T85" fmla="*/ 157 h 912"/>
                <a:gd name="T86" fmla="*/ 484 w 824"/>
                <a:gd name="T87" fmla="*/ 100 h 912"/>
                <a:gd name="T88" fmla="*/ 491 w 824"/>
                <a:gd name="T89" fmla="*/ 75 h 912"/>
                <a:gd name="T90" fmla="*/ 416 w 824"/>
                <a:gd name="T91" fmla="*/ 71 h 912"/>
                <a:gd name="T92" fmla="*/ 359 w 824"/>
                <a:gd name="T93" fmla="*/ 2 h 912"/>
                <a:gd name="T94" fmla="*/ 262 w 824"/>
                <a:gd name="T95" fmla="*/ 8 h 912"/>
                <a:gd name="T96" fmla="*/ 197 w 824"/>
                <a:gd name="T97" fmla="*/ 15 h 912"/>
                <a:gd name="T98" fmla="*/ 178 w 824"/>
                <a:gd name="T99" fmla="*/ 52 h 912"/>
                <a:gd name="T100" fmla="*/ 134 w 824"/>
                <a:gd name="T101" fmla="*/ 63 h 912"/>
                <a:gd name="T102" fmla="*/ 126 w 824"/>
                <a:gd name="T103" fmla="*/ 69 h 912"/>
                <a:gd name="T104" fmla="*/ 105 w 824"/>
                <a:gd name="T105" fmla="*/ 71 h 912"/>
                <a:gd name="T106" fmla="*/ 65 w 824"/>
                <a:gd name="T107" fmla="*/ 42 h 912"/>
                <a:gd name="T108" fmla="*/ 25 w 824"/>
                <a:gd name="T109" fmla="*/ 100 h 912"/>
                <a:gd name="T110" fmla="*/ 18 w 824"/>
                <a:gd name="T111" fmla="*/ 113 h 91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824"/>
                <a:gd name="T169" fmla="*/ 0 h 912"/>
                <a:gd name="T170" fmla="*/ 824 w 824"/>
                <a:gd name="T171" fmla="*/ 912 h 91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824" h="912">
                  <a:moveTo>
                    <a:pt x="0" y="94"/>
                  </a:moveTo>
                  <a:lnTo>
                    <a:pt x="0" y="102"/>
                  </a:lnTo>
                  <a:lnTo>
                    <a:pt x="8" y="117"/>
                  </a:lnTo>
                  <a:lnTo>
                    <a:pt x="14" y="125"/>
                  </a:lnTo>
                  <a:lnTo>
                    <a:pt x="16" y="127"/>
                  </a:lnTo>
                  <a:lnTo>
                    <a:pt x="20" y="129"/>
                  </a:lnTo>
                  <a:lnTo>
                    <a:pt x="23" y="129"/>
                  </a:lnTo>
                  <a:lnTo>
                    <a:pt x="25" y="127"/>
                  </a:lnTo>
                  <a:lnTo>
                    <a:pt x="31" y="117"/>
                  </a:lnTo>
                  <a:lnTo>
                    <a:pt x="31" y="113"/>
                  </a:lnTo>
                  <a:lnTo>
                    <a:pt x="27" y="106"/>
                  </a:lnTo>
                  <a:lnTo>
                    <a:pt x="48" y="88"/>
                  </a:lnTo>
                  <a:lnTo>
                    <a:pt x="50" y="86"/>
                  </a:lnTo>
                  <a:lnTo>
                    <a:pt x="56" y="71"/>
                  </a:lnTo>
                  <a:lnTo>
                    <a:pt x="56" y="50"/>
                  </a:lnTo>
                  <a:lnTo>
                    <a:pt x="66" y="54"/>
                  </a:lnTo>
                  <a:lnTo>
                    <a:pt x="71" y="65"/>
                  </a:lnTo>
                  <a:lnTo>
                    <a:pt x="71" y="75"/>
                  </a:lnTo>
                  <a:lnTo>
                    <a:pt x="73" y="75"/>
                  </a:lnTo>
                  <a:lnTo>
                    <a:pt x="73" y="77"/>
                  </a:lnTo>
                  <a:lnTo>
                    <a:pt x="83" y="81"/>
                  </a:lnTo>
                  <a:lnTo>
                    <a:pt x="85" y="81"/>
                  </a:lnTo>
                  <a:lnTo>
                    <a:pt x="94" y="79"/>
                  </a:lnTo>
                  <a:lnTo>
                    <a:pt x="96" y="79"/>
                  </a:lnTo>
                  <a:lnTo>
                    <a:pt x="96" y="77"/>
                  </a:lnTo>
                  <a:lnTo>
                    <a:pt x="102" y="73"/>
                  </a:lnTo>
                  <a:lnTo>
                    <a:pt x="106" y="75"/>
                  </a:lnTo>
                  <a:lnTo>
                    <a:pt x="116" y="84"/>
                  </a:lnTo>
                  <a:lnTo>
                    <a:pt x="121" y="90"/>
                  </a:lnTo>
                  <a:lnTo>
                    <a:pt x="121" y="92"/>
                  </a:lnTo>
                  <a:lnTo>
                    <a:pt x="125" y="92"/>
                  </a:lnTo>
                  <a:lnTo>
                    <a:pt x="125" y="90"/>
                  </a:lnTo>
                  <a:lnTo>
                    <a:pt x="127" y="90"/>
                  </a:lnTo>
                  <a:lnTo>
                    <a:pt x="127" y="86"/>
                  </a:lnTo>
                  <a:lnTo>
                    <a:pt x="131" y="81"/>
                  </a:lnTo>
                  <a:lnTo>
                    <a:pt x="131" y="77"/>
                  </a:lnTo>
                  <a:lnTo>
                    <a:pt x="127" y="65"/>
                  </a:lnTo>
                  <a:lnTo>
                    <a:pt x="133" y="54"/>
                  </a:lnTo>
                  <a:lnTo>
                    <a:pt x="137" y="52"/>
                  </a:lnTo>
                  <a:lnTo>
                    <a:pt x="150" y="61"/>
                  </a:lnTo>
                  <a:lnTo>
                    <a:pt x="154" y="61"/>
                  </a:lnTo>
                  <a:lnTo>
                    <a:pt x="164" y="58"/>
                  </a:lnTo>
                  <a:lnTo>
                    <a:pt x="166" y="56"/>
                  </a:lnTo>
                  <a:lnTo>
                    <a:pt x="166" y="54"/>
                  </a:lnTo>
                  <a:lnTo>
                    <a:pt x="162" y="36"/>
                  </a:lnTo>
                  <a:lnTo>
                    <a:pt x="166" y="21"/>
                  </a:lnTo>
                  <a:lnTo>
                    <a:pt x="164" y="19"/>
                  </a:lnTo>
                  <a:lnTo>
                    <a:pt x="173" y="23"/>
                  </a:lnTo>
                  <a:lnTo>
                    <a:pt x="194" y="33"/>
                  </a:lnTo>
                  <a:lnTo>
                    <a:pt x="202" y="36"/>
                  </a:lnTo>
                  <a:lnTo>
                    <a:pt x="204" y="36"/>
                  </a:lnTo>
                  <a:lnTo>
                    <a:pt x="214" y="34"/>
                  </a:lnTo>
                  <a:lnTo>
                    <a:pt x="215" y="34"/>
                  </a:lnTo>
                  <a:lnTo>
                    <a:pt x="217" y="33"/>
                  </a:lnTo>
                  <a:lnTo>
                    <a:pt x="227" y="21"/>
                  </a:lnTo>
                  <a:lnTo>
                    <a:pt x="237" y="15"/>
                  </a:lnTo>
                  <a:lnTo>
                    <a:pt x="248" y="15"/>
                  </a:lnTo>
                  <a:lnTo>
                    <a:pt x="267" y="17"/>
                  </a:lnTo>
                  <a:lnTo>
                    <a:pt x="290" y="15"/>
                  </a:lnTo>
                  <a:lnTo>
                    <a:pt x="292" y="15"/>
                  </a:lnTo>
                  <a:lnTo>
                    <a:pt x="306" y="8"/>
                  </a:lnTo>
                  <a:lnTo>
                    <a:pt x="308" y="8"/>
                  </a:lnTo>
                  <a:lnTo>
                    <a:pt x="308" y="10"/>
                  </a:lnTo>
                  <a:lnTo>
                    <a:pt x="306" y="17"/>
                  </a:lnTo>
                  <a:lnTo>
                    <a:pt x="306" y="25"/>
                  </a:lnTo>
                  <a:lnTo>
                    <a:pt x="317" y="40"/>
                  </a:lnTo>
                  <a:lnTo>
                    <a:pt x="333" y="56"/>
                  </a:lnTo>
                  <a:lnTo>
                    <a:pt x="352" y="73"/>
                  </a:lnTo>
                  <a:lnTo>
                    <a:pt x="367" y="79"/>
                  </a:lnTo>
                  <a:lnTo>
                    <a:pt x="409" y="79"/>
                  </a:lnTo>
                  <a:lnTo>
                    <a:pt x="419" y="71"/>
                  </a:lnTo>
                  <a:lnTo>
                    <a:pt x="425" y="73"/>
                  </a:lnTo>
                  <a:lnTo>
                    <a:pt x="430" y="79"/>
                  </a:lnTo>
                  <a:lnTo>
                    <a:pt x="432" y="82"/>
                  </a:lnTo>
                  <a:lnTo>
                    <a:pt x="429" y="88"/>
                  </a:lnTo>
                  <a:lnTo>
                    <a:pt x="427" y="88"/>
                  </a:lnTo>
                  <a:lnTo>
                    <a:pt x="423" y="96"/>
                  </a:lnTo>
                  <a:lnTo>
                    <a:pt x="419" y="102"/>
                  </a:lnTo>
                  <a:lnTo>
                    <a:pt x="417" y="102"/>
                  </a:lnTo>
                  <a:lnTo>
                    <a:pt x="417" y="104"/>
                  </a:lnTo>
                  <a:lnTo>
                    <a:pt x="413" y="119"/>
                  </a:lnTo>
                  <a:lnTo>
                    <a:pt x="413" y="121"/>
                  </a:lnTo>
                  <a:lnTo>
                    <a:pt x="423" y="132"/>
                  </a:lnTo>
                  <a:lnTo>
                    <a:pt x="423" y="136"/>
                  </a:lnTo>
                  <a:lnTo>
                    <a:pt x="421" y="146"/>
                  </a:lnTo>
                  <a:lnTo>
                    <a:pt x="421" y="161"/>
                  </a:lnTo>
                  <a:lnTo>
                    <a:pt x="427" y="169"/>
                  </a:lnTo>
                  <a:lnTo>
                    <a:pt x="429" y="171"/>
                  </a:lnTo>
                  <a:lnTo>
                    <a:pt x="442" y="175"/>
                  </a:lnTo>
                  <a:lnTo>
                    <a:pt x="440" y="192"/>
                  </a:lnTo>
                  <a:lnTo>
                    <a:pt x="442" y="207"/>
                  </a:lnTo>
                  <a:lnTo>
                    <a:pt x="429" y="225"/>
                  </a:lnTo>
                  <a:lnTo>
                    <a:pt x="423" y="223"/>
                  </a:lnTo>
                  <a:lnTo>
                    <a:pt x="423" y="221"/>
                  </a:lnTo>
                  <a:lnTo>
                    <a:pt x="425" y="219"/>
                  </a:lnTo>
                  <a:lnTo>
                    <a:pt x="432" y="219"/>
                  </a:lnTo>
                  <a:lnTo>
                    <a:pt x="432" y="217"/>
                  </a:lnTo>
                  <a:lnTo>
                    <a:pt x="434" y="217"/>
                  </a:lnTo>
                  <a:lnTo>
                    <a:pt x="438" y="211"/>
                  </a:lnTo>
                  <a:lnTo>
                    <a:pt x="438" y="207"/>
                  </a:lnTo>
                  <a:lnTo>
                    <a:pt x="434" y="196"/>
                  </a:lnTo>
                  <a:lnTo>
                    <a:pt x="430" y="190"/>
                  </a:lnTo>
                  <a:lnTo>
                    <a:pt x="429" y="190"/>
                  </a:lnTo>
                  <a:lnTo>
                    <a:pt x="429" y="188"/>
                  </a:lnTo>
                  <a:lnTo>
                    <a:pt x="419" y="188"/>
                  </a:lnTo>
                  <a:lnTo>
                    <a:pt x="411" y="194"/>
                  </a:lnTo>
                  <a:lnTo>
                    <a:pt x="404" y="188"/>
                  </a:lnTo>
                  <a:lnTo>
                    <a:pt x="404" y="186"/>
                  </a:lnTo>
                  <a:lnTo>
                    <a:pt x="402" y="186"/>
                  </a:lnTo>
                  <a:lnTo>
                    <a:pt x="388" y="188"/>
                  </a:lnTo>
                  <a:lnTo>
                    <a:pt x="386" y="188"/>
                  </a:lnTo>
                  <a:lnTo>
                    <a:pt x="377" y="196"/>
                  </a:lnTo>
                  <a:lnTo>
                    <a:pt x="371" y="192"/>
                  </a:lnTo>
                  <a:lnTo>
                    <a:pt x="367" y="192"/>
                  </a:lnTo>
                  <a:lnTo>
                    <a:pt x="358" y="202"/>
                  </a:lnTo>
                  <a:lnTo>
                    <a:pt x="352" y="207"/>
                  </a:lnTo>
                  <a:lnTo>
                    <a:pt x="344" y="205"/>
                  </a:lnTo>
                  <a:lnTo>
                    <a:pt x="342" y="205"/>
                  </a:lnTo>
                  <a:lnTo>
                    <a:pt x="334" y="213"/>
                  </a:lnTo>
                  <a:lnTo>
                    <a:pt x="323" y="207"/>
                  </a:lnTo>
                  <a:lnTo>
                    <a:pt x="319" y="207"/>
                  </a:lnTo>
                  <a:lnTo>
                    <a:pt x="304" y="215"/>
                  </a:lnTo>
                  <a:lnTo>
                    <a:pt x="304" y="217"/>
                  </a:lnTo>
                  <a:lnTo>
                    <a:pt x="302" y="217"/>
                  </a:lnTo>
                  <a:lnTo>
                    <a:pt x="292" y="236"/>
                  </a:lnTo>
                  <a:lnTo>
                    <a:pt x="292" y="248"/>
                  </a:lnTo>
                  <a:lnTo>
                    <a:pt x="294" y="248"/>
                  </a:lnTo>
                  <a:lnTo>
                    <a:pt x="294" y="250"/>
                  </a:lnTo>
                  <a:lnTo>
                    <a:pt x="296" y="250"/>
                  </a:lnTo>
                  <a:lnTo>
                    <a:pt x="300" y="248"/>
                  </a:lnTo>
                  <a:lnTo>
                    <a:pt x="298" y="263"/>
                  </a:lnTo>
                  <a:lnTo>
                    <a:pt x="298" y="265"/>
                  </a:lnTo>
                  <a:lnTo>
                    <a:pt x="302" y="274"/>
                  </a:lnTo>
                  <a:lnTo>
                    <a:pt x="311" y="286"/>
                  </a:lnTo>
                  <a:lnTo>
                    <a:pt x="310" y="292"/>
                  </a:lnTo>
                  <a:lnTo>
                    <a:pt x="294" y="298"/>
                  </a:lnTo>
                  <a:lnTo>
                    <a:pt x="294" y="299"/>
                  </a:lnTo>
                  <a:lnTo>
                    <a:pt x="292" y="299"/>
                  </a:lnTo>
                  <a:lnTo>
                    <a:pt x="292" y="351"/>
                  </a:lnTo>
                  <a:lnTo>
                    <a:pt x="296" y="369"/>
                  </a:lnTo>
                  <a:lnTo>
                    <a:pt x="302" y="390"/>
                  </a:lnTo>
                  <a:lnTo>
                    <a:pt x="304" y="390"/>
                  </a:lnTo>
                  <a:lnTo>
                    <a:pt x="317" y="403"/>
                  </a:lnTo>
                  <a:lnTo>
                    <a:pt x="317" y="405"/>
                  </a:lnTo>
                  <a:lnTo>
                    <a:pt x="338" y="417"/>
                  </a:lnTo>
                  <a:lnTo>
                    <a:pt x="350" y="432"/>
                  </a:lnTo>
                  <a:lnTo>
                    <a:pt x="377" y="459"/>
                  </a:lnTo>
                  <a:lnTo>
                    <a:pt x="381" y="463"/>
                  </a:lnTo>
                  <a:lnTo>
                    <a:pt x="381" y="465"/>
                  </a:lnTo>
                  <a:lnTo>
                    <a:pt x="394" y="465"/>
                  </a:lnTo>
                  <a:lnTo>
                    <a:pt x="402" y="472"/>
                  </a:lnTo>
                  <a:lnTo>
                    <a:pt x="404" y="482"/>
                  </a:lnTo>
                  <a:lnTo>
                    <a:pt x="404" y="484"/>
                  </a:lnTo>
                  <a:lnTo>
                    <a:pt x="407" y="490"/>
                  </a:lnTo>
                  <a:lnTo>
                    <a:pt x="407" y="511"/>
                  </a:lnTo>
                  <a:lnTo>
                    <a:pt x="417" y="530"/>
                  </a:lnTo>
                  <a:lnTo>
                    <a:pt x="423" y="564"/>
                  </a:lnTo>
                  <a:lnTo>
                    <a:pt x="432" y="603"/>
                  </a:lnTo>
                  <a:lnTo>
                    <a:pt x="432" y="605"/>
                  </a:lnTo>
                  <a:lnTo>
                    <a:pt x="452" y="632"/>
                  </a:lnTo>
                  <a:lnTo>
                    <a:pt x="454" y="634"/>
                  </a:lnTo>
                  <a:lnTo>
                    <a:pt x="492" y="660"/>
                  </a:lnTo>
                  <a:lnTo>
                    <a:pt x="503" y="680"/>
                  </a:lnTo>
                  <a:lnTo>
                    <a:pt x="505" y="682"/>
                  </a:lnTo>
                  <a:lnTo>
                    <a:pt x="521" y="693"/>
                  </a:lnTo>
                  <a:lnTo>
                    <a:pt x="523" y="693"/>
                  </a:lnTo>
                  <a:lnTo>
                    <a:pt x="540" y="697"/>
                  </a:lnTo>
                  <a:lnTo>
                    <a:pt x="548" y="703"/>
                  </a:lnTo>
                  <a:lnTo>
                    <a:pt x="551" y="703"/>
                  </a:lnTo>
                  <a:lnTo>
                    <a:pt x="561" y="697"/>
                  </a:lnTo>
                  <a:lnTo>
                    <a:pt x="580" y="701"/>
                  </a:lnTo>
                  <a:lnTo>
                    <a:pt x="611" y="701"/>
                  </a:lnTo>
                  <a:lnTo>
                    <a:pt x="617" y="705"/>
                  </a:lnTo>
                  <a:lnTo>
                    <a:pt x="626" y="714"/>
                  </a:lnTo>
                  <a:lnTo>
                    <a:pt x="624" y="718"/>
                  </a:lnTo>
                  <a:lnTo>
                    <a:pt x="603" y="739"/>
                  </a:lnTo>
                  <a:lnTo>
                    <a:pt x="599" y="745"/>
                  </a:lnTo>
                  <a:lnTo>
                    <a:pt x="599" y="756"/>
                  </a:lnTo>
                  <a:lnTo>
                    <a:pt x="601" y="756"/>
                  </a:lnTo>
                  <a:lnTo>
                    <a:pt x="601" y="758"/>
                  </a:lnTo>
                  <a:lnTo>
                    <a:pt x="617" y="772"/>
                  </a:lnTo>
                  <a:lnTo>
                    <a:pt x="640" y="783"/>
                  </a:lnTo>
                  <a:lnTo>
                    <a:pt x="669" y="808"/>
                  </a:lnTo>
                  <a:lnTo>
                    <a:pt x="671" y="808"/>
                  </a:lnTo>
                  <a:lnTo>
                    <a:pt x="692" y="806"/>
                  </a:lnTo>
                  <a:lnTo>
                    <a:pt x="707" y="818"/>
                  </a:lnTo>
                  <a:lnTo>
                    <a:pt x="732" y="839"/>
                  </a:lnTo>
                  <a:lnTo>
                    <a:pt x="768" y="864"/>
                  </a:lnTo>
                  <a:lnTo>
                    <a:pt x="788" y="879"/>
                  </a:lnTo>
                  <a:lnTo>
                    <a:pt x="797" y="897"/>
                  </a:lnTo>
                  <a:lnTo>
                    <a:pt x="799" y="899"/>
                  </a:lnTo>
                  <a:lnTo>
                    <a:pt x="813" y="908"/>
                  </a:lnTo>
                  <a:lnTo>
                    <a:pt x="816" y="912"/>
                  </a:lnTo>
                  <a:lnTo>
                    <a:pt x="824" y="908"/>
                  </a:lnTo>
                  <a:lnTo>
                    <a:pt x="816" y="900"/>
                  </a:lnTo>
                  <a:lnTo>
                    <a:pt x="803" y="893"/>
                  </a:lnTo>
                  <a:lnTo>
                    <a:pt x="793" y="875"/>
                  </a:lnTo>
                  <a:lnTo>
                    <a:pt x="772" y="856"/>
                  </a:lnTo>
                  <a:lnTo>
                    <a:pt x="736" y="831"/>
                  </a:lnTo>
                  <a:lnTo>
                    <a:pt x="711" y="810"/>
                  </a:lnTo>
                  <a:lnTo>
                    <a:pt x="695" y="799"/>
                  </a:lnTo>
                  <a:lnTo>
                    <a:pt x="694" y="799"/>
                  </a:lnTo>
                  <a:lnTo>
                    <a:pt x="672" y="801"/>
                  </a:lnTo>
                  <a:lnTo>
                    <a:pt x="644" y="776"/>
                  </a:lnTo>
                  <a:lnTo>
                    <a:pt x="621" y="764"/>
                  </a:lnTo>
                  <a:lnTo>
                    <a:pt x="607" y="753"/>
                  </a:lnTo>
                  <a:lnTo>
                    <a:pt x="607" y="749"/>
                  </a:lnTo>
                  <a:lnTo>
                    <a:pt x="611" y="743"/>
                  </a:lnTo>
                  <a:lnTo>
                    <a:pt x="632" y="722"/>
                  </a:lnTo>
                  <a:lnTo>
                    <a:pt x="636" y="716"/>
                  </a:lnTo>
                  <a:lnTo>
                    <a:pt x="636" y="712"/>
                  </a:lnTo>
                  <a:lnTo>
                    <a:pt x="634" y="712"/>
                  </a:lnTo>
                  <a:lnTo>
                    <a:pt x="621" y="697"/>
                  </a:lnTo>
                  <a:lnTo>
                    <a:pt x="615" y="693"/>
                  </a:lnTo>
                  <a:lnTo>
                    <a:pt x="580" y="693"/>
                  </a:lnTo>
                  <a:lnTo>
                    <a:pt x="561" y="689"/>
                  </a:lnTo>
                  <a:lnTo>
                    <a:pt x="559" y="689"/>
                  </a:lnTo>
                  <a:lnTo>
                    <a:pt x="550" y="695"/>
                  </a:lnTo>
                  <a:lnTo>
                    <a:pt x="544" y="689"/>
                  </a:lnTo>
                  <a:lnTo>
                    <a:pt x="542" y="689"/>
                  </a:lnTo>
                  <a:lnTo>
                    <a:pt x="525" y="685"/>
                  </a:lnTo>
                  <a:lnTo>
                    <a:pt x="509" y="676"/>
                  </a:lnTo>
                  <a:lnTo>
                    <a:pt x="498" y="657"/>
                  </a:lnTo>
                  <a:lnTo>
                    <a:pt x="496" y="655"/>
                  </a:lnTo>
                  <a:lnTo>
                    <a:pt x="457" y="628"/>
                  </a:lnTo>
                  <a:lnTo>
                    <a:pt x="440" y="601"/>
                  </a:lnTo>
                  <a:lnTo>
                    <a:pt x="430" y="564"/>
                  </a:lnTo>
                  <a:lnTo>
                    <a:pt x="425" y="528"/>
                  </a:lnTo>
                  <a:lnTo>
                    <a:pt x="425" y="526"/>
                  </a:lnTo>
                  <a:lnTo>
                    <a:pt x="415" y="509"/>
                  </a:lnTo>
                  <a:lnTo>
                    <a:pt x="415" y="488"/>
                  </a:lnTo>
                  <a:lnTo>
                    <a:pt x="411" y="480"/>
                  </a:lnTo>
                  <a:lnTo>
                    <a:pt x="409" y="470"/>
                  </a:lnTo>
                  <a:lnTo>
                    <a:pt x="409" y="468"/>
                  </a:lnTo>
                  <a:lnTo>
                    <a:pt x="407" y="468"/>
                  </a:lnTo>
                  <a:lnTo>
                    <a:pt x="398" y="459"/>
                  </a:lnTo>
                  <a:lnTo>
                    <a:pt x="398" y="457"/>
                  </a:lnTo>
                  <a:lnTo>
                    <a:pt x="384" y="457"/>
                  </a:lnTo>
                  <a:lnTo>
                    <a:pt x="381" y="455"/>
                  </a:lnTo>
                  <a:lnTo>
                    <a:pt x="358" y="428"/>
                  </a:lnTo>
                  <a:lnTo>
                    <a:pt x="344" y="411"/>
                  </a:lnTo>
                  <a:lnTo>
                    <a:pt x="342" y="411"/>
                  </a:lnTo>
                  <a:lnTo>
                    <a:pt x="342" y="409"/>
                  </a:lnTo>
                  <a:lnTo>
                    <a:pt x="321" y="397"/>
                  </a:lnTo>
                  <a:lnTo>
                    <a:pt x="310" y="386"/>
                  </a:lnTo>
                  <a:lnTo>
                    <a:pt x="304" y="367"/>
                  </a:lnTo>
                  <a:lnTo>
                    <a:pt x="300" y="351"/>
                  </a:lnTo>
                  <a:lnTo>
                    <a:pt x="300" y="303"/>
                  </a:lnTo>
                  <a:lnTo>
                    <a:pt x="313" y="298"/>
                  </a:lnTo>
                  <a:lnTo>
                    <a:pt x="315" y="296"/>
                  </a:lnTo>
                  <a:lnTo>
                    <a:pt x="319" y="288"/>
                  </a:lnTo>
                  <a:lnTo>
                    <a:pt x="319" y="284"/>
                  </a:lnTo>
                  <a:lnTo>
                    <a:pt x="310" y="271"/>
                  </a:lnTo>
                  <a:lnTo>
                    <a:pt x="306" y="263"/>
                  </a:lnTo>
                  <a:lnTo>
                    <a:pt x="306" y="244"/>
                  </a:lnTo>
                  <a:lnTo>
                    <a:pt x="304" y="244"/>
                  </a:lnTo>
                  <a:lnTo>
                    <a:pt x="304" y="242"/>
                  </a:lnTo>
                  <a:lnTo>
                    <a:pt x="302" y="242"/>
                  </a:lnTo>
                  <a:lnTo>
                    <a:pt x="298" y="244"/>
                  </a:lnTo>
                  <a:lnTo>
                    <a:pt x="300" y="238"/>
                  </a:lnTo>
                  <a:lnTo>
                    <a:pt x="308" y="221"/>
                  </a:lnTo>
                  <a:lnTo>
                    <a:pt x="321" y="215"/>
                  </a:lnTo>
                  <a:lnTo>
                    <a:pt x="333" y="221"/>
                  </a:lnTo>
                  <a:lnTo>
                    <a:pt x="336" y="221"/>
                  </a:lnTo>
                  <a:lnTo>
                    <a:pt x="346" y="213"/>
                  </a:lnTo>
                  <a:lnTo>
                    <a:pt x="354" y="215"/>
                  </a:lnTo>
                  <a:lnTo>
                    <a:pt x="356" y="215"/>
                  </a:lnTo>
                  <a:lnTo>
                    <a:pt x="358" y="213"/>
                  </a:lnTo>
                  <a:lnTo>
                    <a:pt x="361" y="205"/>
                  </a:lnTo>
                  <a:lnTo>
                    <a:pt x="369" y="202"/>
                  </a:lnTo>
                  <a:lnTo>
                    <a:pt x="375" y="205"/>
                  </a:lnTo>
                  <a:lnTo>
                    <a:pt x="379" y="205"/>
                  </a:lnTo>
                  <a:lnTo>
                    <a:pt x="390" y="196"/>
                  </a:lnTo>
                  <a:lnTo>
                    <a:pt x="400" y="194"/>
                  </a:lnTo>
                  <a:lnTo>
                    <a:pt x="409" y="202"/>
                  </a:lnTo>
                  <a:lnTo>
                    <a:pt x="409" y="203"/>
                  </a:lnTo>
                  <a:lnTo>
                    <a:pt x="413" y="203"/>
                  </a:lnTo>
                  <a:lnTo>
                    <a:pt x="423" y="196"/>
                  </a:lnTo>
                  <a:lnTo>
                    <a:pt x="425" y="196"/>
                  </a:lnTo>
                  <a:lnTo>
                    <a:pt x="427" y="200"/>
                  </a:lnTo>
                  <a:lnTo>
                    <a:pt x="430" y="209"/>
                  </a:lnTo>
                  <a:lnTo>
                    <a:pt x="429" y="211"/>
                  </a:lnTo>
                  <a:lnTo>
                    <a:pt x="423" y="211"/>
                  </a:lnTo>
                  <a:lnTo>
                    <a:pt x="415" y="215"/>
                  </a:lnTo>
                  <a:lnTo>
                    <a:pt x="415" y="217"/>
                  </a:lnTo>
                  <a:lnTo>
                    <a:pt x="413" y="217"/>
                  </a:lnTo>
                  <a:lnTo>
                    <a:pt x="413" y="221"/>
                  </a:lnTo>
                  <a:lnTo>
                    <a:pt x="417" y="226"/>
                  </a:lnTo>
                  <a:lnTo>
                    <a:pt x="419" y="226"/>
                  </a:lnTo>
                  <a:lnTo>
                    <a:pt x="419" y="228"/>
                  </a:lnTo>
                  <a:lnTo>
                    <a:pt x="425" y="232"/>
                  </a:lnTo>
                  <a:lnTo>
                    <a:pt x="432" y="232"/>
                  </a:lnTo>
                  <a:lnTo>
                    <a:pt x="434" y="230"/>
                  </a:lnTo>
                  <a:lnTo>
                    <a:pt x="450" y="211"/>
                  </a:lnTo>
                  <a:lnTo>
                    <a:pt x="450" y="209"/>
                  </a:lnTo>
                  <a:lnTo>
                    <a:pt x="448" y="192"/>
                  </a:lnTo>
                  <a:lnTo>
                    <a:pt x="450" y="173"/>
                  </a:lnTo>
                  <a:lnTo>
                    <a:pt x="450" y="171"/>
                  </a:lnTo>
                  <a:lnTo>
                    <a:pt x="448" y="169"/>
                  </a:lnTo>
                  <a:lnTo>
                    <a:pt x="432" y="163"/>
                  </a:lnTo>
                  <a:lnTo>
                    <a:pt x="429" y="157"/>
                  </a:lnTo>
                  <a:lnTo>
                    <a:pt x="429" y="146"/>
                  </a:lnTo>
                  <a:lnTo>
                    <a:pt x="430" y="136"/>
                  </a:lnTo>
                  <a:lnTo>
                    <a:pt x="430" y="129"/>
                  </a:lnTo>
                  <a:lnTo>
                    <a:pt x="421" y="119"/>
                  </a:lnTo>
                  <a:lnTo>
                    <a:pt x="425" y="106"/>
                  </a:lnTo>
                  <a:lnTo>
                    <a:pt x="429" y="100"/>
                  </a:lnTo>
                  <a:lnTo>
                    <a:pt x="430" y="100"/>
                  </a:lnTo>
                  <a:lnTo>
                    <a:pt x="434" y="92"/>
                  </a:lnTo>
                  <a:lnTo>
                    <a:pt x="438" y="86"/>
                  </a:lnTo>
                  <a:lnTo>
                    <a:pt x="440" y="86"/>
                  </a:lnTo>
                  <a:lnTo>
                    <a:pt x="440" y="84"/>
                  </a:lnTo>
                  <a:lnTo>
                    <a:pt x="438" y="77"/>
                  </a:lnTo>
                  <a:lnTo>
                    <a:pt x="438" y="75"/>
                  </a:lnTo>
                  <a:lnTo>
                    <a:pt x="436" y="75"/>
                  </a:lnTo>
                  <a:lnTo>
                    <a:pt x="429" y="67"/>
                  </a:lnTo>
                  <a:lnTo>
                    <a:pt x="429" y="65"/>
                  </a:lnTo>
                  <a:lnTo>
                    <a:pt x="427" y="65"/>
                  </a:lnTo>
                  <a:lnTo>
                    <a:pt x="417" y="63"/>
                  </a:lnTo>
                  <a:lnTo>
                    <a:pt x="415" y="63"/>
                  </a:lnTo>
                  <a:lnTo>
                    <a:pt x="406" y="71"/>
                  </a:lnTo>
                  <a:lnTo>
                    <a:pt x="369" y="71"/>
                  </a:lnTo>
                  <a:lnTo>
                    <a:pt x="356" y="65"/>
                  </a:lnTo>
                  <a:lnTo>
                    <a:pt x="336" y="52"/>
                  </a:lnTo>
                  <a:lnTo>
                    <a:pt x="313" y="21"/>
                  </a:lnTo>
                  <a:lnTo>
                    <a:pt x="313" y="17"/>
                  </a:lnTo>
                  <a:lnTo>
                    <a:pt x="315" y="11"/>
                  </a:lnTo>
                  <a:lnTo>
                    <a:pt x="319" y="6"/>
                  </a:lnTo>
                  <a:lnTo>
                    <a:pt x="319" y="2"/>
                  </a:lnTo>
                  <a:lnTo>
                    <a:pt x="317" y="2"/>
                  </a:lnTo>
                  <a:lnTo>
                    <a:pt x="317" y="0"/>
                  </a:lnTo>
                  <a:lnTo>
                    <a:pt x="304" y="0"/>
                  </a:lnTo>
                  <a:lnTo>
                    <a:pt x="288" y="8"/>
                  </a:lnTo>
                  <a:lnTo>
                    <a:pt x="267" y="10"/>
                  </a:lnTo>
                  <a:lnTo>
                    <a:pt x="248" y="8"/>
                  </a:lnTo>
                  <a:lnTo>
                    <a:pt x="233" y="8"/>
                  </a:lnTo>
                  <a:lnTo>
                    <a:pt x="223" y="13"/>
                  </a:lnTo>
                  <a:lnTo>
                    <a:pt x="221" y="15"/>
                  </a:lnTo>
                  <a:lnTo>
                    <a:pt x="212" y="27"/>
                  </a:lnTo>
                  <a:lnTo>
                    <a:pt x="204" y="29"/>
                  </a:lnTo>
                  <a:lnTo>
                    <a:pt x="198" y="25"/>
                  </a:lnTo>
                  <a:lnTo>
                    <a:pt x="177" y="15"/>
                  </a:lnTo>
                  <a:lnTo>
                    <a:pt x="175" y="15"/>
                  </a:lnTo>
                  <a:lnTo>
                    <a:pt x="162" y="13"/>
                  </a:lnTo>
                  <a:lnTo>
                    <a:pt x="160" y="13"/>
                  </a:lnTo>
                  <a:lnTo>
                    <a:pt x="160" y="15"/>
                  </a:lnTo>
                  <a:lnTo>
                    <a:pt x="158" y="15"/>
                  </a:lnTo>
                  <a:lnTo>
                    <a:pt x="158" y="21"/>
                  </a:lnTo>
                  <a:lnTo>
                    <a:pt x="154" y="36"/>
                  </a:lnTo>
                  <a:lnTo>
                    <a:pt x="158" y="52"/>
                  </a:lnTo>
                  <a:lnTo>
                    <a:pt x="152" y="54"/>
                  </a:lnTo>
                  <a:lnTo>
                    <a:pt x="139" y="44"/>
                  </a:lnTo>
                  <a:lnTo>
                    <a:pt x="137" y="44"/>
                  </a:lnTo>
                  <a:lnTo>
                    <a:pt x="129" y="46"/>
                  </a:lnTo>
                  <a:lnTo>
                    <a:pt x="127" y="46"/>
                  </a:lnTo>
                  <a:lnTo>
                    <a:pt x="125" y="48"/>
                  </a:lnTo>
                  <a:lnTo>
                    <a:pt x="119" y="63"/>
                  </a:lnTo>
                  <a:lnTo>
                    <a:pt x="119" y="67"/>
                  </a:lnTo>
                  <a:lnTo>
                    <a:pt x="123" y="79"/>
                  </a:lnTo>
                  <a:lnTo>
                    <a:pt x="119" y="84"/>
                  </a:lnTo>
                  <a:lnTo>
                    <a:pt x="119" y="86"/>
                  </a:lnTo>
                  <a:lnTo>
                    <a:pt x="123" y="86"/>
                  </a:lnTo>
                  <a:lnTo>
                    <a:pt x="121" y="81"/>
                  </a:lnTo>
                  <a:lnTo>
                    <a:pt x="112" y="69"/>
                  </a:lnTo>
                  <a:lnTo>
                    <a:pt x="110" y="69"/>
                  </a:lnTo>
                  <a:lnTo>
                    <a:pt x="110" y="67"/>
                  </a:lnTo>
                  <a:lnTo>
                    <a:pt x="108" y="67"/>
                  </a:lnTo>
                  <a:lnTo>
                    <a:pt x="100" y="65"/>
                  </a:lnTo>
                  <a:lnTo>
                    <a:pt x="98" y="65"/>
                  </a:lnTo>
                  <a:lnTo>
                    <a:pt x="98" y="67"/>
                  </a:lnTo>
                  <a:lnTo>
                    <a:pt x="93" y="71"/>
                  </a:lnTo>
                  <a:lnTo>
                    <a:pt x="85" y="73"/>
                  </a:lnTo>
                  <a:lnTo>
                    <a:pt x="79" y="71"/>
                  </a:lnTo>
                  <a:lnTo>
                    <a:pt x="79" y="63"/>
                  </a:lnTo>
                  <a:lnTo>
                    <a:pt x="73" y="48"/>
                  </a:lnTo>
                  <a:lnTo>
                    <a:pt x="71" y="48"/>
                  </a:lnTo>
                  <a:lnTo>
                    <a:pt x="71" y="46"/>
                  </a:lnTo>
                  <a:lnTo>
                    <a:pt x="58" y="42"/>
                  </a:lnTo>
                  <a:lnTo>
                    <a:pt x="54" y="42"/>
                  </a:lnTo>
                  <a:lnTo>
                    <a:pt x="54" y="44"/>
                  </a:lnTo>
                  <a:lnTo>
                    <a:pt x="50" y="48"/>
                  </a:lnTo>
                  <a:lnTo>
                    <a:pt x="48" y="48"/>
                  </a:lnTo>
                  <a:lnTo>
                    <a:pt x="48" y="69"/>
                  </a:lnTo>
                  <a:lnTo>
                    <a:pt x="43" y="82"/>
                  </a:lnTo>
                  <a:lnTo>
                    <a:pt x="22" y="100"/>
                  </a:lnTo>
                  <a:lnTo>
                    <a:pt x="22" y="102"/>
                  </a:lnTo>
                  <a:lnTo>
                    <a:pt x="20" y="102"/>
                  </a:lnTo>
                  <a:lnTo>
                    <a:pt x="20" y="106"/>
                  </a:lnTo>
                  <a:lnTo>
                    <a:pt x="23" y="115"/>
                  </a:lnTo>
                  <a:lnTo>
                    <a:pt x="22" y="123"/>
                  </a:lnTo>
                  <a:lnTo>
                    <a:pt x="20" y="121"/>
                  </a:lnTo>
                  <a:lnTo>
                    <a:pt x="16" y="113"/>
                  </a:lnTo>
                  <a:lnTo>
                    <a:pt x="8" y="100"/>
                  </a:lnTo>
                  <a:lnTo>
                    <a:pt x="8" y="90"/>
                  </a:lnTo>
                  <a:lnTo>
                    <a:pt x="6" y="90"/>
                  </a:lnTo>
                  <a:lnTo>
                    <a:pt x="6" y="88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31" name="Freeform 119"/>
            <p:cNvSpPr>
              <a:spLocks/>
            </p:cNvSpPr>
            <p:nvPr/>
          </p:nvSpPr>
          <p:spPr bwMode="auto">
            <a:xfrm>
              <a:off x="3519" y="2682"/>
              <a:ext cx="29" cy="31"/>
            </a:xfrm>
            <a:custGeom>
              <a:avLst/>
              <a:gdLst>
                <a:gd name="T0" fmla="*/ 17 w 25"/>
                <a:gd name="T1" fmla="*/ 24 h 30"/>
                <a:gd name="T2" fmla="*/ 7 w 25"/>
                <a:gd name="T3" fmla="*/ 25 h 30"/>
                <a:gd name="T4" fmla="*/ 8 w 25"/>
                <a:gd name="T5" fmla="*/ 9 h 30"/>
                <a:gd name="T6" fmla="*/ 10 w 25"/>
                <a:gd name="T7" fmla="*/ 5 h 30"/>
                <a:gd name="T8" fmla="*/ 10 w 25"/>
                <a:gd name="T9" fmla="*/ 9 h 30"/>
                <a:gd name="T10" fmla="*/ 13 w 25"/>
                <a:gd name="T11" fmla="*/ 9 h 30"/>
                <a:gd name="T12" fmla="*/ 13 w 25"/>
                <a:gd name="T13" fmla="*/ 11 h 30"/>
                <a:gd name="T14" fmla="*/ 20 w 25"/>
                <a:gd name="T15" fmla="*/ 16 h 30"/>
                <a:gd name="T16" fmla="*/ 17 w 25"/>
                <a:gd name="T17" fmla="*/ 24 h 30"/>
                <a:gd name="T18" fmla="*/ 24 w 25"/>
                <a:gd name="T19" fmla="*/ 29 h 30"/>
                <a:gd name="T20" fmla="*/ 29 w 25"/>
                <a:gd name="T21" fmla="*/ 16 h 30"/>
                <a:gd name="T22" fmla="*/ 29 w 25"/>
                <a:gd name="T23" fmla="*/ 11 h 30"/>
                <a:gd name="T24" fmla="*/ 27 w 25"/>
                <a:gd name="T25" fmla="*/ 9 h 30"/>
                <a:gd name="T26" fmla="*/ 17 w 25"/>
                <a:gd name="T27" fmla="*/ 5 h 30"/>
                <a:gd name="T28" fmla="*/ 17 w 25"/>
                <a:gd name="T29" fmla="*/ 1 h 30"/>
                <a:gd name="T30" fmla="*/ 15 w 25"/>
                <a:gd name="T31" fmla="*/ 1 h 30"/>
                <a:gd name="T32" fmla="*/ 15 w 25"/>
                <a:gd name="T33" fmla="*/ 0 h 30"/>
                <a:gd name="T34" fmla="*/ 13 w 25"/>
                <a:gd name="T35" fmla="*/ 0 h 30"/>
                <a:gd name="T36" fmla="*/ 5 w 25"/>
                <a:gd name="T37" fmla="*/ 1 h 30"/>
                <a:gd name="T38" fmla="*/ 2 w 25"/>
                <a:gd name="T39" fmla="*/ 1 h 30"/>
                <a:gd name="T40" fmla="*/ 2 w 25"/>
                <a:gd name="T41" fmla="*/ 3 h 30"/>
                <a:gd name="T42" fmla="*/ 0 w 25"/>
                <a:gd name="T43" fmla="*/ 3 h 30"/>
                <a:gd name="T44" fmla="*/ 0 w 25"/>
                <a:gd name="T45" fmla="*/ 29 h 30"/>
                <a:gd name="T46" fmla="*/ 2 w 25"/>
                <a:gd name="T47" fmla="*/ 29 h 30"/>
                <a:gd name="T48" fmla="*/ 2 w 25"/>
                <a:gd name="T49" fmla="*/ 31 h 30"/>
                <a:gd name="T50" fmla="*/ 22 w 25"/>
                <a:gd name="T51" fmla="*/ 31 h 30"/>
                <a:gd name="T52" fmla="*/ 22 w 25"/>
                <a:gd name="T53" fmla="*/ 29 h 30"/>
                <a:gd name="T54" fmla="*/ 24 w 25"/>
                <a:gd name="T55" fmla="*/ 29 h 30"/>
                <a:gd name="T56" fmla="*/ 17 w 25"/>
                <a:gd name="T57" fmla="*/ 24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5"/>
                <a:gd name="T88" fmla="*/ 0 h 30"/>
                <a:gd name="T89" fmla="*/ 25 w 25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5" h="30">
                  <a:moveTo>
                    <a:pt x="15" y="23"/>
                  </a:moveTo>
                  <a:lnTo>
                    <a:pt x="6" y="24"/>
                  </a:lnTo>
                  <a:lnTo>
                    <a:pt x="7" y="9"/>
                  </a:lnTo>
                  <a:lnTo>
                    <a:pt x="9" y="5"/>
                  </a:lnTo>
                  <a:lnTo>
                    <a:pt x="9" y="9"/>
                  </a:lnTo>
                  <a:lnTo>
                    <a:pt x="11" y="9"/>
                  </a:lnTo>
                  <a:lnTo>
                    <a:pt x="11" y="11"/>
                  </a:lnTo>
                  <a:lnTo>
                    <a:pt x="17" y="15"/>
                  </a:lnTo>
                  <a:lnTo>
                    <a:pt x="15" y="23"/>
                  </a:lnTo>
                  <a:lnTo>
                    <a:pt x="21" y="28"/>
                  </a:lnTo>
                  <a:lnTo>
                    <a:pt x="25" y="15"/>
                  </a:lnTo>
                  <a:lnTo>
                    <a:pt x="25" y="11"/>
                  </a:lnTo>
                  <a:lnTo>
                    <a:pt x="23" y="9"/>
                  </a:lnTo>
                  <a:lnTo>
                    <a:pt x="15" y="5"/>
                  </a:lnTo>
                  <a:lnTo>
                    <a:pt x="15" y="1"/>
                  </a:lnTo>
                  <a:lnTo>
                    <a:pt x="13" y="1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4" y="1"/>
                  </a:lnTo>
                  <a:lnTo>
                    <a:pt x="2" y="1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28"/>
                  </a:lnTo>
                  <a:lnTo>
                    <a:pt x="2" y="28"/>
                  </a:lnTo>
                  <a:lnTo>
                    <a:pt x="2" y="30"/>
                  </a:lnTo>
                  <a:lnTo>
                    <a:pt x="19" y="30"/>
                  </a:lnTo>
                  <a:lnTo>
                    <a:pt x="19" y="28"/>
                  </a:lnTo>
                  <a:lnTo>
                    <a:pt x="21" y="28"/>
                  </a:lnTo>
                  <a:lnTo>
                    <a:pt x="15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32" name="Freeform 120"/>
            <p:cNvSpPr>
              <a:spLocks/>
            </p:cNvSpPr>
            <p:nvPr/>
          </p:nvSpPr>
          <p:spPr bwMode="auto">
            <a:xfrm>
              <a:off x="3156" y="2601"/>
              <a:ext cx="448" cy="245"/>
            </a:xfrm>
            <a:custGeom>
              <a:avLst/>
              <a:gdLst>
                <a:gd name="T0" fmla="*/ 383 w 398"/>
                <a:gd name="T1" fmla="*/ 107 h 244"/>
                <a:gd name="T2" fmla="*/ 368 w 398"/>
                <a:gd name="T3" fmla="*/ 104 h 244"/>
                <a:gd name="T4" fmla="*/ 368 w 398"/>
                <a:gd name="T5" fmla="*/ 84 h 244"/>
                <a:gd name="T6" fmla="*/ 387 w 398"/>
                <a:gd name="T7" fmla="*/ 73 h 244"/>
                <a:gd name="T8" fmla="*/ 389 w 398"/>
                <a:gd name="T9" fmla="*/ 46 h 244"/>
                <a:gd name="T10" fmla="*/ 378 w 398"/>
                <a:gd name="T11" fmla="*/ 50 h 244"/>
                <a:gd name="T12" fmla="*/ 335 w 398"/>
                <a:gd name="T13" fmla="*/ 38 h 244"/>
                <a:gd name="T14" fmla="*/ 335 w 398"/>
                <a:gd name="T15" fmla="*/ 23 h 244"/>
                <a:gd name="T16" fmla="*/ 301 w 398"/>
                <a:gd name="T17" fmla="*/ 0 h 244"/>
                <a:gd name="T18" fmla="*/ 270 w 398"/>
                <a:gd name="T19" fmla="*/ 9 h 244"/>
                <a:gd name="T20" fmla="*/ 258 w 398"/>
                <a:gd name="T21" fmla="*/ 23 h 244"/>
                <a:gd name="T22" fmla="*/ 227 w 398"/>
                <a:gd name="T23" fmla="*/ 11 h 244"/>
                <a:gd name="T24" fmla="*/ 199 w 398"/>
                <a:gd name="T25" fmla="*/ 4 h 244"/>
                <a:gd name="T26" fmla="*/ 188 w 398"/>
                <a:gd name="T27" fmla="*/ 19 h 244"/>
                <a:gd name="T28" fmla="*/ 145 w 398"/>
                <a:gd name="T29" fmla="*/ 11 h 244"/>
                <a:gd name="T30" fmla="*/ 119 w 398"/>
                <a:gd name="T31" fmla="*/ 25 h 244"/>
                <a:gd name="T32" fmla="*/ 108 w 398"/>
                <a:gd name="T33" fmla="*/ 54 h 244"/>
                <a:gd name="T34" fmla="*/ 65 w 398"/>
                <a:gd name="T35" fmla="*/ 73 h 244"/>
                <a:gd name="T36" fmla="*/ 37 w 398"/>
                <a:gd name="T37" fmla="*/ 104 h 244"/>
                <a:gd name="T38" fmla="*/ 9 w 398"/>
                <a:gd name="T39" fmla="*/ 145 h 244"/>
                <a:gd name="T40" fmla="*/ 0 w 398"/>
                <a:gd name="T41" fmla="*/ 178 h 244"/>
                <a:gd name="T42" fmla="*/ 30 w 398"/>
                <a:gd name="T43" fmla="*/ 172 h 244"/>
                <a:gd name="T44" fmla="*/ 30 w 398"/>
                <a:gd name="T45" fmla="*/ 151 h 244"/>
                <a:gd name="T46" fmla="*/ 80 w 398"/>
                <a:gd name="T47" fmla="*/ 137 h 244"/>
                <a:gd name="T48" fmla="*/ 84 w 398"/>
                <a:gd name="T49" fmla="*/ 158 h 244"/>
                <a:gd name="T50" fmla="*/ 87 w 398"/>
                <a:gd name="T51" fmla="*/ 185 h 244"/>
                <a:gd name="T52" fmla="*/ 98 w 398"/>
                <a:gd name="T53" fmla="*/ 210 h 244"/>
                <a:gd name="T54" fmla="*/ 119 w 398"/>
                <a:gd name="T55" fmla="*/ 220 h 244"/>
                <a:gd name="T56" fmla="*/ 152 w 398"/>
                <a:gd name="T57" fmla="*/ 216 h 244"/>
                <a:gd name="T58" fmla="*/ 173 w 398"/>
                <a:gd name="T59" fmla="*/ 222 h 244"/>
                <a:gd name="T60" fmla="*/ 206 w 398"/>
                <a:gd name="T61" fmla="*/ 199 h 244"/>
                <a:gd name="T62" fmla="*/ 227 w 398"/>
                <a:gd name="T63" fmla="*/ 178 h 244"/>
                <a:gd name="T64" fmla="*/ 247 w 398"/>
                <a:gd name="T65" fmla="*/ 168 h 244"/>
                <a:gd name="T66" fmla="*/ 249 w 398"/>
                <a:gd name="T67" fmla="*/ 202 h 244"/>
                <a:gd name="T68" fmla="*/ 270 w 398"/>
                <a:gd name="T69" fmla="*/ 222 h 244"/>
                <a:gd name="T70" fmla="*/ 281 w 398"/>
                <a:gd name="T71" fmla="*/ 245 h 244"/>
                <a:gd name="T72" fmla="*/ 292 w 398"/>
                <a:gd name="T73" fmla="*/ 237 h 244"/>
                <a:gd name="T74" fmla="*/ 317 w 398"/>
                <a:gd name="T75" fmla="*/ 206 h 244"/>
                <a:gd name="T76" fmla="*/ 324 w 398"/>
                <a:gd name="T77" fmla="*/ 179 h 244"/>
                <a:gd name="T78" fmla="*/ 329 w 398"/>
                <a:gd name="T79" fmla="*/ 166 h 244"/>
                <a:gd name="T80" fmla="*/ 346 w 398"/>
                <a:gd name="T81" fmla="*/ 185 h 244"/>
                <a:gd name="T82" fmla="*/ 361 w 398"/>
                <a:gd name="T83" fmla="*/ 199 h 244"/>
                <a:gd name="T84" fmla="*/ 378 w 398"/>
                <a:gd name="T85" fmla="*/ 189 h 244"/>
                <a:gd name="T86" fmla="*/ 394 w 398"/>
                <a:gd name="T87" fmla="*/ 202 h 244"/>
                <a:gd name="T88" fmla="*/ 404 w 398"/>
                <a:gd name="T89" fmla="*/ 208 h 244"/>
                <a:gd name="T90" fmla="*/ 404 w 398"/>
                <a:gd name="T91" fmla="*/ 187 h 244"/>
                <a:gd name="T92" fmla="*/ 415 w 398"/>
                <a:gd name="T93" fmla="*/ 170 h 244"/>
                <a:gd name="T94" fmla="*/ 443 w 398"/>
                <a:gd name="T95" fmla="*/ 174 h 244"/>
                <a:gd name="T96" fmla="*/ 448 w 398"/>
                <a:gd name="T97" fmla="*/ 143 h 244"/>
                <a:gd name="T98" fmla="*/ 441 w 398"/>
                <a:gd name="T99" fmla="*/ 119 h 244"/>
                <a:gd name="T100" fmla="*/ 411 w 398"/>
                <a:gd name="T101" fmla="*/ 133 h 24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398"/>
                <a:gd name="T154" fmla="*/ 0 h 244"/>
                <a:gd name="T155" fmla="*/ 398 w 398"/>
                <a:gd name="T156" fmla="*/ 244 h 244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398" h="244">
                  <a:moveTo>
                    <a:pt x="355" y="121"/>
                  </a:moveTo>
                  <a:lnTo>
                    <a:pt x="340" y="107"/>
                  </a:lnTo>
                  <a:lnTo>
                    <a:pt x="327" y="107"/>
                  </a:lnTo>
                  <a:lnTo>
                    <a:pt x="327" y="104"/>
                  </a:lnTo>
                  <a:lnTo>
                    <a:pt x="327" y="94"/>
                  </a:lnTo>
                  <a:lnTo>
                    <a:pt x="327" y="84"/>
                  </a:lnTo>
                  <a:lnTo>
                    <a:pt x="330" y="82"/>
                  </a:lnTo>
                  <a:lnTo>
                    <a:pt x="344" y="73"/>
                  </a:lnTo>
                  <a:lnTo>
                    <a:pt x="346" y="59"/>
                  </a:lnTo>
                  <a:lnTo>
                    <a:pt x="346" y="46"/>
                  </a:lnTo>
                  <a:lnTo>
                    <a:pt x="336" y="46"/>
                  </a:lnTo>
                  <a:lnTo>
                    <a:pt x="336" y="50"/>
                  </a:lnTo>
                  <a:lnTo>
                    <a:pt x="327" y="56"/>
                  </a:lnTo>
                  <a:lnTo>
                    <a:pt x="298" y="38"/>
                  </a:lnTo>
                  <a:lnTo>
                    <a:pt x="298" y="27"/>
                  </a:lnTo>
                  <a:lnTo>
                    <a:pt x="298" y="23"/>
                  </a:lnTo>
                  <a:lnTo>
                    <a:pt x="282" y="8"/>
                  </a:lnTo>
                  <a:lnTo>
                    <a:pt x="267" y="0"/>
                  </a:lnTo>
                  <a:lnTo>
                    <a:pt x="254" y="0"/>
                  </a:lnTo>
                  <a:lnTo>
                    <a:pt x="240" y="9"/>
                  </a:lnTo>
                  <a:lnTo>
                    <a:pt x="240" y="23"/>
                  </a:lnTo>
                  <a:lnTo>
                    <a:pt x="229" y="23"/>
                  </a:lnTo>
                  <a:lnTo>
                    <a:pt x="219" y="19"/>
                  </a:lnTo>
                  <a:lnTo>
                    <a:pt x="202" y="11"/>
                  </a:lnTo>
                  <a:lnTo>
                    <a:pt x="186" y="6"/>
                  </a:lnTo>
                  <a:lnTo>
                    <a:pt x="177" y="4"/>
                  </a:lnTo>
                  <a:lnTo>
                    <a:pt x="173" y="11"/>
                  </a:lnTo>
                  <a:lnTo>
                    <a:pt x="167" y="19"/>
                  </a:lnTo>
                  <a:lnTo>
                    <a:pt x="142" y="27"/>
                  </a:lnTo>
                  <a:lnTo>
                    <a:pt x="129" y="11"/>
                  </a:lnTo>
                  <a:lnTo>
                    <a:pt x="110" y="15"/>
                  </a:lnTo>
                  <a:lnTo>
                    <a:pt x="106" y="25"/>
                  </a:lnTo>
                  <a:lnTo>
                    <a:pt x="115" y="33"/>
                  </a:lnTo>
                  <a:lnTo>
                    <a:pt x="96" y="54"/>
                  </a:lnTo>
                  <a:lnTo>
                    <a:pt x="81" y="65"/>
                  </a:lnTo>
                  <a:lnTo>
                    <a:pt x="58" y="73"/>
                  </a:lnTo>
                  <a:lnTo>
                    <a:pt x="48" y="92"/>
                  </a:lnTo>
                  <a:lnTo>
                    <a:pt x="33" y="104"/>
                  </a:lnTo>
                  <a:lnTo>
                    <a:pt x="23" y="125"/>
                  </a:lnTo>
                  <a:lnTo>
                    <a:pt x="8" y="144"/>
                  </a:lnTo>
                  <a:lnTo>
                    <a:pt x="4" y="157"/>
                  </a:lnTo>
                  <a:lnTo>
                    <a:pt x="0" y="177"/>
                  </a:lnTo>
                  <a:lnTo>
                    <a:pt x="8" y="180"/>
                  </a:lnTo>
                  <a:lnTo>
                    <a:pt x="27" y="171"/>
                  </a:lnTo>
                  <a:lnTo>
                    <a:pt x="33" y="157"/>
                  </a:lnTo>
                  <a:lnTo>
                    <a:pt x="27" y="150"/>
                  </a:lnTo>
                  <a:lnTo>
                    <a:pt x="39" y="138"/>
                  </a:lnTo>
                  <a:lnTo>
                    <a:pt x="71" y="136"/>
                  </a:lnTo>
                  <a:lnTo>
                    <a:pt x="71" y="148"/>
                  </a:lnTo>
                  <a:lnTo>
                    <a:pt x="75" y="157"/>
                  </a:lnTo>
                  <a:lnTo>
                    <a:pt x="71" y="175"/>
                  </a:lnTo>
                  <a:lnTo>
                    <a:pt x="77" y="184"/>
                  </a:lnTo>
                  <a:lnTo>
                    <a:pt x="85" y="194"/>
                  </a:lnTo>
                  <a:lnTo>
                    <a:pt x="87" y="209"/>
                  </a:lnTo>
                  <a:lnTo>
                    <a:pt x="94" y="215"/>
                  </a:lnTo>
                  <a:lnTo>
                    <a:pt x="106" y="219"/>
                  </a:lnTo>
                  <a:lnTo>
                    <a:pt x="125" y="213"/>
                  </a:lnTo>
                  <a:lnTo>
                    <a:pt x="135" y="215"/>
                  </a:lnTo>
                  <a:lnTo>
                    <a:pt x="148" y="221"/>
                  </a:lnTo>
                  <a:lnTo>
                    <a:pt x="154" y="221"/>
                  </a:lnTo>
                  <a:lnTo>
                    <a:pt x="181" y="205"/>
                  </a:lnTo>
                  <a:lnTo>
                    <a:pt x="183" y="198"/>
                  </a:lnTo>
                  <a:lnTo>
                    <a:pt x="186" y="186"/>
                  </a:lnTo>
                  <a:lnTo>
                    <a:pt x="202" y="177"/>
                  </a:lnTo>
                  <a:lnTo>
                    <a:pt x="211" y="165"/>
                  </a:lnTo>
                  <a:lnTo>
                    <a:pt x="219" y="167"/>
                  </a:lnTo>
                  <a:lnTo>
                    <a:pt x="215" y="180"/>
                  </a:lnTo>
                  <a:lnTo>
                    <a:pt x="221" y="201"/>
                  </a:lnTo>
                  <a:lnTo>
                    <a:pt x="238" y="211"/>
                  </a:lnTo>
                  <a:lnTo>
                    <a:pt x="240" y="221"/>
                  </a:lnTo>
                  <a:lnTo>
                    <a:pt x="244" y="236"/>
                  </a:lnTo>
                  <a:lnTo>
                    <a:pt x="250" y="244"/>
                  </a:lnTo>
                  <a:lnTo>
                    <a:pt x="258" y="244"/>
                  </a:lnTo>
                  <a:lnTo>
                    <a:pt x="259" y="236"/>
                  </a:lnTo>
                  <a:lnTo>
                    <a:pt x="259" y="225"/>
                  </a:lnTo>
                  <a:lnTo>
                    <a:pt x="282" y="205"/>
                  </a:lnTo>
                  <a:lnTo>
                    <a:pt x="288" y="190"/>
                  </a:lnTo>
                  <a:lnTo>
                    <a:pt x="288" y="178"/>
                  </a:lnTo>
                  <a:lnTo>
                    <a:pt x="288" y="171"/>
                  </a:lnTo>
                  <a:lnTo>
                    <a:pt x="292" y="165"/>
                  </a:lnTo>
                  <a:lnTo>
                    <a:pt x="306" y="171"/>
                  </a:lnTo>
                  <a:lnTo>
                    <a:pt x="307" y="184"/>
                  </a:lnTo>
                  <a:lnTo>
                    <a:pt x="311" y="192"/>
                  </a:lnTo>
                  <a:lnTo>
                    <a:pt x="321" y="198"/>
                  </a:lnTo>
                  <a:lnTo>
                    <a:pt x="330" y="194"/>
                  </a:lnTo>
                  <a:lnTo>
                    <a:pt x="336" y="188"/>
                  </a:lnTo>
                  <a:lnTo>
                    <a:pt x="344" y="190"/>
                  </a:lnTo>
                  <a:lnTo>
                    <a:pt x="350" y="201"/>
                  </a:lnTo>
                  <a:lnTo>
                    <a:pt x="355" y="209"/>
                  </a:lnTo>
                  <a:lnTo>
                    <a:pt x="359" y="207"/>
                  </a:lnTo>
                  <a:lnTo>
                    <a:pt x="359" y="198"/>
                  </a:lnTo>
                  <a:lnTo>
                    <a:pt x="359" y="186"/>
                  </a:lnTo>
                  <a:lnTo>
                    <a:pt x="363" y="171"/>
                  </a:lnTo>
                  <a:lnTo>
                    <a:pt x="369" y="169"/>
                  </a:lnTo>
                  <a:lnTo>
                    <a:pt x="384" y="178"/>
                  </a:lnTo>
                  <a:lnTo>
                    <a:pt x="394" y="173"/>
                  </a:lnTo>
                  <a:lnTo>
                    <a:pt x="394" y="155"/>
                  </a:lnTo>
                  <a:lnTo>
                    <a:pt x="398" y="142"/>
                  </a:lnTo>
                  <a:lnTo>
                    <a:pt x="398" y="123"/>
                  </a:lnTo>
                  <a:lnTo>
                    <a:pt x="392" y="119"/>
                  </a:lnTo>
                  <a:lnTo>
                    <a:pt x="375" y="134"/>
                  </a:lnTo>
                  <a:lnTo>
                    <a:pt x="365" y="132"/>
                  </a:lnTo>
                  <a:lnTo>
                    <a:pt x="355" y="121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33" name="Freeform 121"/>
            <p:cNvSpPr>
              <a:spLocks/>
            </p:cNvSpPr>
            <p:nvPr/>
          </p:nvSpPr>
          <p:spPr bwMode="auto">
            <a:xfrm>
              <a:off x="3151" y="2597"/>
              <a:ext cx="457" cy="253"/>
            </a:xfrm>
            <a:custGeom>
              <a:avLst/>
              <a:gdLst>
                <a:gd name="T0" fmla="*/ 375 w 406"/>
                <a:gd name="T1" fmla="*/ 109 h 252"/>
                <a:gd name="T2" fmla="*/ 396 w 406"/>
                <a:gd name="T3" fmla="*/ 77 h 252"/>
                <a:gd name="T4" fmla="*/ 380 w 406"/>
                <a:gd name="T5" fmla="*/ 46 h 252"/>
                <a:gd name="T6" fmla="*/ 344 w 406"/>
                <a:gd name="T7" fmla="*/ 40 h 252"/>
                <a:gd name="T8" fmla="*/ 307 w 406"/>
                <a:gd name="T9" fmla="*/ 0 h 252"/>
                <a:gd name="T10" fmla="*/ 262 w 406"/>
                <a:gd name="T11" fmla="*/ 23 h 252"/>
                <a:gd name="T12" fmla="*/ 201 w 406"/>
                <a:gd name="T13" fmla="*/ 4 h 252"/>
                <a:gd name="T14" fmla="*/ 167 w 406"/>
                <a:gd name="T15" fmla="*/ 27 h 252"/>
                <a:gd name="T16" fmla="*/ 126 w 406"/>
                <a:gd name="T17" fmla="*/ 15 h 252"/>
                <a:gd name="T18" fmla="*/ 122 w 406"/>
                <a:gd name="T19" fmla="*/ 33 h 252"/>
                <a:gd name="T20" fmla="*/ 68 w 406"/>
                <a:gd name="T21" fmla="*/ 75 h 252"/>
                <a:gd name="T22" fmla="*/ 26 w 406"/>
                <a:gd name="T23" fmla="*/ 128 h 252"/>
                <a:gd name="T24" fmla="*/ 2 w 406"/>
                <a:gd name="T25" fmla="*/ 185 h 252"/>
                <a:gd name="T26" fmla="*/ 46 w 406"/>
                <a:gd name="T27" fmla="*/ 164 h 252"/>
                <a:gd name="T28" fmla="*/ 80 w 406"/>
                <a:gd name="T29" fmla="*/ 155 h 252"/>
                <a:gd name="T30" fmla="*/ 96 w 406"/>
                <a:gd name="T31" fmla="*/ 201 h 252"/>
                <a:gd name="T32" fmla="*/ 122 w 406"/>
                <a:gd name="T33" fmla="*/ 228 h 252"/>
                <a:gd name="T34" fmla="*/ 180 w 406"/>
                <a:gd name="T35" fmla="*/ 230 h 252"/>
                <a:gd name="T36" fmla="*/ 214 w 406"/>
                <a:gd name="T37" fmla="*/ 205 h 252"/>
                <a:gd name="T38" fmla="*/ 244 w 406"/>
                <a:gd name="T39" fmla="*/ 174 h 252"/>
                <a:gd name="T40" fmla="*/ 251 w 406"/>
                <a:gd name="T41" fmla="*/ 208 h 252"/>
                <a:gd name="T42" fmla="*/ 275 w 406"/>
                <a:gd name="T43" fmla="*/ 243 h 252"/>
                <a:gd name="T44" fmla="*/ 298 w 406"/>
                <a:gd name="T45" fmla="*/ 251 h 252"/>
                <a:gd name="T46" fmla="*/ 326 w 406"/>
                <a:gd name="T47" fmla="*/ 212 h 252"/>
                <a:gd name="T48" fmla="*/ 347 w 406"/>
                <a:gd name="T49" fmla="*/ 189 h 252"/>
                <a:gd name="T50" fmla="*/ 364 w 406"/>
                <a:gd name="T51" fmla="*/ 206 h 252"/>
                <a:gd name="T52" fmla="*/ 389 w 406"/>
                <a:gd name="T53" fmla="*/ 199 h 252"/>
                <a:gd name="T54" fmla="*/ 411 w 406"/>
                <a:gd name="T55" fmla="*/ 216 h 252"/>
                <a:gd name="T56" fmla="*/ 434 w 406"/>
                <a:gd name="T57" fmla="*/ 187 h 252"/>
                <a:gd name="T58" fmla="*/ 452 w 406"/>
                <a:gd name="T59" fmla="*/ 160 h 252"/>
                <a:gd name="T60" fmla="*/ 448 w 406"/>
                <a:gd name="T61" fmla="*/ 119 h 252"/>
                <a:gd name="T62" fmla="*/ 406 w 406"/>
                <a:gd name="T63" fmla="*/ 123 h 252"/>
                <a:gd name="T64" fmla="*/ 427 w 406"/>
                <a:gd name="T65" fmla="*/ 143 h 252"/>
                <a:gd name="T66" fmla="*/ 443 w 406"/>
                <a:gd name="T67" fmla="*/ 158 h 252"/>
                <a:gd name="T68" fmla="*/ 411 w 406"/>
                <a:gd name="T69" fmla="*/ 172 h 252"/>
                <a:gd name="T70" fmla="*/ 406 w 406"/>
                <a:gd name="T71" fmla="*/ 210 h 252"/>
                <a:gd name="T72" fmla="*/ 394 w 406"/>
                <a:gd name="T73" fmla="*/ 191 h 252"/>
                <a:gd name="T74" fmla="*/ 375 w 406"/>
                <a:gd name="T75" fmla="*/ 195 h 252"/>
                <a:gd name="T76" fmla="*/ 352 w 406"/>
                <a:gd name="T77" fmla="*/ 174 h 252"/>
                <a:gd name="T78" fmla="*/ 329 w 406"/>
                <a:gd name="T79" fmla="*/ 168 h 252"/>
                <a:gd name="T80" fmla="*/ 295 w 406"/>
                <a:gd name="T81" fmla="*/ 228 h 252"/>
                <a:gd name="T82" fmla="*/ 284 w 406"/>
                <a:gd name="T83" fmla="*/ 239 h 252"/>
                <a:gd name="T84" fmla="*/ 275 w 406"/>
                <a:gd name="T85" fmla="*/ 212 h 252"/>
                <a:gd name="T86" fmla="*/ 253 w 406"/>
                <a:gd name="T87" fmla="*/ 170 h 252"/>
                <a:gd name="T88" fmla="*/ 239 w 406"/>
                <a:gd name="T89" fmla="*/ 168 h 252"/>
                <a:gd name="T90" fmla="*/ 206 w 406"/>
                <a:gd name="T91" fmla="*/ 201 h 252"/>
                <a:gd name="T92" fmla="*/ 145 w 406"/>
                <a:gd name="T93" fmla="*/ 214 h 252"/>
                <a:gd name="T94" fmla="*/ 105 w 406"/>
                <a:gd name="T95" fmla="*/ 199 h 252"/>
                <a:gd name="T96" fmla="*/ 93 w 406"/>
                <a:gd name="T97" fmla="*/ 160 h 252"/>
                <a:gd name="T98" fmla="*/ 84 w 406"/>
                <a:gd name="T99" fmla="*/ 137 h 252"/>
                <a:gd name="T100" fmla="*/ 30 w 406"/>
                <a:gd name="T101" fmla="*/ 153 h 252"/>
                <a:gd name="T102" fmla="*/ 9 w 406"/>
                <a:gd name="T103" fmla="*/ 180 h 252"/>
                <a:gd name="T104" fmla="*/ 61 w 406"/>
                <a:gd name="T105" fmla="*/ 100 h 252"/>
                <a:gd name="T106" fmla="*/ 136 w 406"/>
                <a:gd name="T107" fmla="*/ 38 h 252"/>
                <a:gd name="T108" fmla="*/ 131 w 406"/>
                <a:gd name="T109" fmla="*/ 23 h 252"/>
                <a:gd name="T110" fmla="*/ 195 w 406"/>
                <a:gd name="T111" fmla="*/ 27 h 252"/>
                <a:gd name="T112" fmla="*/ 230 w 406"/>
                <a:gd name="T113" fmla="*/ 19 h 252"/>
                <a:gd name="T114" fmla="*/ 279 w 406"/>
                <a:gd name="T115" fmla="*/ 29 h 252"/>
                <a:gd name="T116" fmla="*/ 335 w 406"/>
                <a:gd name="T117" fmla="*/ 29 h 252"/>
                <a:gd name="T118" fmla="*/ 375 w 406"/>
                <a:gd name="T119" fmla="*/ 63 h 252"/>
                <a:gd name="T120" fmla="*/ 385 w 406"/>
                <a:gd name="T121" fmla="*/ 52 h 252"/>
                <a:gd name="T122" fmla="*/ 370 w 406"/>
                <a:gd name="T123" fmla="*/ 85 h 252"/>
                <a:gd name="T124" fmla="*/ 370 w 406"/>
                <a:gd name="T125" fmla="*/ 115 h 25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06"/>
                <a:gd name="T190" fmla="*/ 0 h 252"/>
                <a:gd name="T191" fmla="*/ 406 w 406"/>
                <a:gd name="T192" fmla="*/ 252 h 25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06" h="252">
                  <a:moveTo>
                    <a:pt x="361" y="123"/>
                  </a:moveTo>
                  <a:lnTo>
                    <a:pt x="346" y="109"/>
                  </a:lnTo>
                  <a:lnTo>
                    <a:pt x="346" y="108"/>
                  </a:lnTo>
                  <a:lnTo>
                    <a:pt x="344" y="108"/>
                  </a:lnTo>
                  <a:lnTo>
                    <a:pt x="333" y="109"/>
                  </a:lnTo>
                  <a:lnTo>
                    <a:pt x="333" y="90"/>
                  </a:lnTo>
                  <a:lnTo>
                    <a:pt x="336" y="90"/>
                  </a:lnTo>
                  <a:lnTo>
                    <a:pt x="350" y="81"/>
                  </a:lnTo>
                  <a:lnTo>
                    <a:pt x="352" y="79"/>
                  </a:lnTo>
                  <a:lnTo>
                    <a:pt x="352" y="77"/>
                  </a:lnTo>
                  <a:lnTo>
                    <a:pt x="354" y="63"/>
                  </a:lnTo>
                  <a:lnTo>
                    <a:pt x="354" y="48"/>
                  </a:lnTo>
                  <a:lnTo>
                    <a:pt x="352" y="48"/>
                  </a:lnTo>
                  <a:lnTo>
                    <a:pt x="352" y="46"/>
                  </a:lnTo>
                  <a:lnTo>
                    <a:pt x="338" y="46"/>
                  </a:lnTo>
                  <a:lnTo>
                    <a:pt x="338" y="48"/>
                  </a:lnTo>
                  <a:lnTo>
                    <a:pt x="336" y="48"/>
                  </a:lnTo>
                  <a:lnTo>
                    <a:pt x="336" y="52"/>
                  </a:lnTo>
                  <a:lnTo>
                    <a:pt x="331" y="56"/>
                  </a:lnTo>
                  <a:lnTo>
                    <a:pt x="306" y="40"/>
                  </a:lnTo>
                  <a:lnTo>
                    <a:pt x="306" y="25"/>
                  </a:lnTo>
                  <a:lnTo>
                    <a:pt x="304" y="25"/>
                  </a:lnTo>
                  <a:lnTo>
                    <a:pt x="288" y="10"/>
                  </a:lnTo>
                  <a:lnTo>
                    <a:pt x="288" y="8"/>
                  </a:lnTo>
                  <a:lnTo>
                    <a:pt x="273" y="0"/>
                  </a:lnTo>
                  <a:lnTo>
                    <a:pt x="256" y="0"/>
                  </a:lnTo>
                  <a:lnTo>
                    <a:pt x="242" y="10"/>
                  </a:lnTo>
                  <a:lnTo>
                    <a:pt x="240" y="12"/>
                  </a:lnTo>
                  <a:lnTo>
                    <a:pt x="240" y="23"/>
                  </a:lnTo>
                  <a:lnTo>
                    <a:pt x="233" y="23"/>
                  </a:lnTo>
                  <a:lnTo>
                    <a:pt x="225" y="19"/>
                  </a:lnTo>
                  <a:lnTo>
                    <a:pt x="208" y="12"/>
                  </a:lnTo>
                  <a:lnTo>
                    <a:pt x="192" y="6"/>
                  </a:lnTo>
                  <a:lnTo>
                    <a:pt x="181" y="4"/>
                  </a:lnTo>
                  <a:lnTo>
                    <a:pt x="179" y="4"/>
                  </a:lnTo>
                  <a:lnTo>
                    <a:pt x="179" y="6"/>
                  </a:lnTo>
                  <a:lnTo>
                    <a:pt x="177" y="6"/>
                  </a:lnTo>
                  <a:lnTo>
                    <a:pt x="173" y="13"/>
                  </a:lnTo>
                  <a:lnTo>
                    <a:pt x="169" y="19"/>
                  </a:lnTo>
                  <a:lnTo>
                    <a:pt x="148" y="27"/>
                  </a:lnTo>
                  <a:lnTo>
                    <a:pt x="137" y="13"/>
                  </a:lnTo>
                  <a:lnTo>
                    <a:pt x="135" y="12"/>
                  </a:lnTo>
                  <a:lnTo>
                    <a:pt x="133" y="12"/>
                  </a:lnTo>
                  <a:lnTo>
                    <a:pt x="114" y="15"/>
                  </a:lnTo>
                  <a:lnTo>
                    <a:pt x="112" y="15"/>
                  </a:lnTo>
                  <a:lnTo>
                    <a:pt x="112" y="17"/>
                  </a:lnTo>
                  <a:lnTo>
                    <a:pt x="110" y="17"/>
                  </a:lnTo>
                  <a:lnTo>
                    <a:pt x="106" y="27"/>
                  </a:lnTo>
                  <a:lnTo>
                    <a:pt x="106" y="31"/>
                  </a:lnTo>
                  <a:lnTo>
                    <a:pt x="108" y="33"/>
                  </a:lnTo>
                  <a:lnTo>
                    <a:pt x="114" y="37"/>
                  </a:lnTo>
                  <a:lnTo>
                    <a:pt x="98" y="56"/>
                  </a:lnTo>
                  <a:lnTo>
                    <a:pt x="83" y="65"/>
                  </a:lnTo>
                  <a:lnTo>
                    <a:pt x="60" y="73"/>
                  </a:lnTo>
                  <a:lnTo>
                    <a:pt x="60" y="75"/>
                  </a:lnTo>
                  <a:lnTo>
                    <a:pt x="58" y="75"/>
                  </a:lnTo>
                  <a:lnTo>
                    <a:pt x="48" y="94"/>
                  </a:lnTo>
                  <a:lnTo>
                    <a:pt x="35" y="104"/>
                  </a:lnTo>
                  <a:lnTo>
                    <a:pt x="33" y="106"/>
                  </a:lnTo>
                  <a:lnTo>
                    <a:pt x="23" y="127"/>
                  </a:lnTo>
                  <a:lnTo>
                    <a:pt x="8" y="146"/>
                  </a:lnTo>
                  <a:lnTo>
                    <a:pt x="4" y="161"/>
                  </a:lnTo>
                  <a:lnTo>
                    <a:pt x="0" y="181"/>
                  </a:lnTo>
                  <a:lnTo>
                    <a:pt x="0" y="182"/>
                  </a:lnTo>
                  <a:lnTo>
                    <a:pt x="2" y="184"/>
                  </a:lnTo>
                  <a:lnTo>
                    <a:pt x="10" y="188"/>
                  </a:lnTo>
                  <a:lnTo>
                    <a:pt x="14" y="188"/>
                  </a:lnTo>
                  <a:lnTo>
                    <a:pt x="33" y="179"/>
                  </a:lnTo>
                  <a:lnTo>
                    <a:pt x="35" y="177"/>
                  </a:lnTo>
                  <a:lnTo>
                    <a:pt x="41" y="163"/>
                  </a:lnTo>
                  <a:lnTo>
                    <a:pt x="41" y="159"/>
                  </a:lnTo>
                  <a:lnTo>
                    <a:pt x="37" y="154"/>
                  </a:lnTo>
                  <a:lnTo>
                    <a:pt x="45" y="146"/>
                  </a:lnTo>
                  <a:lnTo>
                    <a:pt x="71" y="144"/>
                  </a:lnTo>
                  <a:lnTo>
                    <a:pt x="71" y="154"/>
                  </a:lnTo>
                  <a:lnTo>
                    <a:pt x="75" y="161"/>
                  </a:lnTo>
                  <a:lnTo>
                    <a:pt x="71" y="179"/>
                  </a:lnTo>
                  <a:lnTo>
                    <a:pt x="71" y="181"/>
                  </a:lnTo>
                  <a:lnTo>
                    <a:pt x="77" y="190"/>
                  </a:lnTo>
                  <a:lnTo>
                    <a:pt x="85" y="200"/>
                  </a:lnTo>
                  <a:lnTo>
                    <a:pt x="87" y="213"/>
                  </a:lnTo>
                  <a:lnTo>
                    <a:pt x="87" y="215"/>
                  </a:lnTo>
                  <a:lnTo>
                    <a:pt x="89" y="217"/>
                  </a:lnTo>
                  <a:lnTo>
                    <a:pt x="96" y="223"/>
                  </a:lnTo>
                  <a:lnTo>
                    <a:pt x="108" y="227"/>
                  </a:lnTo>
                  <a:lnTo>
                    <a:pt x="112" y="227"/>
                  </a:lnTo>
                  <a:lnTo>
                    <a:pt x="129" y="221"/>
                  </a:lnTo>
                  <a:lnTo>
                    <a:pt x="137" y="223"/>
                  </a:lnTo>
                  <a:lnTo>
                    <a:pt x="150" y="229"/>
                  </a:lnTo>
                  <a:lnTo>
                    <a:pt x="160" y="229"/>
                  </a:lnTo>
                  <a:lnTo>
                    <a:pt x="187" y="213"/>
                  </a:lnTo>
                  <a:lnTo>
                    <a:pt x="187" y="211"/>
                  </a:lnTo>
                  <a:lnTo>
                    <a:pt x="189" y="211"/>
                  </a:lnTo>
                  <a:lnTo>
                    <a:pt x="189" y="209"/>
                  </a:lnTo>
                  <a:lnTo>
                    <a:pt x="190" y="204"/>
                  </a:lnTo>
                  <a:lnTo>
                    <a:pt x="194" y="192"/>
                  </a:lnTo>
                  <a:lnTo>
                    <a:pt x="208" y="184"/>
                  </a:lnTo>
                  <a:lnTo>
                    <a:pt x="208" y="182"/>
                  </a:lnTo>
                  <a:lnTo>
                    <a:pt x="210" y="182"/>
                  </a:lnTo>
                  <a:lnTo>
                    <a:pt x="217" y="173"/>
                  </a:lnTo>
                  <a:lnTo>
                    <a:pt x="219" y="173"/>
                  </a:lnTo>
                  <a:lnTo>
                    <a:pt x="215" y="182"/>
                  </a:lnTo>
                  <a:lnTo>
                    <a:pt x="215" y="186"/>
                  </a:lnTo>
                  <a:lnTo>
                    <a:pt x="221" y="207"/>
                  </a:lnTo>
                  <a:lnTo>
                    <a:pt x="223" y="207"/>
                  </a:lnTo>
                  <a:lnTo>
                    <a:pt x="223" y="209"/>
                  </a:lnTo>
                  <a:lnTo>
                    <a:pt x="238" y="217"/>
                  </a:lnTo>
                  <a:lnTo>
                    <a:pt x="240" y="225"/>
                  </a:lnTo>
                  <a:lnTo>
                    <a:pt x="244" y="240"/>
                  </a:lnTo>
                  <a:lnTo>
                    <a:pt x="244" y="242"/>
                  </a:lnTo>
                  <a:lnTo>
                    <a:pt x="250" y="250"/>
                  </a:lnTo>
                  <a:lnTo>
                    <a:pt x="252" y="252"/>
                  </a:lnTo>
                  <a:lnTo>
                    <a:pt x="263" y="252"/>
                  </a:lnTo>
                  <a:lnTo>
                    <a:pt x="263" y="250"/>
                  </a:lnTo>
                  <a:lnTo>
                    <a:pt x="265" y="250"/>
                  </a:lnTo>
                  <a:lnTo>
                    <a:pt x="265" y="248"/>
                  </a:lnTo>
                  <a:lnTo>
                    <a:pt x="267" y="240"/>
                  </a:lnTo>
                  <a:lnTo>
                    <a:pt x="267" y="230"/>
                  </a:lnTo>
                  <a:lnTo>
                    <a:pt x="288" y="213"/>
                  </a:lnTo>
                  <a:lnTo>
                    <a:pt x="290" y="211"/>
                  </a:lnTo>
                  <a:lnTo>
                    <a:pt x="296" y="196"/>
                  </a:lnTo>
                  <a:lnTo>
                    <a:pt x="296" y="177"/>
                  </a:lnTo>
                  <a:lnTo>
                    <a:pt x="298" y="173"/>
                  </a:lnTo>
                  <a:lnTo>
                    <a:pt x="306" y="177"/>
                  </a:lnTo>
                  <a:lnTo>
                    <a:pt x="308" y="188"/>
                  </a:lnTo>
                  <a:lnTo>
                    <a:pt x="308" y="190"/>
                  </a:lnTo>
                  <a:lnTo>
                    <a:pt x="311" y="198"/>
                  </a:lnTo>
                  <a:lnTo>
                    <a:pt x="313" y="198"/>
                  </a:lnTo>
                  <a:lnTo>
                    <a:pt x="313" y="200"/>
                  </a:lnTo>
                  <a:lnTo>
                    <a:pt x="323" y="205"/>
                  </a:lnTo>
                  <a:lnTo>
                    <a:pt x="327" y="205"/>
                  </a:lnTo>
                  <a:lnTo>
                    <a:pt x="336" y="202"/>
                  </a:lnTo>
                  <a:lnTo>
                    <a:pt x="336" y="200"/>
                  </a:lnTo>
                  <a:lnTo>
                    <a:pt x="342" y="196"/>
                  </a:lnTo>
                  <a:lnTo>
                    <a:pt x="346" y="198"/>
                  </a:lnTo>
                  <a:lnTo>
                    <a:pt x="350" y="207"/>
                  </a:lnTo>
                  <a:lnTo>
                    <a:pt x="356" y="215"/>
                  </a:lnTo>
                  <a:lnTo>
                    <a:pt x="358" y="217"/>
                  </a:lnTo>
                  <a:lnTo>
                    <a:pt x="361" y="217"/>
                  </a:lnTo>
                  <a:lnTo>
                    <a:pt x="365" y="215"/>
                  </a:lnTo>
                  <a:lnTo>
                    <a:pt x="367" y="213"/>
                  </a:lnTo>
                  <a:lnTo>
                    <a:pt x="367" y="190"/>
                  </a:lnTo>
                  <a:lnTo>
                    <a:pt x="371" y="179"/>
                  </a:lnTo>
                  <a:lnTo>
                    <a:pt x="373" y="177"/>
                  </a:lnTo>
                  <a:lnTo>
                    <a:pt x="386" y="186"/>
                  </a:lnTo>
                  <a:lnTo>
                    <a:pt x="390" y="186"/>
                  </a:lnTo>
                  <a:lnTo>
                    <a:pt x="400" y="181"/>
                  </a:lnTo>
                  <a:lnTo>
                    <a:pt x="400" y="179"/>
                  </a:lnTo>
                  <a:lnTo>
                    <a:pt x="402" y="179"/>
                  </a:lnTo>
                  <a:lnTo>
                    <a:pt x="402" y="159"/>
                  </a:lnTo>
                  <a:lnTo>
                    <a:pt x="406" y="148"/>
                  </a:lnTo>
                  <a:lnTo>
                    <a:pt x="406" y="125"/>
                  </a:lnTo>
                  <a:lnTo>
                    <a:pt x="404" y="125"/>
                  </a:lnTo>
                  <a:lnTo>
                    <a:pt x="404" y="123"/>
                  </a:lnTo>
                  <a:lnTo>
                    <a:pt x="398" y="119"/>
                  </a:lnTo>
                  <a:lnTo>
                    <a:pt x="394" y="119"/>
                  </a:lnTo>
                  <a:lnTo>
                    <a:pt x="394" y="121"/>
                  </a:lnTo>
                  <a:lnTo>
                    <a:pt x="377" y="134"/>
                  </a:lnTo>
                  <a:lnTo>
                    <a:pt x="371" y="133"/>
                  </a:lnTo>
                  <a:lnTo>
                    <a:pt x="361" y="123"/>
                  </a:lnTo>
                  <a:lnTo>
                    <a:pt x="358" y="127"/>
                  </a:lnTo>
                  <a:lnTo>
                    <a:pt x="365" y="138"/>
                  </a:lnTo>
                  <a:lnTo>
                    <a:pt x="367" y="140"/>
                  </a:lnTo>
                  <a:lnTo>
                    <a:pt x="369" y="140"/>
                  </a:lnTo>
                  <a:lnTo>
                    <a:pt x="379" y="142"/>
                  </a:lnTo>
                  <a:lnTo>
                    <a:pt x="381" y="142"/>
                  </a:lnTo>
                  <a:lnTo>
                    <a:pt x="396" y="129"/>
                  </a:lnTo>
                  <a:lnTo>
                    <a:pt x="398" y="129"/>
                  </a:lnTo>
                  <a:lnTo>
                    <a:pt x="398" y="146"/>
                  </a:lnTo>
                  <a:lnTo>
                    <a:pt x="394" y="157"/>
                  </a:lnTo>
                  <a:lnTo>
                    <a:pt x="394" y="175"/>
                  </a:lnTo>
                  <a:lnTo>
                    <a:pt x="388" y="179"/>
                  </a:lnTo>
                  <a:lnTo>
                    <a:pt x="375" y="169"/>
                  </a:lnTo>
                  <a:lnTo>
                    <a:pt x="371" y="169"/>
                  </a:lnTo>
                  <a:lnTo>
                    <a:pt x="365" y="171"/>
                  </a:lnTo>
                  <a:lnTo>
                    <a:pt x="365" y="173"/>
                  </a:lnTo>
                  <a:lnTo>
                    <a:pt x="363" y="173"/>
                  </a:lnTo>
                  <a:lnTo>
                    <a:pt x="363" y="175"/>
                  </a:lnTo>
                  <a:lnTo>
                    <a:pt x="359" y="190"/>
                  </a:lnTo>
                  <a:lnTo>
                    <a:pt x="361" y="209"/>
                  </a:lnTo>
                  <a:lnTo>
                    <a:pt x="359" y="211"/>
                  </a:lnTo>
                  <a:lnTo>
                    <a:pt x="358" y="204"/>
                  </a:lnTo>
                  <a:lnTo>
                    <a:pt x="352" y="192"/>
                  </a:lnTo>
                  <a:lnTo>
                    <a:pt x="350" y="192"/>
                  </a:lnTo>
                  <a:lnTo>
                    <a:pt x="350" y="190"/>
                  </a:lnTo>
                  <a:lnTo>
                    <a:pt x="348" y="190"/>
                  </a:lnTo>
                  <a:lnTo>
                    <a:pt x="340" y="188"/>
                  </a:lnTo>
                  <a:lnTo>
                    <a:pt x="338" y="188"/>
                  </a:lnTo>
                  <a:lnTo>
                    <a:pt x="338" y="190"/>
                  </a:lnTo>
                  <a:lnTo>
                    <a:pt x="333" y="194"/>
                  </a:lnTo>
                  <a:lnTo>
                    <a:pt x="325" y="198"/>
                  </a:lnTo>
                  <a:lnTo>
                    <a:pt x="319" y="194"/>
                  </a:lnTo>
                  <a:lnTo>
                    <a:pt x="315" y="186"/>
                  </a:lnTo>
                  <a:lnTo>
                    <a:pt x="313" y="175"/>
                  </a:lnTo>
                  <a:lnTo>
                    <a:pt x="313" y="173"/>
                  </a:lnTo>
                  <a:lnTo>
                    <a:pt x="311" y="171"/>
                  </a:lnTo>
                  <a:lnTo>
                    <a:pt x="298" y="165"/>
                  </a:lnTo>
                  <a:lnTo>
                    <a:pt x="294" y="165"/>
                  </a:lnTo>
                  <a:lnTo>
                    <a:pt x="294" y="167"/>
                  </a:lnTo>
                  <a:lnTo>
                    <a:pt x="292" y="167"/>
                  </a:lnTo>
                  <a:lnTo>
                    <a:pt x="288" y="173"/>
                  </a:lnTo>
                  <a:lnTo>
                    <a:pt x="288" y="194"/>
                  </a:lnTo>
                  <a:lnTo>
                    <a:pt x="283" y="207"/>
                  </a:lnTo>
                  <a:lnTo>
                    <a:pt x="262" y="225"/>
                  </a:lnTo>
                  <a:lnTo>
                    <a:pt x="262" y="227"/>
                  </a:lnTo>
                  <a:lnTo>
                    <a:pt x="260" y="227"/>
                  </a:lnTo>
                  <a:lnTo>
                    <a:pt x="260" y="240"/>
                  </a:lnTo>
                  <a:lnTo>
                    <a:pt x="258" y="244"/>
                  </a:lnTo>
                  <a:lnTo>
                    <a:pt x="256" y="244"/>
                  </a:lnTo>
                  <a:lnTo>
                    <a:pt x="252" y="238"/>
                  </a:lnTo>
                  <a:lnTo>
                    <a:pt x="248" y="225"/>
                  </a:lnTo>
                  <a:lnTo>
                    <a:pt x="246" y="215"/>
                  </a:lnTo>
                  <a:lnTo>
                    <a:pt x="246" y="213"/>
                  </a:lnTo>
                  <a:lnTo>
                    <a:pt x="244" y="213"/>
                  </a:lnTo>
                  <a:lnTo>
                    <a:pt x="244" y="211"/>
                  </a:lnTo>
                  <a:lnTo>
                    <a:pt x="229" y="204"/>
                  </a:lnTo>
                  <a:lnTo>
                    <a:pt x="223" y="184"/>
                  </a:lnTo>
                  <a:lnTo>
                    <a:pt x="227" y="173"/>
                  </a:lnTo>
                  <a:lnTo>
                    <a:pt x="227" y="169"/>
                  </a:lnTo>
                  <a:lnTo>
                    <a:pt x="225" y="169"/>
                  </a:lnTo>
                  <a:lnTo>
                    <a:pt x="225" y="167"/>
                  </a:lnTo>
                  <a:lnTo>
                    <a:pt x="223" y="167"/>
                  </a:lnTo>
                  <a:lnTo>
                    <a:pt x="215" y="165"/>
                  </a:lnTo>
                  <a:lnTo>
                    <a:pt x="214" y="165"/>
                  </a:lnTo>
                  <a:lnTo>
                    <a:pt x="212" y="167"/>
                  </a:lnTo>
                  <a:lnTo>
                    <a:pt x="204" y="177"/>
                  </a:lnTo>
                  <a:lnTo>
                    <a:pt x="189" y="186"/>
                  </a:lnTo>
                  <a:lnTo>
                    <a:pt x="189" y="188"/>
                  </a:lnTo>
                  <a:lnTo>
                    <a:pt x="187" y="188"/>
                  </a:lnTo>
                  <a:lnTo>
                    <a:pt x="183" y="200"/>
                  </a:lnTo>
                  <a:lnTo>
                    <a:pt x="181" y="207"/>
                  </a:lnTo>
                  <a:lnTo>
                    <a:pt x="158" y="221"/>
                  </a:lnTo>
                  <a:lnTo>
                    <a:pt x="152" y="221"/>
                  </a:lnTo>
                  <a:lnTo>
                    <a:pt x="141" y="215"/>
                  </a:lnTo>
                  <a:lnTo>
                    <a:pt x="129" y="213"/>
                  </a:lnTo>
                  <a:lnTo>
                    <a:pt x="127" y="213"/>
                  </a:lnTo>
                  <a:lnTo>
                    <a:pt x="110" y="219"/>
                  </a:lnTo>
                  <a:lnTo>
                    <a:pt x="100" y="215"/>
                  </a:lnTo>
                  <a:lnTo>
                    <a:pt x="94" y="211"/>
                  </a:lnTo>
                  <a:lnTo>
                    <a:pt x="93" y="198"/>
                  </a:lnTo>
                  <a:lnTo>
                    <a:pt x="93" y="196"/>
                  </a:lnTo>
                  <a:lnTo>
                    <a:pt x="85" y="186"/>
                  </a:lnTo>
                  <a:lnTo>
                    <a:pt x="79" y="179"/>
                  </a:lnTo>
                  <a:lnTo>
                    <a:pt x="83" y="161"/>
                  </a:lnTo>
                  <a:lnTo>
                    <a:pt x="83" y="159"/>
                  </a:lnTo>
                  <a:lnTo>
                    <a:pt x="79" y="152"/>
                  </a:lnTo>
                  <a:lnTo>
                    <a:pt x="79" y="138"/>
                  </a:lnTo>
                  <a:lnTo>
                    <a:pt x="77" y="138"/>
                  </a:lnTo>
                  <a:lnTo>
                    <a:pt x="77" y="136"/>
                  </a:lnTo>
                  <a:lnTo>
                    <a:pt x="75" y="136"/>
                  </a:lnTo>
                  <a:lnTo>
                    <a:pt x="43" y="138"/>
                  </a:lnTo>
                  <a:lnTo>
                    <a:pt x="41" y="138"/>
                  </a:lnTo>
                  <a:lnTo>
                    <a:pt x="41" y="140"/>
                  </a:lnTo>
                  <a:lnTo>
                    <a:pt x="29" y="152"/>
                  </a:lnTo>
                  <a:lnTo>
                    <a:pt x="27" y="152"/>
                  </a:lnTo>
                  <a:lnTo>
                    <a:pt x="27" y="156"/>
                  </a:lnTo>
                  <a:lnTo>
                    <a:pt x="33" y="161"/>
                  </a:lnTo>
                  <a:lnTo>
                    <a:pt x="27" y="173"/>
                  </a:lnTo>
                  <a:lnTo>
                    <a:pt x="12" y="181"/>
                  </a:lnTo>
                  <a:lnTo>
                    <a:pt x="8" y="179"/>
                  </a:lnTo>
                  <a:lnTo>
                    <a:pt x="12" y="161"/>
                  </a:lnTo>
                  <a:lnTo>
                    <a:pt x="16" y="150"/>
                  </a:lnTo>
                  <a:lnTo>
                    <a:pt x="31" y="131"/>
                  </a:lnTo>
                  <a:lnTo>
                    <a:pt x="41" y="109"/>
                  </a:lnTo>
                  <a:lnTo>
                    <a:pt x="54" y="100"/>
                  </a:lnTo>
                  <a:lnTo>
                    <a:pt x="56" y="98"/>
                  </a:lnTo>
                  <a:lnTo>
                    <a:pt x="64" y="81"/>
                  </a:lnTo>
                  <a:lnTo>
                    <a:pt x="87" y="73"/>
                  </a:lnTo>
                  <a:lnTo>
                    <a:pt x="102" y="60"/>
                  </a:lnTo>
                  <a:lnTo>
                    <a:pt x="121" y="38"/>
                  </a:lnTo>
                  <a:lnTo>
                    <a:pt x="123" y="38"/>
                  </a:lnTo>
                  <a:lnTo>
                    <a:pt x="123" y="35"/>
                  </a:lnTo>
                  <a:lnTo>
                    <a:pt x="121" y="33"/>
                  </a:lnTo>
                  <a:lnTo>
                    <a:pt x="114" y="27"/>
                  </a:lnTo>
                  <a:lnTo>
                    <a:pt x="116" y="23"/>
                  </a:lnTo>
                  <a:lnTo>
                    <a:pt x="131" y="19"/>
                  </a:lnTo>
                  <a:lnTo>
                    <a:pt x="144" y="33"/>
                  </a:lnTo>
                  <a:lnTo>
                    <a:pt x="144" y="35"/>
                  </a:lnTo>
                  <a:lnTo>
                    <a:pt x="148" y="35"/>
                  </a:lnTo>
                  <a:lnTo>
                    <a:pt x="173" y="27"/>
                  </a:lnTo>
                  <a:lnTo>
                    <a:pt x="175" y="25"/>
                  </a:lnTo>
                  <a:lnTo>
                    <a:pt x="181" y="17"/>
                  </a:lnTo>
                  <a:lnTo>
                    <a:pt x="183" y="12"/>
                  </a:lnTo>
                  <a:lnTo>
                    <a:pt x="189" y="13"/>
                  </a:lnTo>
                  <a:lnTo>
                    <a:pt x="204" y="19"/>
                  </a:lnTo>
                  <a:lnTo>
                    <a:pt x="221" y="27"/>
                  </a:lnTo>
                  <a:lnTo>
                    <a:pt x="231" y="31"/>
                  </a:lnTo>
                  <a:lnTo>
                    <a:pt x="246" y="31"/>
                  </a:lnTo>
                  <a:lnTo>
                    <a:pt x="246" y="29"/>
                  </a:lnTo>
                  <a:lnTo>
                    <a:pt x="248" y="29"/>
                  </a:lnTo>
                  <a:lnTo>
                    <a:pt x="248" y="15"/>
                  </a:lnTo>
                  <a:lnTo>
                    <a:pt x="260" y="8"/>
                  </a:lnTo>
                  <a:lnTo>
                    <a:pt x="271" y="8"/>
                  </a:lnTo>
                  <a:lnTo>
                    <a:pt x="285" y="15"/>
                  </a:lnTo>
                  <a:lnTo>
                    <a:pt x="298" y="29"/>
                  </a:lnTo>
                  <a:lnTo>
                    <a:pt x="298" y="44"/>
                  </a:lnTo>
                  <a:lnTo>
                    <a:pt x="300" y="44"/>
                  </a:lnTo>
                  <a:lnTo>
                    <a:pt x="300" y="46"/>
                  </a:lnTo>
                  <a:lnTo>
                    <a:pt x="329" y="63"/>
                  </a:lnTo>
                  <a:lnTo>
                    <a:pt x="333" y="63"/>
                  </a:lnTo>
                  <a:lnTo>
                    <a:pt x="342" y="58"/>
                  </a:lnTo>
                  <a:lnTo>
                    <a:pt x="342" y="56"/>
                  </a:lnTo>
                  <a:lnTo>
                    <a:pt x="344" y="56"/>
                  </a:lnTo>
                  <a:lnTo>
                    <a:pt x="344" y="54"/>
                  </a:lnTo>
                  <a:lnTo>
                    <a:pt x="342" y="52"/>
                  </a:lnTo>
                  <a:lnTo>
                    <a:pt x="346" y="54"/>
                  </a:lnTo>
                  <a:lnTo>
                    <a:pt x="346" y="63"/>
                  </a:lnTo>
                  <a:lnTo>
                    <a:pt x="344" y="75"/>
                  </a:lnTo>
                  <a:lnTo>
                    <a:pt x="333" y="83"/>
                  </a:lnTo>
                  <a:lnTo>
                    <a:pt x="329" y="85"/>
                  </a:lnTo>
                  <a:lnTo>
                    <a:pt x="329" y="86"/>
                  </a:lnTo>
                  <a:lnTo>
                    <a:pt x="327" y="86"/>
                  </a:lnTo>
                  <a:lnTo>
                    <a:pt x="327" y="113"/>
                  </a:lnTo>
                  <a:lnTo>
                    <a:pt x="329" y="113"/>
                  </a:lnTo>
                  <a:lnTo>
                    <a:pt x="329" y="115"/>
                  </a:lnTo>
                  <a:lnTo>
                    <a:pt x="342" y="115"/>
                  </a:lnTo>
                  <a:lnTo>
                    <a:pt x="358" y="127"/>
                  </a:lnTo>
                  <a:lnTo>
                    <a:pt x="361" y="1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34" name="Freeform 122"/>
            <p:cNvSpPr>
              <a:spLocks/>
            </p:cNvSpPr>
            <p:nvPr/>
          </p:nvSpPr>
          <p:spPr bwMode="auto">
            <a:xfrm>
              <a:off x="3532" y="2507"/>
              <a:ext cx="726" cy="320"/>
            </a:xfrm>
            <a:custGeom>
              <a:avLst/>
              <a:gdLst>
                <a:gd name="T0" fmla="*/ 651 w 645"/>
                <a:gd name="T1" fmla="*/ 256 h 319"/>
                <a:gd name="T2" fmla="*/ 655 w 645"/>
                <a:gd name="T3" fmla="*/ 227 h 319"/>
                <a:gd name="T4" fmla="*/ 672 w 645"/>
                <a:gd name="T5" fmla="*/ 202 h 319"/>
                <a:gd name="T6" fmla="*/ 672 w 645"/>
                <a:gd name="T7" fmla="*/ 172 h 319"/>
                <a:gd name="T8" fmla="*/ 694 w 645"/>
                <a:gd name="T9" fmla="*/ 170 h 319"/>
                <a:gd name="T10" fmla="*/ 720 w 645"/>
                <a:gd name="T11" fmla="*/ 177 h 319"/>
                <a:gd name="T12" fmla="*/ 725 w 645"/>
                <a:gd name="T13" fmla="*/ 119 h 319"/>
                <a:gd name="T14" fmla="*/ 694 w 645"/>
                <a:gd name="T15" fmla="*/ 40 h 319"/>
                <a:gd name="T16" fmla="*/ 612 w 645"/>
                <a:gd name="T17" fmla="*/ 21 h 319"/>
                <a:gd name="T18" fmla="*/ 526 w 645"/>
                <a:gd name="T19" fmla="*/ 6 h 319"/>
                <a:gd name="T20" fmla="*/ 500 w 645"/>
                <a:gd name="T21" fmla="*/ 36 h 319"/>
                <a:gd name="T22" fmla="*/ 446 w 645"/>
                <a:gd name="T23" fmla="*/ 55 h 319"/>
                <a:gd name="T24" fmla="*/ 396 w 645"/>
                <a:gd name="T25" fmla="*/ 48 h 319"/>
                <a:gd name="T26" fmla="*/ 374 w 645"/>
                <a:gd name="T27" fmla="*/ 71 h 319"/>
                <a:gd name="T28" fmla="*/ 326 w 645"/>
                <a:gd name="T29" fmla="*/ 84 h 319"/>
                <a:gd name="T30" fmla="*/ 331 w 645"/>
                <a:gd name="T31" fmla="*/ 142 h 319"/>
                <a:gd name="T32" fmla="*/ 324 w 645"/>
                <a:gd name="T33" fmla="*/ 174 h 319"/>
                <a:gd name="T34" fmla="*/ 305 w 645"/>
                <a:gd name="T35" fmla="*/ 151 h 319"/>
                <a:gd name="T36" fmla="*/ 262 w 645"/>
                <a:gd name="T37" fmla="*/ 142 h 319"/>
                <a:gd name="T38" fmla="*/ 206 w 645"/>
                <a:gd name="T39" fmla="*/ 151 h 319"/>
                <a:gd name="T40" fmla="*/ 162 w 645"/>
                <a:gd name="T41" fmla="*/ 168 h 319"/>
                <a:gd name="T42" fmla="*/ 126 w 645"/>
                <a:gd name="T43" fmla="*/ 153 h 319"/>
                <a:gd name="T44" fmla="*/ 93 w 645"/>
                <a:gd name="T45" fmla="*/ 144 h 319"/>
                <a:gd name="T46" fmla="*/ 65 w 645"/>
                <a:gd name="T47" fmla="*/ 172 h 319"/>
                <a:gd name="T48" fmla="*/ 44 w 645"/>
                <a:gd name="T49" fmla="*/ 140 h 319"/>
                <a:gd name="T50" fmla="*/ 14 w 645"/>
                <a:gd name="T51" fmla="*/ 155 h 319"/>
                <a:gd name="T52" fmla="*/ 2 w 645"/>
                <a:gd name="T53" fmla="*/ 183 h 319"/>
                <a:gd name="T54" fmla="*/ 24 w 645"/>
                <a:gd name="T55" fmla="*/ 216 h 319"/>
                <a:gd name="T56" fmla="*/ 68 w 645"/>
                <a:gd name="T57" fmla="*/ 214 h 319"/>
                <a:gd name="T58" fmla="*/ 82 w 645"/>
                <a:gd name="T59" fmla="*/ 233 h 319"/>
                <a:gd name="T60" fmla="*/ 131 w 645"/>
                <a:gd name="T61" fmla="*/ 245 h 319"/>
                <a:gd name="T62" fmla="*/ 169 w 645"/>
                <a:gd name="T63" fmla="*/ 225 h 319"/>
                <a:gd name="T64" fmla="*/ 234 w 645"/>
                <a:gd name="T65" fmla="*/ 218 h 319"/>
                <a:gd name="T66" fmla="*/ 239 w 645"/>
                <a:gd name="T67" fmla="*/ 231 h 319"/>
                <a:gd name="T68" fmla="*/ 266 w 645"/>
                <a:gd name="T69" fmla="*/ 268 h 319"/>
                <a:gd name="T70" fmla="*/ 331 w 645"/>
                <a:gd name="T71" fmla="*/ 289 h 319"/>
                <a:gd name="T72" fmla="*/ 370 w 645"/>
                <a:gd name="T73" fmla="*/ 283 h 319"/>
                <a:gd name="T74" fmla="*/ 385 w 645"/>
                <a:gd name="T75" fmla="*/ 306 h 319"/>
                <a:gd name="T76" fmla="*/ 418 w 645"/>
                <a:gd name="T77" fmla="*/ 310 h 319"/>
                <a:gd name="T78" fmla="*/ 476 w 645"/>
                <a:gd name="T79" fmla="*/ 320 h 319"/>
                <a:gd name="T80" fmla="*/ 526 w 645"/>
                <a:gd name="T81" fmla="*/ 302 h 319"/>
                <a:gd name="T82" fmla="*/ 563 w 645"/>
                <a:gd name="T83" fmla="*/ 302 h 319"/>
                <a:gd name="T84" fmla="*/ 591 w 645"/>
                <a:gd name="T85" fmla="*/ 293 h 319"/>
                <a:gd name="T86" fmla="*/ 629 w 645"/>
                <a:gd name="T87" fmla="*/ 270 h 31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45"/>
                <a:gd name="T133" fmla="*/ 0 h 319"/>
                <a:gd name="T134" fmla="*/ 645 w 645"/>
                <a:gd name="T135" fmla="*/ 319 h 31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45" h="319">
                  <a:moveTo>
                    <a:pt x="563" y="261"/>
                  </a:moveTo>
                  <a:lnTo>
                    <a:pt x="569" y="259"/>
                  </a:lnTo>
                  <a:lnTo>
                    <a:pt x="578" y="255"/>
                  </a:lnTo>
                  <a:lnTo>
                    <a:pt x="586" y="246"/>
                  </a:lnTo>
                  <a:lnTo>
                    <a:pt x="586" y="232"/>
                  </a:lnTo>
                  <a:lnTo>
                    <a:pt x="582" y="226"/>
                  </a:lnTo>
                  <a:lnTo>
                    <a:pt x="582" y="211"/>
                  </a:lnTo>
                  <a:lnTo>
                    <a:pt x="588" y="205"/>
                  </a:lnTo>
                  <a:lnTo>
                    <a:pt x="597" y="201"/>
                  </a:lnTo>
                  <a:lnTo>
                    <a:pt x="601" y="194"/>
                  </a:lnTo>
                  <a:lnTo>
                    <a:pt x="605" y="180"/>
                  </a:lnTo>
                  <a:lnTo>
                    <a:pt x="597" y="171"/>
                  </a:lnTo>
                  <a:lnTo>
                    <a:pt x="597" y="161"/>
                  </a:lnTo>
                  <a:lnTo>
                    <a:pt x="607" y="159"/>
                  </a:lnTo>
                  <a:lnTo>
                    <a:pt x="617" y="169"/>
                  </a:lnTo>
                  <a:lnTo>
                    <a:pt x="624" y="173"/>
                  </a:lnTo>
                  <a:lnTo>
                    <a:pt x="630" y="178"/>
                  </a:lnTo>
                  <a:lnTo>
                    <a:pt x="640" y="176"/>
                  </a:lnTo>
                  <a:lnTo>
                    <a:pt x="645" y="161"/>
                  </a:lnTo>
                  <a:lnTo>
                    <a:pt x="645" y="148"/>
                  </a:lnTo>
                  <a:lnTo>
                    <a:pt x="644" y="119"/>
                  </a:lnTo>
                  <a:lnTo>
                    <a:pt x="630" y="79"/>
                  </a:lnTo>
                  <a:lnTo>
                    <a:pt x="626" y="50"/>
                  </a:lnTo>
                  <a:lnTo>
                    <a:pt x="617" y="40"/>
                  </a:lnTo>
                  <a:lnTo>
                    <a:pt x="597" y="32"/>
                  </a:lnTo>
                  <a:lnTo>
                    <a:pt x="567" y="29"/>
                  </a:lnTo>
                  <a:lnTo>
                    <a:pt x="544" y="21"/>
                  </a:lnTo>
                  <a:lnTo>
                    <a:pt x="509" y="4"/>
                  </a:lnTo>
                  <a:lnTo>
                    <a:pt x="480" y="0"/>
                  </a:lnTo>
                  <a:lnTo>
                    <a:pt x="467" y="6"/>
                  </a:lnTo>
                  <a:lnTo>
                    <a:pt x="467" y="13"/>
                  </a:lnTo>
                  <a:lnTo>
                    <a:pt x="453" y="32"/>
                  </a:lnTo>
                  <a:lnTo>
                    <a:pt x="444" y="36"/>
                  </a:lnTo>
                  <a:lnTo>
                    <a:pt x="415" y="38"/>
                  </a:lnTo>
                  <a:lnTo>
                    <a:pt x="396" y="46"/>
                  </a:lnTo>
                  <a:lnTo>
                    <a:pt x="396" y="55"/>
                  </a:lnTo>
                  <a:lnTo>
                    <a:pt x="396" y="61"/>
                  </a:lnTo>
                  <a:lnTo>
                    <a:pt x="365" y="57"/>
                  </a:lnTo>
                  <a:lnTo>
                    <a:pt x="352" y="48"/>
                  </a:lnTo>
                  <a:lnTo>
                    <a:pt x="346" y="38"/>
                  </a:lnTo>
                  <a:lnTo>
                    <a:pt x="338" y="50"/>
                  </a:lnTo>
                  <a:lnTo>
                    <a:pt x="332" y="71"/>
                  </a:lnTo>
                  <a:lnTo>
                    <a:pt x="329" y="77"/>
                  </a:lnTo>
                  <a:lnTo>
                    <a:pt x="309" y="80"/>
                  </a:lnTo>
                  <a:lnTo>
                    <a:pt x="290" y="84"/>
                  </a:lnTo>
                  <a:lnTo>
                    <a:pt x="281" y="96"/>
                  </a:lnTo>
                  <a:lnTo>
                    <a:pt x="294" y="123"/>
                  </a:lnTo>
                  <a:lnTo>
                    <a:pt x="294" y="142"/>
                  </a:lnTo>
                  <a:lnTo>
                    <a:pt x="294" y="155"/>
                  </a:lnTo>
                  <a:lnTo>
                    <a:pt x="294" y="169"/>
                  </a:lnTo>
                  <a:lnTo>
                    <a:pt x="288" y="173"/>
                  </a:lnTo>
                  <a:lnTo>
                    <a:pt x="281" y="167"/>
                  </a:lnTo>
                  <a:lnTo>
                    <a:pt x="275" y="161"/>
                  </a:lnTo>
                  <a:lnTo>
                    <a:pt x="271" y="151"/>
                  </a:lnTo>
                  <a:lnTo>
                    <a:pt x="265" y="151"/>
                  </a:lnTo>
                  <a:lnTo>
                    <a:pt x="246" y="155"/>
                  </a:lnTo>
                  <a:lnTo>
                    <a:pt x="233" y="142"/>
                  </a:lnTo>
                  <a:lnTo>
                    <a:pt x="223" y="150"/>
                  </a:lnTo>
                  <a:lnTo>
                    <a:pt x="194" y="155"/>
                  </a:lnTo>
                  <a:lnTo>
                    <a:pt x="183" y="151"/>
                  </a:lnTo>
                  <a:lnTo>
                    <a:pt x="169" y="161"/>
                  </a:lnTo>
                  <a:lnTo>
                    <a:pt x="160" y="165"/>
                  </a:lnTo>
                  <a:lnTo>
                    <a:pt x="144" y="167"/>
                  </a:lnTo>
                  <a:lnTo>
                    <a:pt x="127" y="169"/>
                  </a:lnTo>
                  <a:lnTo>
                    <a:pt x="125" y="169"/>
                  </a:lnTo>
                  <a:lnTo>
                    <a:pt x="112" y="153"/>
                  </a:lnTo>
                  <a:lnTo>
                    <a:pt x="98" y="150"/>
                  </a:lnTo>
                  <a:lnTo>
                    <a:pt x="89" y="142"/>
                  </a:lnTo>
                  <a:lnTo>
                    <a:pt x="83" y="144"/>
                  </a:lnTo>
                  <a:lnTo>
                    <a:pt x="69" y="153"/>
                  </a:lnTo>
                  <a:lnTo>
                    <a:pt x="69" y="167"/>
                  </a:lnTo>
                  <a:lnTo>
                    <a:pt x="58" y="171"/>
                  </a:lnTo>
                  <a:lnTo>
                    <a:pt x="50" y="169"/>
                  </a:lnTo>
                  <a:lnTo>
                    <a:pt x="41" y="153"/>
                  </a:lnTo>
                  <a:lnTo>
                    <a:pt x="39" y="140"/>
                  </a:lnTo>
                  <a:lnTo>
                    <a:pt x="25" y="134"/>
                  </a:lnTo>
                  <a:lnTo>
                    <a:pt x="12" y="140"/>
                  </a:lnTo>
                  <a:lnTo>
                    <a:pt x="12" y="155"/>
                  </a:lnTo>
                  <a:lnTo>
                    <a:pt x="10" y="167"/>
                  </a:lnTo>
                  <a:lnTo>
                    <a:pt x="0" y="176"/>
                  </a:lnTo>
                  <a:lnTo>
                    <a:pt x="2" y="182"/>
                  </a:lnTo>
                  <a:lnTo>
                    <a:pt x="10" y="188"/>
                  </a:lnTo>
                  <a:lnTo>
                    <a:pt x="6" y="201"/>
                  </a:lnTo>
                  <a:lnTo>
                    <a:pt x="21" y="215"/>
                  </a:lnTo>
                  <a:lnTo>
                    <a:pt x="35" y="226"/>
                  </a:lnTo>
                  <a:lnTo>
                    <a:pt x="41" y="228"/>
                  </a:lnTo>
                  <a:lnTo>
                    <a:pt x="60" y="213"/>
                  </a:lnTo>
                  <a:lnTo>
                    <a:pt x="64" y="217"/>
                  </a:lnTo>
                  <a:lnTo>
                    <a:pt x="64" y="228"/>
                  </a:lnTo>
                  <a:lnTo>
                    <a:pt x="73" y="232"/>
                  </a:lnTo>
                  <a:lnTo>
                    <a:pt x="98" y="242"/>
                  </a:lnTo>
                  <a:lnTo>
                    <a:pt x="102" y="246"/>
                  </a:lnTo>
                  <a:lnTo>
                    <a:pt x="116" y="244"/>
                  </a:lnTo>
                  <a:lnTo>
                    <a:pt x="125" y="230"/>
                  </a:lnTo>
                  <a:lnTo>
                    <a:pt x="137" y="224"/>
                  </a:lnTo>
                  <a:lnTo>
                    <a:pt x="150" y="224"/>
                  </a:lnTo>
                  <a:lnTo>
                    <a:pt x="169" y="226"/>
                  </a:lnTo>
                  <a:lnTo>
                    <a:pt x="192" y="224"/>
                  </a:lnTo>
                  <a:lnTo>
                    <a:pt x="208" y="217"/>
                  </a:lnTo>
                  <a:lnTo>
                    <a:pt x="217" y="217"/>
                  </a:lnTo>
                  <a:lnTo>
                    <a:pt x="213" y="224"/>
                  </a:lnTo>
                  <a:lnTo>
                    <a:pt x="212" y="230"/>
                  </a:lnTo>
                  <a:lnTo>
                    <a:pt x="212" y="236"/>
                  </a:lnTo>
                  <a:lnTo>
                    <a:pt x="223" y="253"/>
                  </a:lnTo>
                  <a:lnTo>
                    <a:pt x="236" y="267"/>
                  </a:lnTo>
                  <a:lnTo>
                    <a:pt x="256" y="282"/>
                  </a:lnTo>
                  <a:lnTo>
                    <a:pt x="271" y="288"/>
                  </a:lnTo>
                  <a:lnTo>
                    <a:pt x="294" y="288"/>
                  </a:lnTo>
                  <a:lnTo>
                    <a:pt x="309" y="288"/>
                  </a:lnTo>
                  <a:lnTo>
                    <a:pt x="319" y="280"/>
                  </a:lnTo>
                  <a:lnTo>
                    <a:pt x="329" y="282"/>
                  </a:lnTo>
                  <a:lnTo>
                    <a:pt x="336" y="290"/>
                  </a:lnTo>
                  <a:lnTo>
                    <a:pt x="338" y="297"/>
                  </a:lnTo>
                  <a:lnTo>
                    <a:pt x="342" y="305"/>
                  </a:lnTo>
                  <a:lnTo>
                    <a:pt x="348" y="305"/>
                  </a:lnTo>
                  <a:lnTo>
                    <a:pt x="357" y="303"/>
                  </a:lnTo>
                  <a:lnTo>
                    <a:pt x="371" y="309"/>
                  </a:lnTo>
                  <a:lnTo>
                    <a:pt x="390" y="319"/>
                  </a:lnTo>
                  <a:lnTo>
                    <a:pt x="409" y="317"/>
                  </a:lnTo>
                  <a:lnTo>
                    <a:pt x="423" y="319"/>
                  </a:lnTo>
                  <a:lnTo>
                    <a:pt x="438" y="311"/>
                  </a:lnTo>
                  <a:lnTo>
                    <a:pt x="453" y="301"/>
                  </a:lnTo>
                  <a:lnTo>
                    <a:pt x="467" y="301"/>
                  </a:lnTo>
                  <a:lnTo>
                    <a:pt x="477" y="297"/>
                  </a:lnTo>
                  <a:lnTo>
                    <a:pt x="490" y="301"/>
                  </a:lnTo>
                  <a:lnTo>
                    <a:pt x="500" y="301"/>
                  </a:lnTo>
                  <a:lnTo>
                    <a:pt x="505" y="297"/>
                  </a:lnTo>
                  <a:lnTo>
                    <a:pt x="511" y="290"/>
                  </a:lnTo>
                  <a:lnTo>
                    <a:pt x="525" y="292"/>
                  </a:lnTo>
                  <a:lnTo>
                    <a:pt x="540" y="292"/>
                  </a:lnTo>
                  <a:lnTo>
                    <a:pt x="548" y="276"/>
                  </a:lnTo>
                  <a:lnTo>
                    <a:pt x="559" y="269"/>
                  </a:lnTo>
                  <a:lnTo>
                    <a:pt x="563" y="261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35" name="Freeform 123"/>
            <p:cNvSpPr>
              <a:spLocks/>
            </p:cNvSpPr>
            <p:nvPr/>
          </p:nvSpPr>
          <p:spPr bwMode="auto">
            <a:xfrm>
              <a:off x="3527" y="2503"/>
              <a:ext cx="735" cy="327"/>
            </a:xfrm>
            <a:custGeom>
              <a:avLst/>
              <a:gdLst>
                <a:gd name="T0" fmla="*/ 669 w 653"/>
                <a:gd name="T1" fmla="*/ 235 h 326"/>
                <a:gd name="T2" fmla="*/ 685 w 653"/>
                <a:gd name="T3" fmla="*/ 201 h 326"/>
                <a:gd name="T4" fmla="*/ 697 w 653"/>
                <a:gd name="T5" fmla="*/ 176 h 326"/>
                <a:gd name="T6" fmla="*/ 725 w 653"/>
                <a:gd name="T7" fmla="*/ 185 h 326"/>
                <a:gd name="T8" fmla="*/ 718 w 653"/>
                <a:gd name="T9" fmla="*/ 83 h 326"/>
                <a:gd name="T10" fmla="*/ 679 w 653"/>
                <a:gd name="T11" fmla="*/ 33 h 326"/>
                <a:gd name="T12" fmla="*/ 543 w 653"/>
                <a:gd name="T13" fmla="*/ 0 h 326"/>
                <a:gd name="T14" fmla="*/ 472 w 653"/>
                <a:gd name="T15" fmla="*/ 38 h 326"/>
                <a:gd name="T16" fmla="*/ 418 w 653"/>
                <a:gd name="T17" fmla="*/ 58 h 326"/>
                <a:gd name="T18" fmla="*/ 392 w 653"/>
                <a:gd name="T19" fmla="*/ 40 h 326"/>
                <a:gd name="T20" fmla="*/ 329 w 653"/>
                <a:gd name="T21" fmla="*/ 84 h 326"/>
                <a:gd name="T22" fmla="*/ 331 w 653"/>
                <a:gd name="T23" fmla="*/ 172 h 326"/>
                <a:gd name="T24" fmla="*/ 303 w 653"/>
                <a:gd name="T25" fmla="*/ 152 h 326"/>
                <a:gd name="T26" fmla="*/ 223 w 653"/>
                <a:gd name="T27" fmla="*/ 155 h 326"/>
                <a:gd name="T28" fmla="*/ 147 w 653"/>
                <a:gd name="T29" fmla="*/ 170 h 326"/>
                <a:gd name="T30" fmla="*/ 96 w 653"/>
                <a:gd name="T31" fmla="*/ 144 h 326"/>
                <a:gd name="T32" fmla="*/ 54 w 653"/>
                <a:gd name="T33" fmla="*/ 155 h 326"/>
                <a:gd name="T34" fmla="*/ 16 w 653"/>
                <a:gd name="T35" fmla="*/ 140 h 326"/>
                <a:gd name="T36" fmla="*/ 0 w 653"/>
                <a:gd name="T37" fmla="*/ 183 h 326"/>
                <a:gd name="T38" fmla="*/ 9 w 653"/>
                <a:gd name="T39" fmla="*/ 208 h 326"/>
                <a:gd name="T40" fmla="*/ 72 w 653"/>
                <a:gd name="T41" fmla="*/ 220 h 326"/>
                <a:gd name="T42" fmla="*/ 117 w 653"/>
                <a:gd name="T43" fmla="*/ 252 h 326"/>
                <a:gd name="T44" fmla="*/ 147 w 653"/>
                <a:gd name="T45" fmla="*/ 239 h 326"/>
                <a:gd name="T46" fmla="*/ 239 w 653"/>
                <a:gd name="T47" fmla="*/ 226 h 326"/>
                <a:gd name="T48" fmla="*/ 269 w 653"/>
                <a:gd name="T49" fmla="*/ 274 h 326"/>
                <a:gd name="T50" fmla="*/ 378 w 653"/>
                <a:gd name="T51" fmla="*/ 297 h 326"/>
                <a:gd name="T52" fmla="*/ 406 w 653"/>
                <a:gd name="T53" fmla="*/ 312 h 326"/>
                <a:gd name="T54" fmla="*/ 483 w 653"/>
                <a:gd name="T55" fmla="*/ 327 h 326"/>
                <a:gd name="T56" fmla="*/ 568 w 653"/>
                <a:gd name="T57" fmla="*/ 310 h 326"/>
                <a:gd name="T58" fmla="*/ 615 w 653"/>
                <a:gd name="T59" fmla="*/ 299 h 326"/>
                <a:gd name="T60" fmla="*/ 634 w 653"/>
                <a:gd name="T61" fmla="*/ 264 h 326"/>
                <a:gd name="T62" fmla="*/ 595 w 653"/>
                <a:gd name="T63" fmla="*/ 293 h 326"/>
                <a:gd name="T64" fmla="*/ 556 w 653"/>
                <a:gd name="T65" fmla="*/ 302 h 326"/>
                <a:gd name="T66" fmla="*/ 481 w 653"/>
                <a:gd name="T67" fmla="*/ 320 h 326"/>
                <a:gd name="T68" fmla="*/ 396 w 653"/>
                <a:gd name="T69" fmla="*/ 306 h 326"/>
                <a:gd name="T70" fmla="*/ 377 w 653"/>
                <a:gd name="T71" fmla="*/ 285 h 326"/>
                <a:gd name="T72" fmla="*/ 310 w 653"/>
                <a:gd name="T73" fmla="*/ 289 h 326"/>
                <a:gd name="T74" fmla="*/ 249 w 653"/>
                <a:gd name="T75" fmla="*/ 231 h 326"/>
                <a:gd name="T76" fmla="*/ 218 w 653"/>
                <a:gd name="T77" fmla="*/ 226 h 326"/>
                <a:gd name="T78" fmla="*/ 133 w 653"/>
                <a:gd name="T79" fmla="*/ 245 h 326"/>
                <a:gd name="T80" fmla="*/ 81 w 653"/>
                <a:gd name="T81" fmla="*/ 220 h 326"/>
                <a:gd name="T82" fmla="*/ 46 w 653"/>
                <a:gd name="T83" fmla="*/ 228 h 326"/>
                <a:gd name="T84" fmla="*/ 9 w 653"/>
                <a:gd name="T85" fmla="*/ 183 h 326"/>
                <a:gd name="T86" fmla="*/ 33 w 653"/>
                <a:gd name="T87" fmla="*/ 142 h 326"/>
                <a:gd name="T88" fmla="*/ 59 w 653"/>
                <a:gd name="T89" fmla="*/ 178 h 326"/>
                <a:gd name="T90" fmla="*/ 87 w 653"/>
                <a:gd name="T91" fmla="*/ 174 h 326"/>
                <a:gd name="T92" fmla="*/ 143 w 653"/>
                <a:gd name="T93" fmla="*/ 176 h 326"/>
                <a:gd name="T94" fmla="*/ 221 w 653"/>
                <a:gd name="T95" fmla="*/ 163 h 326"/>
                <a:gd name="T96" fmla="*/ 279 w 653"/>
                <a:gd name="T97" fmla="*/ 163 h 326"/>
                <a:gd name="T98" fmla="*/ 319 w 653"/>
                <a:gd name="T99" fmla="*/ 176 h 326"/>
                <a:gd name="T100" fmla="*/ 340 w 653"/>
                <a:gd name="T101" fmla="*/ 125 h 326"/>
                <a:gd name="T102" fmla="*/ 383 w 653"/>
                <a:gd name="T103" fmla="*/ 77 h 326"/>
                <a:gd name="T104" fmla="*/ 415 w 653"/>
                <a:gd name="T105" fmla="*/ 65 h 326"/>
                <a:gd name="T106" fmla="*/ 472 w 653"/>
                <a:gd name="T107" fmla="*/ 46 h 326"/>
                <a:gd name="T108" fmla="*/ 535 w 653"/>
                <a:gd name="T109" fmla="*/ 11 h 326"/>
                <a:gd name="T110" fmla="*/ 697 w 653"/>
                <a:gd name="T111" fmla="*/ 48 h 326"/>
                <a:gd name="T112" fmla="*/ 723 w 653"/>
                <a:gd name="T113" fmla="*/ 178 h 326"/>
                <a:gd name="T114" fmla="*/ 690 w 653"/>
                <a:gd name="T115" fmla="*/ 159 h 326"/>
                <a:gd name="T116" fmla="*/ 673 w 653"/>
                <a:gd name="T117" fmla="*/ 178 h 326"/>
                <a:gd name="T118" fmla="*/ 657 w 653"/>
                <a:gd name="T119" fmla="*/ 214 h 326"/>
                <a:gd name="T120" fmla="*/ 643 w 653"/>
                <a:gd name="T121" fmla="*/ 260 h 32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53"/>
                <a:gd name="T184" fmla="*/ 0 h 326"/>
                <a:gd name="T185" fmla="*/ 653 w 653"/>
                <a:gd name="T186" fmla="*/ 326 h 32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53" h="326">
                  <a:moveTo>
                    <a:pt x="569" y="269"/>
                  </a:moveTo>
                  <a:lnTo>
                    <a:pt x="575" y="267"/>
                  </a:lnTo>
                  <a:lnTo>
                    <a:pt x="584" y="263"/>
                  </a:lnTo>
                  <a:lnTo>
                    <a:pt x="586" y="261"/>
                  </a:lnTo>
                  <a:lnTo>
                    <a:pt x="594" y="251"/>
                  </a:lnTo>
                  <a:lnTo>
                    <a:pt x="594" y="234"/>
                  </a:lnTo>
                  <a:lnTo>
                    <a:pt x="590" y="228"/>
                  </a:lnTo>
                  <a:lnTo>
                    <a:pt x="590" y="217"/>
                  </a:lnTo>
                  <a:lnTo>
                    <a:pt x="594" y="213"/>
                  </a:lnTo>
                  <a:lnTo>
                    <a:pt x="603" y="209"/>
                  </a:lnTo>
                  <a:lnTo>
                    <a:pt x="605" y="207"/>
                  </a:lnTo>
                  <a:lnTo>
                    <a:pt x="609" y="200"/>
                  </a:lnTo>
                  <a:lnTo>
                    <a:pt x="613" y="186"/>
                  </a:lnTo>
                  <a:lnTo>
                    <a:pt x="613" y="182"/>
                  </a:lnTo>
                  <a:lnTo>
                    <a:pt x="605" y="173"/>
                  </a:lnTo>
                  <a:lnTo>
                    <a:pt x="605" y="169"/>
                  </a:lnTo>
                  <a:lnTo>
                    <a:pt x="609" y="167"/>
                  </a:lnTo>
                  <a:lnTo>
                    <a:pt x="619" y="175"/>
                  </a:lnTo>
                  <a:lnTo>
                    <a:pt x="619" y="177"/>
                  </a:lnTo>
                  <a:lnTo>
                    <a:pt x="626" y="180"/>
                  </a:lnTo>
                  <a:lnTo>
                    <a:pt x="632" y="184"/>
                  </a:lnTo>
                  <a:lnTo>
                    <a:pt x="632" y="186"/>
                  </a:lnTo>
                  <a:lnTo>
                    <a:pt x="634" y="186"/>
                  </a:lnTo>
                  <a:lnTo>
                    <a:pt x="644" y="184"/>
                  </a:lnTo>
                  <a:lnTo>
                    <a:pt x="646" y="184"/>
                  </a:lnTo>
                  <a:lnTo>
                    <a:pt x="648" y="182"/>
                  </a:lnTo>
                  <a:lnTo>
                    <a:pt x="653" y="167"/>
                  </a:lnTo>
                  <a:lnTo>
                    <a:pt x="653" y="152"/>
                  </a:lnTo>
                  <a:lnTo>
                    <a:pt x="651" y="123"/>
                  </a:lnTo>
                  <a:lnTo>
                    <a:pt x="638" y="83"/>
                  </a:lnTo>
                  <a:lnTo>
                    <a:pt x="634" y="54"/>
                  </a:lnTo>
                  <a:lnTo>
                    <a:pt x="634" y="52"/>
                  </a:lnTo>
                  <a:lnTo>
                    <a:pt x="632" y="52"/>
                  </a:lnTo>
                  <a:lnTo>
                    <a:pt x="623" y="42"/>
                  </a:lnTo>
                  <a:lnTo>
                    <a:pt x="623" y="40"/>
                  </a:lnTo>
                  <a:lnTo>
                    <a:pt x="603" y="33"/>
                  </a:lnTo>
                  <a:lnTo>
                    <a:pt x="571" y="29"/>
                  </a:lnTo>
                  <a:lnTo>
                    <a:pt x="550" y="21"/>
                  </a:lnTo>
                  <a:lnTo>
                    <a:pt x="515" y="4"/>
                  </a:lnTo>
                  <a:lnTo>
                    <a:pt x="513" y="4"/>
                  </a:lnTo>
                  <a:lnTo>
                    <a:pt x="484" y="0"/>
                  </a:lnTo>
                  <a:lnTo>
                    <a:pt x="482" y="0"/>
                  </a:lnTo>
                  <a:lnTo>
                    <a:pt x="469" y="6"/>
                  </a:lnTo>
                  <a:lnTo>
                    <a:pt x="467" y="8"/>
                  </a:lnTo>
                  <a:lnTo>
                    <a:pt x="467" y="15"/>
                  </a:lnTo>
                  <a:lnTo>
                    <a:pt x="456" y="33"/>
                  </a:lnTo>
                  <a:lnTo>
                    <a:pt x="448" y="36"/>
                  </a:lnTo>
                  <a:lnTo>
                    <a:pt x="419" y="38"/>
                  </a:lnTo>
                  <a:lnTo>
                    <a:pt x="417" y="38"/>
                  </a:lnTo>
                  <a:lnTo>
                    <a:pt x="398" y="46"/>
                  </a:lnTo>
                  <a:lnTo>
                    <a:pt x="396" y="48"/>
                  </a:lnTo>
                  <a:lnTo>
                    <a:pt x="396" y="50"/>
                  </a:lnTo>
                  <a:lnTo>
                    <a:pt x="398" y="63"/>
                  </a:lnTo>
                  <a:lnTo>
                    <a:pt x="371" y="58"/>
                  </a:lnTo>
                  <a:lnTo>
                    <a:pt x="358" y="50"/>
                  </a:lnTo>
                  <a:lnTo>
                    <a:pt x="354" y="40"/>
                  </a:lnTo>
                  <a:lnTo>
                    <a:pt x="352" y="40"/>
                  </a:lnTo>
                  <a:lnTo>
                    <a:pt x="352" y="38"/>
                  </a:lnTo>
                  <a:lnTo>
                    <a:pt x="348" y="38"/>
                  </a:lnTo>
                  <a:lnTo>
                    <a:pt x="348" y="40"/>
                  </a:lnTo>
                  <a:lnTo>
                    <a:pt x="346" y="40"/>
                  </a:lnTo>
                  <a:lnTo>
                    <a:pt x="338" y="52"/>
                  </a:lnTo>
                  <a:lnTo>
                    <a:pt x="333" y="73"/>
                  </a:lnTo>
                  <a:lnTo>
                    <a:pt x="331" y="77"/>
                  </a:lnTo>
                  <a:lnTo>
                    <a:pt x="294" y="84"/>
                  </a:lnTo>
                  <a:lnTo>
                    <a:pt x="292" y="84"/>
                  </a:lnTo>
                  <a:lnTo>
                    <a:pt x="292" y="86"/>
                  </a:lnTo>
                  <a:lnTo>
                    <a:pt x="290" y="86"/>
                  </a:lnTo>
                  <a:lnTo>
                    <a:pt x="281" y="98"/>
                  </a:lnTo>
                  <a:lnTo>
                    <a:pt x="281" y="102"/>
                  </a:lnTo>
                  <a:lnTo>
                    <a:pt x="294" y="127"/>
                  </a:lnTo>
                  <a:lnTo>
                    <a:pt x="294" y="171"/>
                  </a:lnTo>
                  <a:lnTo>
                    <a:pt x="292" y="173"/>
                  </a:lnTo>
                  <a:lnTo>
                    <a:pt x="287" y="167"/>
                  </a:lnTo>
                  <a:lnTo>
                    <a:pt x="283" y="163"/>
                  </a:lnTo>
                  <a:lnTo>
                    <a:pt x="279" y="154"/>
                  </a:lnTo>
                  <a:lnTo>
                    <a:pt x="277" y="152"/>
                  </a:lnTo>
                  <a:lnTo>
                    <a:pt x="269" y="152"/>
                  </a:lnTo>
                  <a:lnTo>
                    <a:pt x="252" y="155"/>
                  </a:lnTo>
                  <a:lnTo>
                    <a:pt x="239" y="144"/>
                  </a:lnTo>
                  <a:lnTo>
                    <a:pt x="239" y="142"/>
                  </a:lnTo>
                  <a:lnTo>
                    <a:pt x="235" y="142"/>
                  </a:lnTo>
                  <a:lnTo>
                    <a:pt x="225" y="150"/>
                  </a:lnTo>
                  <a:lnTo>
                    <a:pt x="198" y="155"/>
                  </a:lnTo>
                  <a:lnTo>
                    <a:pt x="189" y="152"/>
                  </a:lnTo>
                  <a:lnTo>
                    <a:pt x="185" y="152"/>
                  </a:lnTo>
                  <a:lnTo>
                    <a:pt x="171" y="161"/>
                  </a:lnTo>
                  <a:lnTo>
                    <a:pt x="162" y="165"/>
                  </a:lnTo>
                  <a:lnTo>
                    <a:pt x="148" y="167"/>
                  </a:lnTo>
                  <a:lnTo>
                    <a:pt x="131" y="169"/>
                  </a:lnTo>
                  <a:lnTo>
                    <a:pt x="120" y="155"/>
                  </a:lnTo>
                  <a:lnTo>
                    <a:pt x="118" y="154"/>
                  </a:lnTo>
                  <a:lnTo>
                    <a:pt x="104" y="150"/>
                  </a:lnTo>
                  <a:lnTo>
                    <a:pt x="95" y="142"/>
                  </a:lnTo>
                  <a:lnTo>
                    <a:pt x="91" y="142"/>
                  </a:lnTo>
                  <a:lnTo>
                    <a:pt x="85" y="144"/>
                  </a:lnTo>
                  <a:lnTo>
                    <a:pt x="72" y="154"/>
                  </a:lnTo>
                  <a:lnTo>
                    <a:pt x="70" y="155"/>
                  </a:lnTo>
                  <a:lnTo>
                    <a:pt x="70" y="169"/>
                  </a:lnTo>
                  <a:lnTo>
                    <a:pt x="62" y="171"/>
                  </a:lnTo>
                  <a:lnTo>
                    <a:pt x="56" y="169"/>
                  </a:lnTo>
                  <a:lnTo>
                    <a:pt x="48" y="155"/>
                  </a:lnTo>
                  <a:lnTo>
                    <a:pt x="47" y="144"/>
                  </a:lnTo>
                  <a:lnTo>
                    <a:pt x="47" y="142"/>
                  </a:lnTo>
                  <a:lnTo>
                    <a:pt x="45" y="140"/>
                  </a:lnTo>
                  <a:lnTo>
                    <a:pt x="31" y="134"/>
                  </a:lnTo>
                  <a:lnTo>
                    <a:pt x="27" y="134"/>
                  </a:lnTo>
                  <a:lnTo>
                    <a:pt x="14" y="140"/>
                  </a:lnTo>
                  <a:lnTo>
                    <a:pt x="12" y="142"/>
                  </a:lnTo>
                  <a:lnTo>
                    <a:pt x="12" y="159"/>
                  </a:lnTo>
                  <a:lnTo>
                    <a:pt x="10" y="169"/>
                  </a:lnTo>
                  <a:lnTo>
                    <a:pt x="2" y="179"/>
                  </a:lnTo>
                  <a:lnTo>
                    <a:pt x="0" y="179"/>
                  </a:lnTo>
                  <a:lnTo>
                    <a:pt x="0" y="182"/>
                  </a:lnTo>
                  <a:lnTo>
                    <a:pt x="2" y="188"/>
                  </a:lnTo>
                  <a:lnTo>
                    <a:pt x="4" y="190"/>
                  </a:lnTo>
                  <a:lnTo>
                    <a:pt x="10" y="194"/>
                  </a:lnTo>
                  <a:lnTo>
                    <a:pt x="6" y="203"/>
                  </a:lnTo>
                  <a:lnTo>
                    <a:pt x="6" y="207"/>
                  </a:lnTo>
                  <a:lnTo>
                    <a:pt x="8" y="207"/>
                  </a:lnTo>
                  <a:lnTo>
                    <a:pt x="8" y="209"/>
                  </a:lnTo>
                  <a:lnTo>
                    <a:pt x="24" y="223"/>
                  </a:lnTo>
                  <a:lnTo>
                    <a:pt x="37" y="234"/>
                  </a:lnTo>
                  <a:lnTo>
                    <a:pt x="43" y="236"/>
                  </a:lnTo>
                  <a:lnTo>
                    <a:pt x="47" y="236"/>
                  </a:lnTo>
                  <a:lnTo>
                    <a:pt x="64" y="219"/>
                  </a:lnTo>
                  <a:lnTo>
                    <a:pt x="64" y="234"/>
                  </a:lnTo>
                  <a:lnTo>
                    <a:pt x="66" y="234"/>
                  </a:lnTo>
                  <a:lnTo>
                    <a:pt x="66" y="236"/>
                  </a:lnTo>
                  <a:lnTo>
                    <a:pt x="75" y="240"/>
                  </a:lnTo>
                  <a:lnTo>
                    <a:pt x="100" y="250"/>
                  </a:lnTo>
                  <a:lnTo>
                    <a:pt x="104" y="251"/>
                  </a:lnTo>
                  <a:lnTo>
                    <a:pt x="104" y="253"/>
                  </a:lnTo>
                  <a:lnTo>
                    <a:pt x="106" y="253"/>
                  </a:lnTo>
                  <a:lnTo>
                    <a:pt x="120" y="251"/>
                  </a:lnTo>
                  <a:lnTo>
                    <a:pt x="121" y="251"/>
                  </a:lnTo>
                  <a:lnTo>
                    <a:pt x="123" y="250"/>
                  </a:lnTo>
                  <a:lnTo>
                    <a:pt x="131" y="238"/>
                  </a:lnTo>
                  <a:lnTo>
                    <a:pt x="141" y="232"/>
                  </a:lnTo>
                  <a:lnTo>
                    <a:pt x="154" y="232"/>
                  </a:lnTo>
                  <a:lnTo>
                    <a:pt x="173" y="234"/>
                  </a:lnTo>
                  <a:lnTo>
                    <a:pt x="196" y="232"/>
                  </a:lnTo>
                  <a:lnTo>
                    <a:pt x="198" y="232"/>
                  </a:lnTo>
                  <a:lnTo>
                    <a:pt x="212" y="225"/>
                  </a:lnTo>
                  <a:lnTo>
                    <a:pt x="216" y="225"/>
                  </a:lnTo>
                  <a:lnTo>
                    <a:pt x="214" y="227"/>
                  </a:lnTo>
                  <a:lnTo>
                    <a:pt x="212" y="232"/>
                  </a:lnTo>
                  <a:lnTo>
                    <a:pt x="212" y="242"/>
                  </a:lnTo>
                  <a:lnTo>
                    <a:pt x="223" y="259"/>
                  </a:lnTo>
                  <a:lnTo>
                    <a:pt x="239" y="273"/>
                  </a:lnTo>
                  <a:lnTo>
                    <a:pt x="258" y="290"/>
                  </a:lnTo>
                  <a:lnTo>
                    <a:pt x="273" y="296"/>
                  </a:lnTo>
                  <a:lnTo>
                    <a:pt x="315" y="296"/>
                  </a:lnTo>
                  <a:lnTo>
                    <a:pt x="325" y="288"/>
                  </a:lnTo>
                  <a:lnTo>
                    <a:pt x="331" y="290"/>
                  </a:lnTo>
                  <a:lnTo>
                    <a:pt x="336" y="296"/>
                  </a:lnTo>
                  <a:lnTo>
                    <a:pt x="338" y="303"/>
                  </a:lnTo>
                  <a:lnTo>
                    <a:pt x="342" y="311"/>
                  </a:lnTo>
                  <a:lnTo>
                    <a:pt x="344" y="311"/>
                  </a:lnTo>
                  <a:lnTo>
                    <a:pt x="344" y="313"/>
                  </a:lnTo>
                  <a:lnTo>
                    <a:pt x="352" y="313"/>
                  </a:lnTo>
                  <a:lnTo>
                    <a:pt x="361" y="311"/>
                  </a:lnTo>
                  <a:lnTo>
                    <a:pt x="373" y="317"/>
                  </a:lnTo>
                  <a:lnTo>
                    <a:pt x="392" y="326"/>
                  </a:lnTo>
                  <a:lnTo>
                    <a:pt x="394" y="326"/>
                  </a:lnTo>
                  <a:lnTo>
                    <a:pt x="413" y="324"/>
                  </a:lnTo>
                  <a:lnTo>
                    <a:pt x="427" y="326"/>
                  </a:lnTo>
                  <a:lnTo>
                    <a:pt x="429" y="326"/>
                  </a:lnTo>
                  <a:lnTo>
                    <a:pt x="444" y="319"/>
                  </a:lnTo>
                  <a:lnTo>
                    <a:pt x="459" y="309"/>
                  </a:lnTo>
                  <a:lnTo>
                    <a:pt x="473" y="309"/>
                  </a:lnTo>
                  <a:lnTo>
                    <a:pt x="481" y="305"/>
                  </a:lnTo>
                  <a:lnTo>
                    <a:pt x="492" y="309"/>
                  </a:lnTo>
                  <a:lnTo>
                    <a:pt x="505" y="309"/>
                  </a:lnTo>
                  <a:lnTo>
                    <a:pt x="511" y="305"/>
                  </a:lnTo>
                  <a:lnTo>
                    <a:pt x="513" y="303"/>
                  </a:lnTo>
                  <a:lnTo>
                    <a:pt x="517" y="298"/>
                  </a:lnTo>
                  <a:lnTo>
                    <a:pt x="529" y="299"/>
                  </a:lnTo>
                  <a:lnTo>
                    <a:pt x="546" y="299"/>
                  </a:lnTo>
                  <a:lnTo>
                    <a:pt x="546" y="298"/>
                  </a:lnTo>
                  <a:lnTo>
                    <a:pt x="548" y="298"/>
                  </a:lnTo>
                  <a:lnTo>
                    <a:pt x="555" y="282"/>
                  </a:lnTo>
                  <a:lnTo>
                    <a:pt x="565" y="276"/>
                  </a:lnTo>
                  <a:lnTo>
                    <a:pt x="567" y="275"/>
                  </a:lnTo>
                  <a:lnTo>
                    <a:pt x="569" y="269"/>
                  </a:lnTo>
                  <a:lnTo>
                    <a:pt x="563" y="263"/>
                  </a:lnTo>
                  <a:lnTo>
                    <a:pt x="559" y="271"/>
                  </a:lnTo>
                  <a:lnTo>
                    <a:pt x="550" y="276"/>
                  </a:lnTo>
                  <a:lnTo>
                    <a:pt x="550" y="278"/>
                  </a:lnTo>
                  <a:lnTo>
                    <a:pt x="548" y="278"/>
                  </a:lnTo>
                  <a:lnTo>
                    <a:pt x="542" y="292"/>
                  </a:lnTo>
                  <a:lnTo>
                    <a:pt x="529" y="292"/>
                  </a:lnTo>
                  <a:lnTo>
                    <a:pt x="515" y="290"/>
                  </a:lnTo>
                  <a:lnTo>
                    <a:pt x="513" y="290"/>
                  </a:lnTo>
                  <a:lnTo>
                    <a:pt x="511" y="292"/>
                  </a:lnTo>
                  <a:lnTo>
                    <a:pt x="507" y="299"/>
                  </a:lnTo>
                  <a:lnTo>
                    <a:pt x="502" y="301"/>
                  </a:lnTo>
                  <a:lnTo>
                    <a:pt x="494" y="301"/>
                  </a:lnTo>
                  <a:lnTo>
                    <a:pt x="482" y="298"/>
                  </a:lnTo>
                  <a:lnTo>
                    <a:pt x="479" y="298"/>
                  </a:lnTo>
                  <a:lnTo>
                    <a:pt x="471" y="301"/>
                  </a:lnTo>
                  <a:lnTo>
                    <a:pt x="456" y="301"/>
                  </a:lnTo>
                  <a:lnTo>
                    <a:pt x="440" y="311"/>
                  </a:lnTo>
                  <a:lnTo>
                    <a:pt x="427" y="319"/>
                  </a:lnTo>
                  <a:lnTo>
                    <a:pt x="413" y="317"/>
                  </a:lnTo>
                  <a:lnTo>
                    <a:pt x="394" y="319"/>
                  </a:lnTo>
                  <a:lnTo>
                    <a:pt x="377" y="309"/>
                  </a:lnTo>
                  <a:lnTo>
                    <a:pt x="363" y="303"/>
                  </a:lnTo>
                  <a:lnTo>
                    <a:pt x="361" y="303"/>
                  </a:lnTo>
                  <a:lnTo>
                    <a:pt x="352" y="305"/>
                  </a:lnTo>
                  <a:lnTo>
                    <a:pt x="348" y="307"/>
                  </a:lnTo>
                  <a:lnTo>
                    <a:pt x="346" y="299"/>
                  </a:lnTo>
                  <a:lnTo>
                    <a:pt x="344" y="294"/>
                  </a:lnTo>
                  <a:lnTo>
                    <a:pt x="344" y="292"/>
                  </a:lnTo>
                  <a:lnTo>
                    <a:pt x="342" y="292"/>
                  </a:lnTo>
                  <a:lnTo>
                    <a:pt x="335" y="284"/>
                  </a:lnTo>
                  <a:lnTo>
                    <a:pt x="335" y="282"/>
                  </a:lnTo>
                  <a:lnTo>
                    <a:pt x="333" y="282"/>
                  </a:lnTo>
                  <a:lnTo>
                    <a:pt x="323" y="280"/>
                  </a:lnTo>
                  <a:lnTo>
                    <a:pt x="321" y="280"/>
                  </a:lnTo>
                  <a:lnTo>
                    <a:pt x="312" y="288"/>
                  </a:lnTo>
                  <a:lnTo>
                    <a:pt x="275" y="288"/>
                  </a:lnTo>
                  <a:lnTo>
                    <a:pt x="262" y="282"/>
                  </a:lnTo>
                  <a:lnTo>
                    <a:pt x="242" y="267"/>
                  </a:lnTo>
                  <a:lnTo>
                    <a:pt x="231" y="255"/>
                  </a:lnTo>
                  <a:lnTo>
                    <a:pt x="219" y="238"/>
                  </a:lnTo>
                  <a:lnTo>
                    <a:pt x="219" y="234"/>
                  </a:lnTo>
                  <a:lnTo>
                    <a:pt x="221" y="230"/>
                  </a:lnTo>
                  <a:lnTo>
                    <a:pt x="225" y="223"/>
                  </a:lnTo>
                  <a:lnTo>
                    <a:pt x="225" y="219"/>
                  </a:lnTo>
                  <a:lnTo>
                    <a:pt x="223" y="219"/>
                  </a:lnTo>
                  <a:lnTo>
                    <a:pt x="223" y="217"/>
                  </a:lnTo>
                  <a:lnTo>
                    <a:pt x="210" y="217"/>
                  </a:lnTo>
                  <a:lnTo>
                    <a:pt x="194" y="225"/>
                  </a:lnTo>
                  <a:lnTo>
                    <a:pt x="173" y="227"/>
                  </a:lnTo>
                  <a:lnTo>
                    <a:pt x="154" y="225"/>
                  </a:lnTo>
                  <a:lnTo>
                    <a:pt x="139" y="225"/>
                  </a:lnTo>
                  <a:lnTo>
                    <a:pt x="127" y="230"/>
                  </a:lnTo>
                  <a:lnTo>
                    <a:pt x="125" y="232"/>
                  </a:lnTo>
                  <a:lnTo>
                    <a:pt x="118" y="244"/>
                  </a:lnTo>
                  <a:lnTo>
                    <a:pt x="108" y="246"/>
                  </a:lnTo>
                  <a:lnTo>
                    <a:pt x="104" y="244"/>
                  </a:lnTo>
                  <a:lnTo>
                    <a:pt x="104" y="242"/>
                  </a:lnTo>
                  <a:lnTo>
                    <a:pt x="79" y="232"/>
                  </a:lnTo>
                  <a:lnTo>
                    <a:pt x="72" y="230"/>
                  </a:lnTo>
                  <a:lnTo>
                    <a:pt x="72" y="219"/>
                  </a:lnTo>
                  <a:lnTo>
                    <a:pt x="70" y="219"/>
                  </a:lnTo>
                  <a:lnTo>
                    <a:pt x="66" y="215"/>
                  </a:lnTo>
                  <a:lnTo>
                    <a:pt x="66" y="213"/>
                  </a:lnTo>
                  <a:lnTo>
                    <a:pt x="62" y="213"/>
                  </a:lnTo>
                  <a:lnTo>
                    <a:pt x="45" y="228"/>
                  </a:lnTo>
                  <a:lnTo>
                    <a:pt x="41" y="227"/>
                  </a:lnTo>
                  <a:lnTo>
                    <a:pt x="14" y="203"/>
                  </a:lnTo>
                  <a:lnTo>
                    <a:pt x="18" y="194"/>
                  </a:lnTo>
                  <a:lnTo>
                    <a:pt x="18" y="190"/>
                  </a:lnTo>
                  <a:lnTo>
                    <a:pt x="16" y="188"/>
                  </a:lnTo>
                  <a:lnTo>
                    <a:pt x="10" y="184"/>
                  </a:lnTo>
                  <a:lnTo>
                    <a:pt x="8" y="182"/>
                  </a:lnTo>
                  <a:lnTo>
                    <a:pt x="16" y="173"/>
                  </a:lnTo>
                  <a:lnTo>
                    <a:pt x="18" y="173"/>
                  </a:lnTo>
                  <a:lnTo>
                    <a:pt x="18" y="171"/>
                  </a:lnTo>
                  <a:lnTo>
                    <a:pt x="20" y="159"/>
                  </a:lnTo>
                  <a:lnTo>
                    <a:pt x="20" y="146"/>
                  </a:lnTo>
                  <a:lnTo>
                    <a:pt x="29" y="142"/>
                  </a:lnTo>
                  <a:lnTo>
                    <a:pt x="39" y="146"/>
                  </a:lnTo>
                  <a:lnTo>
                    <a:pt x="41" y="157"/>
                  </a:lnTo>
                  <a:lnTo>
                    <a:pt x="41" y="159"/>
                  </a:lnTo>
                  <a:lnTo>
                    <a:pt x="50" y="175"/>
                  </a:lnTo>
                  <a:lnTo>
                    <a:pt x="52" y="175"/>
                  </a:lnTo>
                  <a:lnTo>
                    <a:pt x="52" y="177"/>
                  </a:lnTo>
                  <a:lnTo>
                    <a:pt x="54" y="177"/>
                  </a:lnTo>
                  <a:lnTo>
                    <a:pt x="62" y="179"/>
                  </a:lnTo>
                  <a:lnTo>
                    <a:pt x="64" y="179"/>
                  </a:lnTo>
                  <a:lnTo>
                    <a:pt x="75" y="175"/>
                  </a:lnTo>
                  <a:lnTo>
                    <a:pt x="75" y="173"/>
                  </a:lnTo>
                  <a:lnTo>
                    <a:pt x="77" y="173"/>
                  </a:lnTo>
                  <a:lnTo>
                    <a:pt x="77" y="159"/>
                  </a:lnTo>
                  <a:lnTo>
                    <a:pt x="89" y="152"/>
                  </a:lnTo>
                  <a:lnTo>
                    <a:pt x="93" y="150"/>
                  </a:lnTo>
                  <a:lnTo>
                    <a:pt x="100" y="157"/>
                  </a:lnTo>
                  <a:lnTo>
                    <a:pt x="114" y="161"/>
                  </a:lnTo>
                  <a:lnTo>
                    <a:pt x="127" y="175"/>
                  </a:lnTo>
                  <a:lnTo>
                    <a:pt x="127" y="177"/>
                  </a:lnTo>
                  <a:lnTo>
                    <a:pt x="131" y="177"/>
                  </a:lnTo>
                  <a:lnTo>
                    <a:pt x="166" y="173"/>
                  </a:lnTo>
                  <a:lnTo>
                    <a:pt x="175" y="169"/>
                  </a:lnTo>
                  <a:lnTo>
                    <a:pt x="187" y="159"/>
                  </a:lnTo>
                  <a:lnTo>
                    <a:pt x="196" y="163"/>
                  </a:lnTo>
                  <a:lnTo>
                    <a:pt x="198" y="163"/>
                  </a:lnTo>
                  <a:lnTo>
                    <a:pt x="227" y="157"/>
                  </a:lnTo>
                  <a:lnTo>
                    <a:pt x="229" y="157"/>
                  </a:lnTo>
                  <a:lnTo>
                    <a:pt x="237" y="152"/>
                  </a:lnTo>
                  <a:lnTo>
                    <a:pt x="248" y="161"/>
                  </a:lnTo>
                  <a:lnTo>
                    <a:pt x="248" y="163"/>
                  </a:lnTo>
                  <a:lnTo>
                    <a:pt x="250" y="163"/>
                  </a:lnTo>
                  <a:lnTo>
                    <a:pt x="269" y="159"/>
                  </a:lnTo>
                  <a:lnTo>
                    <a:pt x="273" y="157"/>
                  </a:lnTo>
                  <a:lnTo>
                    <a:pt x="275" y="167"/>
                  </a:lnTo>
                  <a:lnTo>
                    <a:pt x="277" y="167"/>
                  </a:lnTo>
                  <a:lnTo>
                    <a:pt x="283" y="175"/>
                  </a:lnTo>
                  <a:lnTo>
                    <a:pt x="290" y="180"/>
                  </a:lnTo>
                  <a:lnTo>
                    <a:pt x="294" y="180"/>
                  </a:lnTo>
                  <a:lnTo>
                    <a:pt x="300" y="177"/>
                  </a:lnTo>
                  <a:lnTo>
                    <a:pt x="300" y="175"/>
                  </a:lnTo>
                  <a:lnTo>
                    <a:pt x="302" y="175"/>
                  </a:lnTo>
                  <a:lnTo>
                    <a:pt x="302" y="125"/>
                  </a:lnTo>
                  <a:lnTo>
                    <a:pt x="288" y="100"/>
                  </a:lnTo>
                  <a:lnTo>
                    <a:pt x="296" y="92"/>
                  </a:lnTo>
                  <a:lnTo>
                    <a:pt x="333" y="84"/>
                  </a:lnTo>
                  <a:lnTo>
                    <a:pt x="335" y="84"/>
                  </a:lnTo>
                  <a:lnTo>
                    <a:pt x="336" y="83"/>
                  </a:lnTo>
                  <a:lnTo>
                    <a:pt x="340" y="77"/>
                  </a:lnTo>
                  <a:lnTo>
                    <a:pt x="346" y="56"/>
                  </a:lnTo>
                  <a:lnTo>
                    <a:pt x="350" y="50"/>
                  </a:lnTo>
                  <a:lnTo>
                    <a:pt x="352" y="54"/>
                  </a:lnTo>
                  <a:lnTo>
                    <a:pt x="354" y="56"/>
                  </a:lnTo>
                  <a:lnTo>
                    <a:pt x="367" y="65"/>
                  </a:lnTo>
                  <a:lnTo>
                    <a:pt x="369" y="65"/>
                  </a:lnTo>
                  <a:lnTo>
                    <a:pt x="400" y="69"/>
                  </a:lnTo>
                  <a:lnTo>
                    <a:pt x="402" y="69"/>
                  </a:lnTo>
                  <a:lnTo>
                    <a:pt x="402" y="67"/>
                  </a:lnTo>
                  <a:lnTo>
                    <a:pt x="404" y="67"/>
                  </a:lnTo>
                  <a:lnTo>
                    <a:pt x="404" y="52"/>
                  </a:lnTo>
                  <a:lnTo>
                    <a:pt x="419" y="46"/>
                  </a:lnTo>
                  <a:lnTo>
                    <a:pt x="448" y="44"/>
                  </a:lnTo>
                  <a:lnTo>
                    <a:pt x="450" y="44"/>
                  </a:lnTo>
                  <a:lnTo>
                    <a:pt x="459" y="40"/>
                  </a:lnTo>
                  <a:lnTo>
                    <a:pt x="461" y="38"/>
                  </a:lnTo>
                  <a:lnTo>
                    <a:pt x="475" y="19"/>
                  </a:lnTo>
                  <a:lnTo>
                    <a:pt x="475" y="11"/>
                  </a:lnTo>
                  <a:lnTo>
                    <a:pt x="484" y="8"/>
                  </a:lnTo>
                  <a:lnTo>
                    <a:pt x="511" y="11"/>
                  </a:lnTo>
                  <a:lnTo>
                    <a:pt x="546" y="29"/>
                  </a:lnTo>
                  <a:lnTo>
                    <a:pt x="571" y="36"/>
                  </a:lnTo>
                  <a:lnTo>
                    <a:pt x="600" y="40"/>
                  </a:lnTo>
                  <a:lnTo>
                    <a:pt x="619" y="48"/>
                  </a:lnTo>
                  <a:lnTo>
                    <a:pt x="626" y="56"/>
                  </a:lnTo>
                  <a:lnTo>
                    <a:pt x="630" y="83"/>
                  </a:lnTo>
                  <a:lnTo>
                    <a:pt x="644" y="123"/>
                  </a:lnTo>
                  <a:lnTo>
                    <a:pt x="646" y="152"/>
                  </a:lnTo>
                  <a:lnTo>
                    <a:pt x="646" y="165"/>
                  </a:lnTo>
                  <a:lnTo>
                    <a:pt x="642" y="177"/>
                  </a:lnTo>
                  <a:lnTo>
                    <a:pt x="636" y="179"/>
                  </a:lnTo>
                  <a:lnTo>
                    <a:pt x="630" y="175"/>
                  </a:lnTo>
                  <a:lnTo>
                    <a:pt x="630" y="173"/>
                  </a:lnTo>
                  <a:lnTo>
                    <a:pt x="623" y="169"/>
                  </a:lnTo>
                  <a:lnTo>
                    <a:pt x="613" y="161"/>
                  </a:lnTo>
                  <a:lnTo>
                    <a:pt x="613" y="159"/>
                  </a:lnTo>
                  <a:lnTo>
                    <a:pt x="611" y="159"/>
                  </a:lnTo>
                  <a:lnTo>
                    <a:pt x="601" y="161"/>
                  </a:lnTo>
                  <a:lnTo>
                    <a:pt x="600" y="161"/>
                  </a:lnTo>
                  <a:lnTo>
                    <a:pt x="600" y="163"/>
                  </a:lnTo>
                  <a:lnTo>
                    <a:pt x="598" y="163"/>
                  </a:lnTo>
                  <a:lnTo>
                    <a:pt x="598" y="177"/>
                  </a:lnTo>
                  <a:lnTo>
                    <a:pt x="605" y="184"/>
                  </a:lnTo>
                  <a:lnTo>
                    <a:pt x="601" y="196"/>
                  </a:lnTo>
                  <a:lnTo>
                    <a:pt x="600" y="202"/>
                  </a:lnTo>
                  <a:lnTo>
                    <a:pt x="590" y="205"/>
                  </a:lnTo>
                  <a:lnTo>
                    <a:pt x="590" y="207"/>
                  </a:lnTo>
                  <a:lnTo>
                    <a:pt x="584" y="213"/>
                  </a:lnTo>
                  <a:lnTo>
                    <a:pt x="582" y="213"/>
                  </a:lnTo>
                  <a:lnTo>
                    <a:pt x="582" y="232"/>
                  </a:lnTo>
                  <a:lnTo>
                    <a:pt x="586" y="238"/>
                  </a:lnTo>
                  <a:lnTo>
                    <a:pt x="586" y="248"/>
                  </a:lnTo>
                  <a:lnTo>
                    <a:pt x="580" y="255"/>
                  </a:lnTo>
                  <a:lnTo>
                    <a:pt x="571" y="259"/>
                  </a:lnTo>
                  <a:lnTo>
                    <a:pt x="565" y="261"/>
                  </a:lnTo>
                  <a:lnTo>
                    <a:pt x="565" y="263"/>
                  </a:lnTo>
                  <a:lnTo>
                    <a:pt x="563" y="263"/>
                  </a:lnTo>
                  <a:lnTo>
                    <a:pt x="569" y="2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36" name="Freeform 124"/>
            <p:cNvSpPr>
              <a:spLocks/>
            </p:cNvSpPr>
            <p:nvPr/>
          </p:nvSpPr>
          <p:spPr bwMode="auto">
            <a:xfrm>
              <a:off x="3581" y="1680"/>
              <a:ext cx="23" cy="37"/>
            </a:xfrm>
            <a:custGeom>
              <a:avLst/>
              <a:gdLst>
                <a:gd name="T0" fmla="*/ 16 w 20"/>
                <a:gd name="T1" fmla="*/ 0 h 37"/>
                <a:gd name="T2" fmla="*/ 23 w 20"/>
                <a:gd name="T3" fmla="*/ 0 h 37"/>
                <a:gd name="T4" fmla="*/ 23 w 20"/>
                <a:gd name="T5" fmla="*/ 14 h 37"/>
                <a:gd name="T6" fmla="*/ 7 w 20"/>
                <a:gd name="T7" fmla="*/ 37 h 37"/>
                <a:gd name="T8" fmla="*/ 0 w 20"/>
                <a:gd name="T9" fmla="*/ 37 h 37"/>
                <a:gd name="T10" fmla="*/ 0 w 20"/>
                <a:gd name="T11" fmla="*/ 19 h 37"/>
                <a:gd name="T12" fmla="*/ 7 w 20"/>
                <a:gd name="T13" fmla="*/ 4 h 37"/>
                <a:gd name="T14" fmla="*/ 16 w 20"/>
                <a:gd name="T15" fmla="*/ 0 h 3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"/>
                <a:gd name="T25" fmla="*/ 0 h 37"/>
                <a:gd name="T26" fmla="*/ 20 w 20"/>
                <a:gd name="T27" fmla="*/ 37 h 3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" h="37">
                  <a:moveTo>
                    <a:pt x="14" y="0"/>
                  </a:moveTo>
                  <a:lnTo>
                    <a:pt x="20" y="0"/>
                  </a:lnTo>
                  <a:lnTo>
                    <a:pt x="20" y="14"/>
                  </a:lnTo>
                  <a:lnTo>
                    <a:pt x="6" y="37"/>
                  </a:lnTo>
                  <a:lnTo>
                    <a:pt x="0" y="37"/>
                  </a:lnTo>
                  <a:lnTo>
                    <a:pt x="0" y="19"/>
                  </a:lnTo>
                  <a:lnTo>
                    <a:pt x="6" y="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37" name="Freeform 125"/>
            <p:cNvSpPr>
              <a:spLocks/>
            </p:cNvSpPr>
            <p:nvPr/>
          </p:nvSpPr>
          <p:spPr bwMode="auto">
            <a:xfrm>
              <a:off x="3797" y="1770"/>
              <a:ext cx="23" cy="16"/>
            </a:xfrm>
            <a:custGeom>
              <a:avLst/>
              <a:gdLst>
                <a:gd name="T0" fmla="*/ 7 w 20"/>
                <a:gd name="T1" fmla="*/ 16 h 16"/>
                <a:gd name="T2" fmla="*/ 0 w 20"/>
                <a:gd name="T3" fmla="*/ 6 h 16"/>
                <a:gd name="T4" fmla="*/ 12 w 20"/>
                <a:gd name="T5" fmla="*/ 0 h 16"/>
                <a:gd name="T6" fmla="*/ 18 w 20"/>
                <a:gd name="T7" fmla="*/ 4 h 16"/>
                <a:gd name="T8" fmla="*/ 23 w 20"/>
                <a:gd name="T9" fmla="*/ 14 h 16"/>
                <a:gd name="T10" fmla="*/ 18 w 20"/>
                <a:gd name="T11" fmla="*/ 16 h 16"/>
                <a:gd name="T12" fmla="*/ 7 w 20"/>
                <a:gd name="T13" fmla="*/ 16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16"/>
                <a:gd name="T23" fmla="*/ 20 w 20"/>
                <a:gd name="T24" fmla="*/ 16 h 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16">
                  <a:moveTo>
                    <a:pt x="6" y="16"/>
                  </a:moveTo>
                  <a:lnTo>
                    <a:pt x="0" y="6"/>
                  </a:lnTo>
                  <a:lnTo>
                    <a:pt x="10" y="0"/>
                  </a:lnTo>
                  <a:lnTo>
                    <a:pt x="16" y="4"/>
                  </a:lnTo>
                  <a:lnTo>
                    <a:pt x="20" y="14"/>
                  </a:lnTo>
                  <a:lnTo>
                    <a:pt x="16" y="16"/>
                  </a:lnTo>
                  <a:lnTo>
                    <a:pt x="6" y="16"/>
                  </a:lnTo>
                  <a:close/>
                </a:path>
              </a:pathLst>
            </a:custGeom>
            <a:solidFill>
              <a:srgbClr val="F21C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38" name="Freeform 126"/>
            <p:cNvSpPr>
              <a:spLocks/>
            </p:cNvSpPr>
            <p:nvPr/>
          </p:nvSpPr>
          <p:spPr bwMode="auto">
            <a:xfrm>
              <a:off x="3794" y="1767"/>
              <a:ext cx="30" cy="23"/>
            </a:xfrm>
            <a:custGeom>
              <a:avLst/>
              <a:gdLst>
                <a:gd name="T0" fmla="*/ 12 w 27"/>
                <a:gd name="T1" fmla="*/ 15 h 23"/>
                <a:gd name="T2" fmla="*/ 10 w 27"/>
                <a:gd name="T3" fmla="*/ 11 h 23"/>
                <a:gd name="T4" fmla="*/ 14 w 27"/>
                <a:gd name="T5" fmla="*/ 7 h 23"/>
                <a:gd name="T6" fmla="*/ 17 w 27"/>
                <a:gd name="T7" fmla="*/ 9 h 23"/>
                <a:gd name="T8" fmla="*/ 23 w 27"/>
                <a:gd name="T9" fmla="*/ 15 h 23"/>
                <a:gd name="T10" fmla="*/ 21 w 27"/>
                <a:gd name="T11" fmla="*/ 15 h 23"/>
                <a:gd name="T12" fmla="*/ 12 w 27"/>
                <a:gd name="T13" fmla="*/ 15 h 23"/>
                <a:gd name="T14" fmla="*/ 10 w 27"/>
                <a:gd name="T15" fmla="*/ 23 h 23"/>
                <a:gd name="T16" fmla="*/ 21 w 27"/>
                <a:gd name="T17" fmla="*/ 23 h 23"/>
                <a:gd name="T18" fmla="*/ 23 w 27"/>
                <a:gd name="T19" fmla="*/ 23 h 23"/>
                <a:gd name="T20" fmla="*/ 28 w 27"/>
                <a:gd name="T21" fmla="*/ 21 h 23"/>
                <a:gd name="T22" fmla="*/ 30 w 27"/>
                <a:gd name="T23" fmla="*/ 19 h 23"/>
                <a:gd name="T24" fmla="*/ 30 w 27"/>
                <a:gd name="T25" fmla="*/ 15 h 23"/>
                <a:gd name="T26" fmla="*/ 26 w 27"/>
                <a:gd name="T27" fmla="*/ 5 h 23"/>
                <a:gd name="T28" fmla="*/ 23 w 27"/>
                <a:gd name="T29" fmla="*/ 3 h 23"/>
                <a:gd name="T30" fmla="*/ 17 w 27"/>
                <a:gd name="T31" fmla="*/ 0 h 23"/>
                <a:gd name="T32" fmla="*/ 12 w 27"/>
                <a:gd name="T33" fmla="*/ 0 h 23"/>
                <a:gd name="T34" fmla="*/ 2 w 27"/>
                <a:gd name="T35" fmla="*/ 5 h 23"/>
                <a:gd name="T36" fmla="*/ 2 w 27"/>
                <a:gd name="T37" fmla="*/ 7 h 23"/>
                <a:gd name="T38" fmla="*/ 0 w 27"/>
                <a:gd name="T39" fmla="*/ 7 h 23"/>
                <a:gd name="T40" fmla="*/ 0 w 27"/>
                <a:gd name="T41" fmla="*/ 11 h 23"/>
                <a:gd name="T42" fmla="*/ 6 w 27"/>
                <a:gd name="T43" fmla="*/ 21 h 23"/>
                <a:gd name="T44" fmla="*/ 8 w 27"/>
                <a:gd name="T45" fmla="*/ 21 h 23"/>
                <a:gd name="T46" fmla="*/ 8 w 27"/>
                <a:gd name="T47" fmla="*/ 23 h 23"/>
                <a:gd name="T48" fmla="*/ 10 w 27"/>
                <a:gd name="T49" fmla="*/ 23 h 23"/>
                <a:gd name="T50" fmla="*/ 12 w 27"/>
                <a:gd name="T51" fmla="*/ 15 h 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7"/>
                <a:gd name="T79" fmla="*/ 0 h 23"/>
                <a:gd name="T80" fmla="*/ 27 w 27"/>
                <a:gd name="T81" fmla="*/ 23 h 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7" h="23">
                  <a:moveTo>
                    <a:pt x="11" y="15"/>
                  </a:moveTo>
                  <a:lnTo>
                    <a:pt x="9" y="11"/>
                  </a:lnTo>
                  <a:lnTo>
                    <a:pt x="13" y="7"/>
                  </a:lnTo>
                  <a:lnTo>
                    <a:pt x="15" y="9"/>
                  </a:lnTo>
                  <a:lnTo>
                    <a:pt x="21" y="15"/>
                  </a:lnTo>
                  <a:lnTo>
                    <a:pt x="19" y="15"/>
                  </a:lnTo>
                  <a:lnTo>
                    <a:pt x="11" y="15"/>
                  </a:lnTo>
                  <a:lnTo>
                    <a:pt x="9" y="23"/>
                  </a:lnTo>
                  <a:lnTo>
                    <a:pt x="19" y="23"/>
                  </a:lnTo>
                  <a:lnTo>
                    <a:pt x="21" y="23"/>
                  </a:lnTo>
                  <a:lnTo>
                    <a:pt x="25" y="21"/>
                  </a:lnTo>
                  <a:lnTo>
                    <a:pt x="27" y="19"/>
                  </a:lnTo>
                  <a:lnTo>
                    <a:pt x="27" y="15"/>
                  </a:lnTo>
                  <a:lnTo>
                    <a:pt x="23" y="5"/>
                  </a:lnTo>
                  <a:lnTo>
                    <a:pt x="21" y="3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2" y="5"/>
                  </a:lnTo>
                  <a:lnTo>
                    <a:pt x="2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5" y="21"/>
                  </a:lnTo>
                  <a:lnTo>
                    <a:pt x="7" y="21"/>
                  </a:lnTo>
                  <a:lnTo>
                    <a:pt x="7" y="23"/>
                  </a:lnTo>
                  <a:lnTo>
                    <a:pt x="9" y="23"/>
                  </a:lnTo>
                  <a:lnTo>
                    <a:pt x="11" y="15"/>
                  </a:lnTo>
                  <a:close/>
                </a:path>
              </a:pathLst>
            </a:custGeom>
            <a:solidFill>
              <a:srgbClr val="F21C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39" name="Freeform 127"/>
            <p:cNvSpPr>
              <a:spLocks/>
            </p:cNvSpPr>
            <p:nvPr/>
          </p:nvSpPr>
          <p:spPr bwMode="auto">
            <a:xfrm>
              <a:off x="3977" y="1767"/>
              <a:ext cx="43" cy="49"/>
            </a:xfrm>
            <a:custGeom>
              <a:avLst/>
              <a:gdLst>
                <a:gd name="T0" fmla="*/ 10 w 38"/>
                <a:gd name="T1" fmla="*/ 1 h 49"/>
                <a:gd name="T2" fmla="*/ 15 w 38"/>
                <a:gd name="T3" fmla="*/ 0 h 49"/>
                <a:gd name="T4" fmla="*/ 41 w 38"/>
                <a:gd name="T5" fmla="*/ 17 h 49"/>
                <a:gd name="T6" fmla="*/ 37 w 38"/>
                <a:gd name="T7" fmla="*/ 28 h 49"/>
                <a:gd name="T8" fmla="*/ 43 w 38"/>
                <a:gd name="T9" fmla="*/ 42 h 49"/>
                <a:gd name="T10" fmla="*/ 41 w 38"/>
                <a:gd name="T11" fmla="*/ 49 h 49"/>
                <a:gd name="T12" fmla="*/ 26 w 38"/>
                <a:gd name="T13" fmla="*/ 44 h 49"/>
                <a:gd name="T14" fmla="*/ 15 w 38"/>
                <a:gd name="T15" fmla="*/ 49 h 49"/>
                <a:gd name="T16" fmla="*/ 9 w 38"/>
                <a:gd name="T17" fmla="*/ 48 h 49"/>
                <a:gd name="T18" fmla="*/ 0 w 38"/>
                <a:gd name="T19" fmla="*/ 38 h 49"/>
                <a:gd name="T20" fmla="*/ 9 w 38"/>
                <a:gd name="T21" fmla="*/ 25 h 49"/>
                <a:gd name="T22" fmla="*/ 19 w 38"/>
                <a:gd name="T23" fmla="*/ 23 h 49"/>
                <a:gd name="T24" fmla="*/ 22 w 38"/>
                <a:gd name="T25" fmla="*/ 19 h 49"/>
                <a:gd name="T26" fmla="*/ 15 w 38"/>
                <a:gd name="T27" fmla="*/ 15 h 49"/>
                <a:gd name="T28" fmla="*/ 9 w 38"/>
                <a:gd name="T29" fmla="*/ 13 h 49"/>
                <a:gd name="T30" fmla="*/ 10 w 38"/>
                <a:gd name="T31" fmla="*/ 1 h 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8"/>
                <a:gd name="T49" fmla="*/ 0 h 49"/>
                <a:gd name="T50" fmla="*/ 38 w 38"/>
                <a:gd name="T51" fmla="*/ 49 h 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8" h="49">
                  <a:moveTo>
                    <a:pt x="9" y="1"/>
                  </a:moveTo>
                  <a:lnTo>
                    <a:pt x="13" y="0"/>
                  </a:lnTo>
                  <a:lnTo>
                    <a:pt x="36" y="17"/>
                  </a:lnTo>
                  <a:lnTo>
                    <a:pt x="33" y="28"/>
                  </a:lnTo>
                  <a:lnTo>
                    <a:pt x="38" y="42"/>
                  </a:lnTo>
                  <a:lnTo>
                    <a:pt x="36" y="49"/>
                  </a:lnTo>
                  <a:lnTo>
                    <a:pt x="23" y="44"/>
                  </a:lnTo>
                  <a:lnTo>
                    <a:pt x="13" y="49"/>
                  </a:lnTo>
                  <a:lnTo>
                    <a:pt x="8" y="48"/>
                  </a:lnTo>
                  <a:lnTo>
                    <a:pt x="0" y="38"/>
                  </a:lnTo>
                  <a:lnTo>
                    <a:pt x="8" y="25"/>
                  </a:lnTo>
                  <a:lnTo>
                    <a:pt x="17" y="23"/>
                  </a:lnTo>
                  <a:lnTo>
                    <a:pt x="19" y="19"/>
                  </a:lnTo>
                  <a:lnTo>
                    <a:pt x="13" y="15"/>
                  </a:lnTo>
                  <a:lnTo>
                    <a:pt x="8" y="13"/>
                  </a:lnTo>
                  <a:lnTo>
                    <a:pt x="9" y="1"/>
                  </a:lnTo>
                  <a:close/>
                </a:path>
              </a:pathLst>
            </a:custGeom>
            <a:solidFill>
              <a:srgbClr val="F21C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40" name="Freeform 128"/>
            <p:cNvSpPr>
              <a:spLocks/>
            </p:cNvSpPr>
            <p:nvPr/>
          </p:nvSpPr>
          <p:spPr bwMode="auto">
            <a:xfrm>
              <a:off x="3973" y="1763"/>
              <a:ext cx="52" cy="57"/>
            </a:xfrm>
            <a:custGeom>
              <a:avLst/>
              <a:gdLst>
                <a:gd name="T0" fmla="*/ 17 w 46"/>
                <a:gd name="T1" fmla="*/ 7 h 57"/>
                <a:gd name="T2" fmla="*/ 19 w 46"/>
                <a:gd name="T3" fmla="*/ 7 h 57"/>
                <a:gd name="T4" fmla="*/ 42 w 46"/>
                <a:gd name="T5" fmla="*/ 23 h 57"/>
                <a:gd name="T6" fmla="*/ 37 w 46"/>
                <a:gd name="T7" fmla="*/ 30 h 57"/>
                <a:gd name="T8" fmla="*/ 37 w 46"/>
                <a:gd name="T9" fmla="*/ 34 h 57"/>
                <a:gd name="T10" fmla="*/ 43 w 46"/>
                <a:gd name="T11" fmla="*/ 46 h 57"/>
                <a:gd name="T12" fmla="*/ 43 w 46"/>
                <a:gd name="T13" fmla="*/ 48 h 57"/>
                <a:gd name="T14" fmla="*/ 33 w 46"/>
                <a:gd name="T15" fmla="*/ 44 h 57"/>
                <a:gd name="T16" fmla="*/ 28 w 46"/>
                <a:gd name="T17" fmla="*/ 44 h 57"/>
                <a:gd name="T18" fmla="*/ 19 w 46"/>
                <a:gd name="T19" fmla="*/ 50 h 57"/>
                <a:gd name="T20" fmla="*/ 15 w 46"/>
                <a:gd name="T21" fmla="*/ 48 h 57"/>
                <a:gd name="T22" fmla="*/ 9 w 46"/>
                <a:gd name="T23" fmla="*/ 42 h 57"/>
                <a:gd name="T24" fmla="*/ 15 w 46"/>
                <a:gd name="T25" fmla="*/ 32 h 57"/>
                <a:gd name="T26" fmla="*/ 24 w 46"/>
                <a:gd name="T27" fmla="*/ 30 h 57"/>
                <a:gd name="T28" fmla="*/ 26 w 46"/>
                <a:gd name="T29" fmla="*/ 30 h 57"/>
                <a:gd name="T30" fmla="*/ 28 w 46"/>
                <a:gd name="T31" fmla="*/ 29 h 57"/>
                <a:gd name="T32" fmla="*/ 31 w 46"/>
                <a:gd name="T33" fmla="*/ 25 h 57"/>
                <a:gd name="T34" fmla="*/ 31 w 46"/>
                <a:gd name="T35" fmla="*/ 21 h 57"/>
                <a:gd name="T36" fmla="*/ 28 w 46"/>
                <a:gd name="T37" fmla="*/ 21 h 57"/>
                <a:gd name="T38" fmla="*/ 28 w 46"/>
                <a:gd name="T39" fmla="*/ 19 h 57"/>
                <a:gd name="T40" fmla="*/ 21 w 46"/>
                <a:gd name="T41" fmla="*/ 15 h 57"/>
                <a:gd name="T42" fmla="*/ 17 w 46"/>
                <a:gd name="T43" fmla="*/ 15 h 57"/>
                <a:gd name="T44" fmla="*/ 17 w 46"/>
                <a:gd name="T45" fmla="*/ 7 h 57"/>
                <a:gd name="T46" fmla="*/ 11 w 46"/>
                <a:gd name="T47" fmla="*/ 5 h 57"/>
                <a:gd name="T48" fmla="*/ 9 w 46"/>
                <a:gd name="T49" fmla="*/ 17 h 57"/>
                <a:gd name="T50" fmla="*/ 9 w 46"/>
                <a:gd name="T51" fmla="*/ 19 h 57"/>
                <a:gd name="T52" fmla="*/ 11 w 46"/>
                <a:gd name="T53" fmla="*/ 19 h 57"/>
                <a:gd name="T54" fmla="*/ 11 w 46"/>
                <a:gd name="T55" fmla="*/ 21 h 57"/>
                <a:gd name="T56" fmla="*/ 17 w 46"/>
                <a:gd name="T57" fmla="*/ 23 h 57"/>
                <a:gd name="T58" fmla="*/ 24 w 46"/>
                <a:gd name="T59" fmla="*/ 23 h 57"/>
                <a:gd name="T60" fmla="*/ 21 w 46"/>
                <a:gd name="T61" fmla="*/ 25 h 57"/>
                <a:gd name="T62" fmla="*/ 11 w 46"/>
                <a:gd name="T63" fmla="*/ 25 h 57"/>
                <a:gd name="T64" fmla="*/ 11 w 46"/>
                <a:gd name="T65" fmla="*/ 27 h 57"/>
                <a:gd name="T66" fmla="*/ 9 w 46"/>
                <a:gd name="T67" fmla="*/ 27 h 57"/>
                <a:gd name="T68" fmla="*/ 0 w 46"/>
                <a:gd name="T69" fmla="*/ 40 h 57"/>
                <a:gd name="T70" fmla="*/ 0 w 46"/>
                <a:gd name="T71" fmla="*/ 44 h 57"/>
                <a:gd name="T72" fmla="*/ 9 w 46"/>
                <a:gd name="T73" fmla="*/ 53 h 57"/>
                <a:gd name="T74" fmla="*/ 11 w 46"/>
                <a:gd name="T75" fmla="*/ 53 h 57"/>
                <a:gd name="T76" fmla="*/ 11 w 46"/>
                <a:gd name="T77" fmla="*/ 55 h 57"/>
                <a:gd name="T78" fmla="*/ 17 w 46"/>
                <a:gd name="T79" fmla="*/ 57 h 57"/>
                <a:gd name="T80" fmla="*/ 21 w 46"/>
                <a:gd name="T81" fmla="*/ 57 h 57"/>
                <a:gd name="T82" fmla="*/ 31 w 46"/>
                <a:gd name="T83" fmla="*/ 52 h 57"/>
                <a:gd name="T84" fmla="*/ 43 w 46"/>
                <a:gd name="T85" fmla="*/ 57 h 57"/>
                <a:gd name="T86" fmla="*/ 47 w 46"/>
                <a:gd name="T87" fmla="*/ 57 h 57"/>
                <a:gd name="T88" fmla="*/ 47 w 46"/>
                <a:gd name="T89" fmla="*/ 55 h 57"/>
                <a:gd name="T90" fmla="*/ 50 w 46"/>
                <a:gd name="T91" fmla="*/ 55 h 57"/>
                <a:gd name="T92" fmla="*/ 50 w 46"/>
                <a:gd name="T93" fmla="*/ 53 h 57"/>
                <a:gd name="T94" fmla="*/ 52 w 46"/>
                <a:gd name="T95" fmla="*/ 46 h 57"/>
                <a:gd name="T96" fmla="*/ 52 w 46"/>
                <a:gd name="T97" fmla="*/ 44 h 57"/>
                <a:gd name="T98" fmla="*/ 45 w 46"/>
                <a:gd name="T99" fmla="*/ 32 h 57"/>
                <a:gd name="T100" fmla="*/ 50 w 46"/>
                <a:gd name="T101" fmla="*/ 23 h 57"/>
                <a:gd name="T102" fmla="*/ 50 w 46"/>
                <a:gd name="T103" fmla="*/ 19 h 57"/>
                <a:gd name="T104" fmla="*/ 47 w 46"/>
                <a:gd name="T105" fmla="*/ 17 h 57"/>
                <a:gd name="T106" fmla="*/ 21 w 46"/>
                <a:gd name="T107" fmla="*/ 0 h 57"/>
                <a:gd name="T108" fmla="*/ 17 w 46"/>
                <a:gd name="T109" fmla="*/ 0 h 57"/>
                <a:gd name="T110" fmla="*/ 14 w 46"/>
                <a:gd name="T111" fmla="*/ 2 h 57"/>
                <a:gd name="T112" fmla="*/ 11 w 46"/>
                <a:gd name="T113" fmla="*/ 4 h 57"/>
                <a:gd name="T114" fmla="*/ 11 w 46"/>
                <a:gd name="T115" fmla="*/ 5 h 57"/>
                <a:gd name="T116" fmla="*/ 17 w 46"/>
                <a:gd name="T117" fmla="*/ 7 h 5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6"/>
                <a:gd name="T178" fmla="*/ 0 h 57"/>
                <a:gd name="T179" fmla="*/ 46 w 46"/>
                <a:gd name="T180" fmla="*/ 57 h 5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6" h="57">
                  <a:moveTo>
                    <a:pt x="15" y="7"/>
                  </a:moveTo>
                  <a:lnTo>
                    <a:pt x="17" y="7"/>
                  </a:lnTo>
                  <a:lnTo>
                    <a:pt x="37" y="23"/>
                  </a:lnTo>
                  <a:lnTo>
                    <a:pt x="33" y="30"/>
                  </a:lnTo>
                  <a:lnTo>
                    <a:pt x="33" y="34"/>
                  </a:lnTo>
                  <a:lnTo>
                    <a:pt x="38" y="46"/>
                  </a:lnTo>
                  <a:lnTo>
                    <a:pt x="38" y="48"/>
                  </a:lnTo>
                  <a:lnTo>
                    <a:pt x="29" y="44"/>
                  </a:lnTo>
                  <a:lnTo>
                    <a:pt x="25" y="44"/>
                  </a:lnTo>
                  <a:lnTo>
                    <a:pt x="17" y="50"/>
                  </a:lnTo>
                  <a:lnTo>
                    <a:pt x="13" y="48"/>
                  </a:lnTo>
                  <a:lnTo>
                    <a:pt x="8" y="42"/>
                  </a:lnTo>
                  <a:lnTo>
                    <a:pt x="13" y="32"/>
                  </a:lnTo>
                  <a:lnTo>
                    <a:pt x="21" y="30"/>
                  </a:lnTo>
                  <a:lnTo>
                    <a:pt x="23" y="30"/>
                  </a:lnTo>
                  <a:lnTo>
                    <a:pt x="25" y="29"/>
                  </a:lnTo>
                  <a:lnTo>
                    <a:pt x="27" y="25"/>
                  </a:lnTo>
                  <a:lnTo>
                    <a:pt x="27" y="21"/>
                  </a:lnTo>
                  <a:lnTo>
                    <a:pt x="25" y="21"/>
                  </a:lnTo>
                  <a:lnTo>
                    <a:pt x="25" y="19"/>
                  </a:lnTo>
                  <a:lnTo>
                    <a:pt x="19" y="15"/>
                  </a:lnTo>
                  <a:lnTo>
                    <a:pt x="15" y="15"/>
                  </a:lnTo>
                  <a:lnTo>
                    <a:pt x="15" y="7"/>
                  </a:lnTo>
                  <a:lnTo>
                    <a:pt x="10" y="5"/>
                  </a:lnTo>
                  <a:lnTo>
                    <a:pt x="8" y="17"/>
                  </a:lnTo>
                  <a:lnTo>
                    <a:pt x="8" y="19"/>
                  </a:lnTo>
                  <a:lnTo>
                    <a:pt x="10" y="19"/>
                  </a:lnTo>
                  <a:lnTo>
                    <a:pt x="10" y="21"/>
                  </a:lnTo>
                  <a:lnTo>
                    <a:pt x="15" y="23"/>
                  </a:lnTo>
                  <a:lnTo>
                    <a:pt x="21" y="23"/>
                  </a:lnTo>
                  <a:lnTo>
                    <a:pt x="19" y="25"/>
                  </a:lnTo>
                  <a:lnTo>
                    <a:pt x="10" y="25"/>
                  </a:lnTo>
                  <a:lnTo>
                    <a:pt x="10" y="27"/>
                  </a:lnTo>
                  <a:lnTo>
                    <a:pt x="8" y="27"/>
                  </a:lnTo>
                  <a:lnTo>
                    <a:pt x="0" y="40"/>
                  </a:lnTo>
                  <a:lnTo>
                    <a:pt x="0" y="44"/>
                  </a:lnTo>
                  <a:lnTo>
                    <a:pt x="8" y="53"/>
                  </a:lnTo>
                  <a:lnTo>
                    <a:pt x="10" y="53"/>
                  </a:lnTo>
                  <a:lnTo>
                    <a:pt x="10" y="55"/>
                  </a:lnTo>
                  <a:lnTo>
                    <a:pt x="15" y="57"/>
                  </a:lnTo>
                  <a:lnTo>
                    <a:pt x="19" y="57"/>
                  </a:lnTo>
                  <a:lnTo>
                    <a:pt x="27" y="52"/>
                  </a:lnTo>
                  <a:lnTo>
                    <a:pt x="38" y="57"/>
                  </a:lnTo>
                  <a:lnTo>
                    <a:pt x="42" y="57"/>
                  </a:lnTo>
                  <a:lnTo>
                    <a:pt x="42" y="55"/>
                  </a:lnTo>
                  <a:lnTo>
                    <a:pt x="44" y="55"/>
                  </a:lnTo>
                  <a:lnTo>
                    <a:pt x="44" y="53"/>
                  </a:lnTo>
                  <a:lnTo>
                    <a:pt x="46" y="46"/>
                  </a:lnTo>
                  <a:lnTo>
                    <a:pt x="46" y="44"/>
                  </a:lnTo>
                  <a:lnTo>
                    <a:pt x="40" y="32"/>
                  </a:lnTo>
                  <a:lnTo>
                    <a:pt x="44" y="23"/>
                  </a:lnTo>
                  <a:lnTo>
                    <a:pt x="44" y="19"/>
                  </a:lnTo>
                  <a:lnTo>
                    <a:pt x="42" y="17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10" y="5"/>
                  </a:lnTo>
                  <a:lnTo>
                    <a:pt x="15" y="7"/>
                  </a:lnTo>
                  <a:close/>
                </a:path>
              </a:pathLst>
            </a:custGeom>
            <a:solidFill>
              <a:srgbClr val="F21C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41" name="Freeform 129"/>
            <p:cNvSpPr>
              <a:spLocks/>
            </p:cNvSpPr>
            <p:nvPr/>
          </p:nvSpPr>
          <p:spPr bwMode="auto">
            <a:xfrm>
              <a:off x="3280" y="1692"/>
              <a:ext cx="825" cy="988"/>
            </a:xfrm>
            <a:custGeom>
              <a:avLst/>
              <a:gdLst>
                <a:gd name="T0" fmla="*/ 795 w 733"/>
                <a:gd name="T1" fmla="*/ 577 h 987"/>
                <a:gd name="T2" fmla="*/ 745 w 733"/>
                <a:gd name="T3" fmla="*/ 573 h 987"/>
                <a:gd name="T4" fmla="*/ 674 w 733"/>
                <a:gd name="T5" fmla="*/ 594 h 987"/>
                <a:gd name="T6" fmla="*/ 590 w 733"/>
                <a:gd name="T7" fmla="*/ 613 h 987"/>
                <a:gd name="T8" fmla="*/ 546 w 733"/>
                <a:gd name="T9" fmla="*/ 629 h 987"/>
                <a:gd name="T10" fmla="*/ 562 w 733"/>
                <a:gd name="T11" fmla="*/ 665 h 987"/>
                <a:gd name="T12" fmla="*/ 557 w 733"/>
                <a:gd name="T13" fmla="*/ 717 h 987"/>
                <a:gd name="T14" fmla="*/ 600 w 733"/>
                <a:gd name="T15" fmla="*/ 759 h 987"/>
                <a:gd name="T16" fmla="*/ 626 w 733"/>
                <a:gd name="T17" fmla="*/ 811 h 987"/>
                <a:gd name="T18" fmla="*/ 630 w 733"/>
                <a:gd name="T19" fmla="*/ 865 h 987"/>
                <a:gd name="T20" fmla="*/ 568 w 733"/>
                <a:gd name="T21" fmla="*/ 911 h 987"/>
                <a:gd name="T22" fmla="*/ 576 w 733"/>
                <a:gd name="T23" fmla="*/ 988 h 987"/>
                <a:gd name="T24" fmla="*/ 529 w 733"/>
                <a:gd name="T25" fmla="*/ 970 h 987"/>
                <a:gd name="T26" fmla="*/ 447 w 733"/>
                <a:gd name="T27" fmla="*/ 976 h 987"/>
                <a:gd name="T28" fmla="*/ 378 w 733"/>
                <a:gd name="T29" fmla="*/ 968 h 987"/>
                <a:gd name="T30" fmla="*/ 330 w 733"/>
                <a:gd name="T31" fmla="*/ 982 h 987"/>
                <a:gd name="T32" fmla="*/ 280 w 733"/>
                <a:gd name="T33" fmla="*/ 949 h 987"/>
                <a:gd name="T34" fmla="*/ 194 w 733"/>
                <a:gd name="T35" fmla="*/ 917 h 987"/>
                <a:gd name="T36" fmla="*/ 136 w 733"/>
                <a:gd name="T37" fmla="*/ 932 h 987"/>
                <a:gd name="T38" fmla="*/ 69 w 733"/>
                <a:gd name="T39" fmla="*/ 892 h 987"/>
                <a:gd name="T40" fmla="*/ 151 w 733"/>
                <a:gd name="T41" fmla="*/ 751 h 987"/>
                <a:gd name="T42" fmla="*/ 32 w 733"/>
                <a:gd name="T43" fmla="*/ 701 h 987"/>
                <a:gd name="T44" fmla="*/ 21 w 733"/>
                <a:gd name="T45" fmla="*/ 636 h 987"/>
                <a:gd name="T46" fmla="*/ 0 w 733"/>
                <a:gd name="T47" fmla="*/ 569 h 987"/>
                <a:gd name="T48" fmla="*/ 21 w 733"/>
                <a:gd name="T49" fmla="*/ 525 h 987"/>
                <a:gd name="T50" fmla="*/ 32 w 733"/>
                <a:gd name="T51" fmla="*/ 466 h 987"/>
                <a:gd name="T52" fmla="*/ 60 w 733"/>
                <a:gd name="T53" fmla="*/ 378 h 987"/>
                <a:gd name="T54" fmla="*/ 136 w 733"/>
                <a:gd name="T55" fmla="*/ 330 h 987"/>
                <a:gd name="T56" fmla="*/ 172 w 733"/>
                <a:gd name="T57" fmla="*/ 209 h 987"/>
                <a:gd name="T58" fmla="*/ 198 w 733"/>
                <a:gd name="T59" fmla="*/ 159 h 987"/>
                <a:gd name="T60" fmla="*/ 276 w 733"/>
                <a:gd name="T61" fmla="*/ 196 h 987"/>
                <a:gd name="T62" fmla="*/ 302 w 733"/>
                <a:gd name="T63" fmla="*/ 184 h 987"/>
                <a:gd name="T64" fmla="*/ 362 w 733"/>
                <a:gd name="T65" fmla="*/ 163 h 987"/>
                <a:gd name="T66" fmla="*/ 341 w 733"/>
                <a:gd name="T67" fmla="*/ 136 h 987"/>
                <a:gd name="T68" fmla="*/ 334 w 733"/>
                <a:gd name="T69" fmla="*/ 100 h 987"/>
                <a:gd name="T70" fmla="*/ 329 w 733"/>
                <a:gd name="T71" fmla="*/ 75 h 987"/>
                <a:gd name="T72" fmla="*/ 341 w 733"/>
                <a:gd name="T73" fmla="*/ 34 h 987"/>
                <a:gd name="T74" fmla="*/ 400 w 733"/>
                <a:gd name="T75" fmla="*/ 11 h 987"/>
                <a:gd name="T76" fmla="*/ 432 w 733"/>
                <a:gd name="T77" fmla="*/ 73 h 987"/>
                <a:gd name="T78" fmla="*/ 486 w 733"/>
                <a:gd name="T79" fmla="*/ 96 h 987"/>
                <a:gd name="T80" fmla="*/ 518 w 733"/>
                <a:gd name="T81" fmla="*/ 121 h 987"/>
                <a:gd name="T82" fmla="*/ 501 w 733"/>
                <a:gd name="T83" fmla="*/ 161 h 987"/>
                <a:gd name="T84" fmla="*/ 546 w 733"/>
                <a:gd name="T85" fmla="*/ 161 h 987"/>
                <a:gd name="T86" fmla="*/ 594 w 733"/>
                <a:gd name="T87" fmla="*/ 140 h 987"/>
                <a:gd name="T88" fmla="*/ 663 w 733"/>
                <a:gd name="T89" fmla="*/ 98 h 987"/>
                <a:gd name="T90" fmla="*/ 637 w 733"/>
                <a:gd name="T91" fmla="*/ 128 h 987"/>
                <a:gd name="T92" fmla="*/ 670 w 733"/>
                <a:gd name="T93" fmla="*/ 119 h 987"/>
                <a:gd name="T94" fmla="*/ 719 w 733"/>
                <a:gd name="T95" fmla="*/ 144 h 987"/>
                <a:gd name="T96" fmla="*/ 741 w 733"/>
                <a:gd name="T97" fmla="*/ 186 h 987"/>
                <a:gd name="T98" fmla="*/ 771 w 733"/>
                <a:gd name="T99" fmla="*/ 228 h 987"/>
                <a:gd name="T100" fmla="*/ 761 w 733"/>
                <a:gd name="T101" fmla="*/ 313 h 987"/>
                <a:gd name="T102" fmla="*/ 782 w 733"/>
                <a:gd name="T103" fmla="*/ 368 h 987"/>
                <a:gd name="T104" fmla="*/ 799 w 733"/>
                <a:gd name="T105" fmla="*/ 447 h 987"/>
                <a:gd name="T106" fmla="*/ 816 w 733"/>
                <a:gd name="T107" fmla="*/ 527 h 98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733"/>
                <a:gd name="T163" fmla="*/ 0 h 987"/>
                <a:gd name="T164" fmla="*/ 733 w 733"/>
                <a:gd name="T165" fmla="*/ 987 h 98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733" h="987">
                  <a:moveTo>
                    <a:pt x="733" y="558"/>
                  </a:moveTo>
                  <a:lnTo>
                    <a:pt x="725" y="562"/>
                  </a:lnTo>
                  <a:lnTo>
                    <a:pt x="724" y="566"/>
                  </a:lnTo>
                  <a:lnTo>
                    <a:pt x="716" y="574"/>
                  </a:lnTo>
                  <a:lnTo>
                    <a:pt x="706" y="576"/>
                  </a:lnTo>
                  <a:lnTo>
                    <a:pt x="697" y="572"/>
                  </a:lnTo>
                  <a:lnTo>
                    <a:pt x="677" y="553"/>
                  </a:lnTo>
                  <a:lnTo>
                    <a:pt x="672" y="555"/>
                  </a:lnTo>
                  <a:lnTo>
                    <a:pt x="662" y="558"/>
                  </a:lnTo>
                  <a:lnTo>
                    <a:pt x="662" y="572"/>
                  </a:lnTo>
                  <a:lnTo>
                    <a:pt x="658" y="576"/>
                  </a:lnTo>
                  <a:lnTo>
                    <a:pt x="643" y="581"/>
                  </a:lnTo>
                  <a:lnTo>
                    <a:pt x="614" y="583"/>
                  </a:lnTo>
                  <a:lnTo>
                    <a:pt x="608" y="593"/>
                  </a:lnTo>
                  <a:lnTo>
                    <a:pt x="599" y="593"/>
                  </a:lnTo>
                  <a:lnTo>
                    <a:pt x="572" y="597"/>
                  </a:lnTo>
                  <a:lnTo>
                    <a:pt x="556" y="603"/>
                  </a:lnTo>
                  <a:lnTo>
                    <a:pt x="547" y="616"/>
                  </a:lnTo>
                  <a:lnTo>
                    <a:pt x="533" y="616"/>
                  </a:lnTo>
                  <a:lnTo>
                    <a:pt x="524" y="612"/>
                  </a:lnTo>
                  <a:lnTo>
                    <a:pt x="514" y="612"/>
                  </a:lnTo>
                  <a:lnTo>
                    <a:pt x="508" y="618"/>
                  </a:lnTo>
                  <a:lnTo>
                    <a:pt x="499" y="628"/>
                  </a:lnTo>
                  <a:lnTo>
                    <a:pt x="493" y="629"/>
                  </a:lnTo>
                  <a:lnTo>
                    <a:pt x="485" y="628"/>
                  </a:lnTo>
                  <a:lnTo>
                    <a:pt x="476" y="622"/>
                  </a:lnTo>
                  <a:lnTo>
                    <a:pt x="480" y="643"/>
                  </a:lnTo>
                  <a:lnTo>
                    <a:pt x="485" y="651"/>
                  </a:lnTo>
                  <a:lnTo>
                    <a:pt x="495" y="658"/>
                  </a:lnTo>
                  <a:lnTo>
                    <a:pt x="499" y="664"/>
                  </a:lnTo>
                  <a:lnTo>
                    <a:pt x="503" y="677"/>
                  </a:lnTo>
                  <a:lnTo>
                    <a:pt x="503" y="687"/>
                  </a:lnTo>
                  <a:lnTo>
                    <a:pt x="499" y="693"/>
                  </a:lnTo>
                  <a:lnTo>
                    <a:pt x="499" y="704"/>
                  </a:lnTo>
                  <a:lnTo>
                    <a:pt x="495" y="716"/>
                  </a:lnTo>
                  <a:lnTo>
                    <a:pt x="495" y="727"/>
                  </a:lnTo>
                  <a:lnTo>
                    <a:pt x="503" y="737"/>
                  </a:lnTo>
                  <a:lnTo>
                    <a:pt x="508" y="747"/>
                  </a:lnTo>
                  <a:lnTo>
                    <a:pt x="524" y="754"/>
                  </a:lnTo>
                  <a:lnTo>
                    <a:pt x="533" y="758"/>
                  </a:lnTo>
                  <a:lnTo>
                    <a:pt x="541" y="766"/>
                  </a:lnTo>
                  <a:lnTo>
                    <a:pt x="547" y="777"/>
                  </a:lnTo>
                  <a:lnTo>
                    <a:pt x="553" y="785"/>
                  </a:lnTo>
                  <a:lnTo>
                    <a:pt x="556" y="800"/>
                  </a:lnTo>
                  <a:lnTo>
                    <a:pt x="556" y="810"/>
                  </a:lnTo>
                  <a:lnTo>
                    <a:pt x="560" y="818"/>
                  </a:lnTo>
                  <a:lnTo>
                    <a:pt x="566" y="827"/>
                  </a:lnTo>
                  <a:lnTo>
                    <a:pt x="566" y="841"/>
                  </a:lnTo>
                  <a:lnTo>
                    <a:pt x="570" y="852"/>
                  </a:lnTo>
                  <a:lnTo>
                    <a:pt x="560" y="864"/>
                  </a:lnTo>
                  <a:lnTo>
                    <a:pt x="556" y="885"/>
                  </a:lnTo>
                  <a:lnTo>
                    <a:pt x="553" y="889"/>
                  </a:lnTo>
                  <a:lnTo>
                    <a:pt x="533" y="894"/>
                  </a:lnTo>
                  <a:lnTo>
                    <a:pt x="514" y="898"/>
                  </a:lnTo>
                  <a:lnTo>
                    <a:pt x="505" y="910"/>
                  </a:lnTo>
                  <a:lnTo>
                    <a:pt x="518" y="937"/>
                  </a:lnTo>
                  <a:lnTo>
                    <a:pt x="518" y="956"/>
                  </a:lnTo>
                  <a:lnTo>
                    <a:pt x="518" y="969"/>
                  </a:lnTo>
                  <a:lnTo>
                    <a:pt x="518" y="983"/>
                  </a:lnTo>
                  <a:lnTo>
                    <a:pt x="512" y="987"/>
                  </a:lnTo>
                  <a:lnTo>
                    <a:pt x="505" y="981"/>
                  </a:lnTo>
                  <a:lnTo>
                    <a:pt x="499" y="975"/>
                  </a:lnTo>
                  <a:lnTo>
                    <a:pt x="495" y="965"/>
                  </a:lnTo>
                  <a:lnTo>
                    <a:pt x="489" y="965"/>
                  </a:lnTo>
                  <a:lnTo>
                    <a:pt x="470" y="969"/>
                  </a:lnTo>
                  <a:lnTo>
                    <a:pt x="457" y="956"/>
                  </a:lnTo>
                  <a:lnTo>
                    <a:pt x="447" y="964"/>
                  </a:lnTo>
                  <a:lnTo>
                    <a:pt x="418" y="969"/>
                  </a:lnTo>
                  <a:lnTo>
                    <a:pt x="407" y="965"/>
                  </a:lnTo>
                  <a:lnTo>
                    <a:pt x="397" y="975"/>
                  </a:lnTo>
                  <a:lnTo>
                    <a:pt x="384" y="979"/>
                  </a:lnTo>
                  <a:lnTo>
                    <a:pt x="368" y="981"/>
                  </a:lnTo>
                  <a:lnTo>
                    <a:pt x="355" y="983"/>
                  </a:lnTo>
                  <a:lnTo>
                    <a:pt x="349" y="983"/>
                  </a:lnTo>
                  <a:lnTo>
                    <a:pt x="336" y="967"/>
                  </a:lnTo>
                  <a:lnTo>
                    <a:pt x="326" y="964"/>
                  </a:lnTo>
                  <a:lnTo>
                    <a:pt x="313" y="956"/>
                  </a:lnTo>
                  <a:lnTo>
                    <a:pt x="307" y="958"/>
                  </a:lnTo>
                  <a:lnTo>
                    <a:pt x="297" y="967"/>
                  </a:lnTo>
                  <a:lnTo>
                    <a:pt x="293" y="981"/>
                  </a:lnTo>
                  <a:lnTo>
                    <a:pt x="282" y="985"/>
                  </a:lnTo>
                  <a:lnTo>
                    <a:pt x="274" y="983"/>
                  </a:lnTo>
                  <a:lnTo>
                    <a:pt x="265" y="967"/>
                  </a:lnTo>
                  <a:lnTo>
                    <a:pt x="263" y="954"/>
                  </a:lnTo>
                  <a:lnTo>
                    <a:pt x="249" y="948"/>
                  </a:lnTo>
                  <a:lnTo>
                    <a:pt x="236" y="954"/>
                  </a:lnTo>
                  <a:lnTo>
                    <a:pt x="230" y="950"/>
                  </a:lnTo>
                  <a:lnTo>
                    <a:pt x="201" y="933"/>
                  </a:lnTo>
                  <a:lnTo>
                    <a:pt x="192" y="931"/>
                  </a:lnTo>
                  <a:lnTo>
                    <a:pt x="172" y="916"/>
                  </a:lnTo>
                  <a:lnTo>
                    <a:pt x="157" y="908"/>
                  </a:lnTo>
                  <a:lnTo>
                    <a:pt x="144" y="908"/>
                  </a:lnTo>
                  <a:lnTo>
                    <a:pt x="130" y="917"/>
                  </a:lnTo>
                  <a:lnTo>
                    <a:pt x="130" y="931"/>
                  </a:lnTo>
                  <a:lnTo>
                    <a:pt x="121" y="931"/>
                  </a:lnTo>
                  <a:lnTo>
                    <a:pt x="109" y="927"/>
                  </a:lnTo>
                  <a:lnTo>
                    <a:pt x="96" y="921"/>
                  </a:lnTo>
                  <a:lnTo>
                    <a:pt x="76" y="914"/>
                  </a:lnTo>
                  <a:lnTo>
                    <a:pt x="67" y="912"/>
                  </a:lnTo>
                  <a:lnTo>
                    <a:pt x="61" y="891"/>
                  </a:lnTo>
                  <a:lnTo>
                    <a:pt x="63" y="877"/>
                  </a:lnTo>
                  <a:lnTo>
                    <a:pt x="76" y="852"/>
                  </a:lnTo>
                  <a:lnTo>
                    <a:pt x="86" y="827"/>
                  </a:lnTo>
                  <a:lnTo>
                    <a:pt x="105" y="789"/>
                  </a:lnTo>
                  <a:lnTo>
                    <a:pt x="134" y="750"/>
                  </a:lnTo>
                  <a:lnTo>
                    <a:pt x="111" y="735"/>
                  </a:lnTo>
                  <a:lnTo>
                    <a:pt x="92" y="725"/>
                  </a:lnTo>
                  <a:lnTo>
                    <a:pt x="76" y="704"/>
                  </a:lnTo>
                  <a:lnTo>
                    <a:pt x="51" y="693"/>
                  </a:lnTo>
                  <a:lnTo>
                    <a:pt x="28" y="700"/>
                  </a:lnTo>
                  <a:lnTo>
                    <a:pt x="19" y="695"/>
                  </a:lnTo>
                  <a:lnTo>
                    <a:pt x="15" y="677"/>
                  </a:lnTo>
                  <a:lnTo>
                    <a:pt x="15" y="664"/>
                  </a:lnTo>
                  <a:lnTo>
                    <a:pt x="5" y="656"/>
                  </a:lnTo>
                  <a:lnTo>
                    <a:pt x="19" y="635"/>
                  </a:lnTo>
                  <a:lnTo>
                    <a:pt x="23" y="624"/>
                  </a:lnTo>
                  <a:lnTo>
                    <a:pt x="15" y="614"/>
                  </a:lnTo>
                  <a:lnTo>
                    <a:pt x="3" y="606"/>
                  </a:lnTo>
                  <a:lnTo>
                    <a:pt x="0" y="589"/>
                  </a:lnTo>
                  <a:lnTo>
                    <a:pt x="0" y="568"/>
                  </a:lnTo>
                  <a:lnTo>
                    <a:pt x="5" y="558"/>
                  </a:lnTo>
                  <a:lnTo>
                    <a:pt x="19" y="555"/>
                  </a:lnTo>
                  <a:lnTo>
                    <a:pt x="28" y="545"/>
                  </a:lnTo>
                  <a:lnTo>
                    <a:pt x="25" y="533"/>
                  </a:lnTo>
                  <a:lnTo>
                    <a:pt x="19" y="524"/>
                  </a:lnTo>
                  <a:lnTo>
                    <a:pt x="19" y="510"/>
                  </a:lnTo>
                  <a:lnTo>
                    <a:pt x="15" y="499"/>
                  </a:lnTo>
                  <a:lnTo>
                    <a:pt x="25" y="489"/>
                  </a:lnTo>
                  <a:lnTo>
                    <a:pt x="28" y="482"/>
                  </a:lnTo>
                  <a:lnTo>
                    <a:pt x="28" y="466"/>
                  </a:lnTo>
                  <a:lnTo>
                    <a:pt x="32" y="459"/>
                  </a:lnTo>
                  <a:lnTo>
                    <a:pt x="44" y="428"/>
                  </a:lnTo>
                  <a:lnTo>
                    <a:pt x="42" y="401"/>
                  </a:lnTo>
                  <a:lnTo>
                    <a:pt x="34" y="384"/>
                  </a:lnTo>
                  <a:lnTo>
                    <a:pt x="53" y="378"/>
                  </a:lnTo>
                  <a:lnTo>
                    <a:pt x="71" y="372"/>
                  </a:lnTo>
                  <a:lnTo>
                    <a:pt x="90" y="370"/>
                  </a:lnTo>
                  <a:lnTo>
                    <a:pt x="96" y="353"/>
                  </a:lnTo>
                  <a:lnTo>
                    <a:pt x="105" y="341"/>
                  </a:lnTo>
                  <a:lnTo>
                    <a:pt x="121" y="330"/>
                  </a:lnTo>
                  <a:lnTo>
                    <a:pt x="128" y="309"/>
                  </a:lnTo>
                  <a:lnTo>
                    <a:pt x="134" y="278"/>
                  </a:lnTo>
                  <a:lnTo>
                    <a:pt x="144" y="236"/>
                  </a:lnTo>
                  <a:lnTo>
                    <a:pt x="148" y="222"/>
                  </a:lnTo>
                  <a:lnTo>
                    <a:pt x="153" y="209"/>
                  </a:lnTo>
                  <a:lnTo>
                    <a:pt x="167" y="205"/>
                  </a:lnTo>
                  <a:lnTo>
                    <a:pt x="172" y="197"/>
                  </a:lnTo>
                  <a:lnTo>
                    <a:pt x="169" y="180"/>
                  </a:lnTo>
                  <a:lnTo>
                    <a:pt x="169" y="167"/>
                  </a:lnTo>
                  <a:lnTo>
                    <a:pt x="176" y="159"/>
                  </a:lnTo>
                  <a:lnTo>
                    <a:pt x="236" y="157"/>
                  </a:lnTo>
                  <a:lnTo>
                    <a:pt x="236" y="178"/>
                  </a:lnTo>
                  <a:lnTo>
                    <a:pt x="236" y="188"/>
                  </a:lnTo>
                  <a:lnTo>
                    <a:pt x="240" y="196"/>
                  </a:lnTo>
                  <a:lnTo>
                    <a:pt x="245" y="196"/>
                  </a:lnTo>
                  <a:lnTo>
                    <a:pt x="249" y="182"/>
                  </a:lnTo>
                  <a:lnTo>
                    <a:pt x="259" y="182"/>
                  </a:lnTo>
                  <a:lnTo>
                    <a:pt x="263" y="196"/>
                  </a:lnTo>
                  <a:lnTo>
                    <a:pt x="268" y="196"/>
                  </a:lnTo>
                  <a:lnTo>
                    <a:pt x="268" y="184"/>
                  </a:lnTo>
                  <a:lnTo>
                    <a:pt x="259" y="165"/>
                  </a:lnTo>
                  <a:lnTo>
                    <a:pt x="268" y="146"/>
                  </a:lnTo>
                  <a:lnTo>
                    <a:pt x="288" y="146"/>
                  </a:lnTo>
                  <a:lnTo>
                    <a:pt x="307" y="151"/>
                  </a:lnTo>
                  <a:lnTo>
                    <a:pt x="322" y="163"/>
                  </a:lnTo>
                  <a:lnTo>
                    <a:pt x="341" y="180"/>
                  </a:lnTo>
                  <a:lnTo>
                    <a:pt x="359" y="192"/>
                  </a:lnTo>
                  <a:lnTo>
                    <a:pt x="336" y="157"/>
                  </a:lnTo>
                  <a:lnTo>
                    <a:pt x="316" y="146"/>
                  </a:lnTo>
                  <a:lnTo>
                    <a:pt x="303" y="136"/>
                  </a:lnTo>
                  <a:lnTo>
                    <a:pt x="297" y="128"/>
                  </a:lnTo>
                  <a:lnTo>
                    <a:pt x="307" y="124"/>
                  </a:lnTo>
                  <a:lnTo>
                    <a:pt x="307" y="115"/>
                  </a:lnTo>
                  <a:lnTo>
                    <a:pt x="297" y="107"/>
                  </a:lnTo>
                  <a:lnTo>
                    <a:pt x="297" y="100"/>
                  </a:lnTo>
                  <a:lnTo>
                    <a:pt x="307" y="94"/>
                  </a:lnTo>
                  <a:lnTo>
                    <a:pt x="307" y="88"/>
                  </a:lnTo>
                  <a:lnTo>
                    <a:pt x="293" y="88"/>
                  </a:lnTo>
                  <a:lnTo>
                    <a:pt x="288" y="84"/>
                  </a:lnTo>
                  <a:lnTo>
                    <a:pt x="292" y="75"/>
                  </a:lnTo>
                  <a:lnTo>
                    <a:pt x="297" y="73"/>
                  </a:lnTo>
                  <a:lnTo>
                    <a:pt x="307" y="73"/>
                  </a:lnTo>
                  <a:lnTo>
                    <a:pt x="313" y="67"/>
                  </a:lnTo>
                  <a:lnTo>
                    <a:pt x="307" y="50"/>
                  </a:lnTo>
                  <a:lnTo>
                    <a:pt x="303" y="34"/>
                  </a:lnTo>
                  <a:lnTo>
                    <a:pt x="301" y="23"/>
                  </a:lnTo>
                  <a:lnTo>
                    <a:pt x="293" y="15"/>
                  </a:lnTo>
                  <a:lnTo>
                    <a:pt x="303" y="0"/>
                  </a:lnTo>
                  <a:lnTo>
                    <a:pt x="326" y="2"/>
                  </a:lnTo>
                  <a:lnTo>
                    <a:pt x="355" y="11"/>
                  </a:lnTo>
                  <a:lnTo>
                    <a:pt x="368" y="28"/>
                  </a:lnTo>
                  <a:lnTo>
                    <a:pt x="389" y="44"/>
                  </a:lnTo>
                  <a:lnTo>
                    <a:pt x="388" y="52"/>
                  </a:lnTo>
                  <a:lnTo>
                    <a:pt x="378" y="61"/>
                  </a:lnTo>
                  <a:lnTo>
                    <a:pt x="384" y="73"/>
                  </a:lnTo>
                  <a:lnTo>
                    <a:pt x="399" y="76"/>
                  </a:lnTo>
                  <a:lnTo>
                    <a:pt x="403" y="84"/>
                  </a:lnTo>
                  <a:lnTo>
                    <a:pt x="416" y="84"/>
                  </a:lnTo>
                  <a:lnTo>
                    <a:pt x="422" y="92"/>
                  </a:lnTo>
                  <a:lnTo>
                    <a:pt x="432" y="96"/>
                  </a:lnTo>
                  <a:lnTo>
                    <a:pt x="437" y="101"/>
                  </a:lnTo>
                  <a:lnTo>
                    <a:pt x="455" y="96"/>
                  </a:lnTo>
                  <a:lnTo>
                    <a:pt x="460" y="101"/>
                  </a:lnTo>
                  <a:lnTo>
                    <a:pt x="460" y="109"/>
                  </a:lnTo>
                  <a:lnTo>
                    <a:pt x="460" y="121"/>
                  </a:lnTo>
                  <a:lnTo>
                    <a:pt x="457" y="128"/>
                  </a:lnTo>
                  <a:lnTo>
                    <a:pt x="451" y="134"/>
                  </a:lnTo>
                  <a:lnTo>
                    <a:pt x="441" y="136"/>
                  </a:lnTo>
                  <a:lnTo>
                    <a:pt x="441" y="148"/>
                  </a:lnTo>
                  <a:lnTo>
                    <a:pt x="445" y="161"/>
                  </a:lnTo>
                  <a:lnTo>
                    <a:pt x="451" y="151"/>
                  </a:lnTo>
                  <a:lnTo>
                    <a:pt x="466" y="151"/>
                  </a:lnTo>
                  <a:lnTo>
                    <a:pt x="474" y="153"/>
                  </a:lnTo>
                  <a:lnTo>
                    <a:pt x="480" y="161"/>
                  </a:lnTo>
                  <a:lnTo>
                    <a:pt x="485" y="161"/>
                  </a:lnTo>
                  <a:lnTo>
                    <a:pt x="493" y="151"/>
                  </a:lnTo>
                  <a:lnTo>
                    <a:pt x="495" y="140"/>
                  </a:lnTo>
                  <a:lnTo>
                    <a:pt x="505" y="134"/>
                  </a:lnTo>
                  <a:lnTo>
                    <a:pt x="514" y="134"/>
                  </a:lnTo>
                  <a:lnTo>
                    <a:pt x="528" y="140"/>
                  </a:lnTo>
                  <a:lnTo>
                    <a:pt x="541" y="134"/>
                  </a:lnTo>
                  <a:lnTo>
                    <a:pt x="556" y="121"/>
                  </a:lnTo>
                  <a:lnTo>
                    <a:pt x="562" y="107"/>
                  </a:lnTo>
                  <a:lnTo>
                    <a:pt x="576" y="96"/>
                  </a:lnTo>
                  <a:lnTo>
                    <a:pt x="589" y="98"/>
                  </a:lnTo>
                  <a:lnTo>
                    <a:pt x="589" y="103"/>
                  </a:lnTo>
                  <a:lnTo>
                    <a:pt x="585" y="109"/>
                  </a:lnTo>
                  <a:lnTo>
                    <a:pt x="570" y="115"/>
                  </a:lnTo>
                  <a:lnTo>
                    <a:pt x="566" y="124"/>
                  </a:lnTo>
                  <a:lnTo>
                    <a:pt x="566" y="128"/>
                  </a:lnTo>
                  <a:lnTo>
                    <a:pt x="570" y="126"/>
                  </a:lnTo>
                  <a:lnTo>
                    <a:pt x="576" y="119"/>
                  </a:lnTo>
                  <a:lnTo>
                    <a:pt x="585" y="113"/>
                  </a:lnTo>
                  <a:lnTo>
                    <a:pt x="591" y="115"/>
                  </a:lnTo>
                  <a:lnTo>
                    <a:pt x="595" y="119"/>
                  </a:lnTo>
                  <a:lnTo>
                    <a:pt x="605" y="113"/>
                  </a:lnTo>
                  <a:lnTo>
                    <a:pt x="614" y="115"/>
                  </a:lnTo>
                  <a:lnTo>
                    <a:pt x="620" y="128"/>
                  </a:lnTo>
                  <a:lnTo>
                    <a:pt x="629" y="136"/>
                  </a:lnTo>
                  <a:lnTo>
                    <a:pt x="639" y="144"/>
                  </a:lnTo>
                  <a:lnTo>
                    <a:pt x="649" y="146"/>
                  </a:lnTo>
                  <a:lnTo>
                    <a:pt x="653" y="157"/>
                  </a:lnTo>
                  <a:lnTo>
                    <a:pt x="653" y="169"/>
                  </a:lnTo>
                  <a:lnTo>
                    <a:pt x="658" y="172"/>
                  </a:lnTo>
                  <a:lnTo>
                    <a:pt x="658" y="186"/>
                  </a:lnTo>
                  <a:lnTo>
                    <a:pt x="662" y="190"/>
                  </a:lnTo>
                  <a:lnTo>
                    <a:pt x="672" y="192"/>
                  </a:lnTo>
                  <a:lnTo>
                    <a:pt x="677" y="196"/>
                  </a:lnTo>
                  <a:lnTo>
                    <a:pt x="681" y="209"/>
                  </a:lnTo>
                  <a:lnTo>
                    <a:pt x="685" y="228"/>
                  </a:lnTo>
                  <a:lnTo>
                    <a:pt x="695" y="257"/>
                  </a:lnTo>
                  <a:lnTo>
                    <a:pt x="695" y="268"/>
                  </a:lnTo>
                  <a:lnTo>
                    <a:pt x="691" y="282"/>
                  </a:lnTo>
                  <a:lnTo>
                    <a:pt x="677" y="301"/>
                  </a:lnTo>
                  <a:lnTo>
                    <a:pt x="676" y="313"/>
                  </a:lnTo>
                  <a:lnTo>
                    <a:pt x="677" y="326"/>
                  </a:lnTo>
                  <a:lnTo>
                    <a:pt x="685" y="338"/>
                  </a:lnTo>
                  <a:lnTo>
                    <a:pt x="687" y="345"/>
                  </a:lnTo>
                  <a:lnTo>
                    <a:pt x="691" y="355"/>
                  </a:lnTo>
                  <a:lnTo>
                    <a:pt x="695" y="368"/>
                  </a:lnTo>
                  <a:lnTo>
                    <a:pt x="704" y="378"/>
                  </a:lnTo>
                  <a:lnTo>
                    <a:pt x="710" y="388"/>
                  </a:lnTo>
                  <a:lnTo>
                    <a:pt x="710" y="409"/>
                  </a:lnTo>
                  <a:lnTo>
                    <a:pt x="710" y="428"/>
                  </a:lnTo>
                  <a:lnTo>
                    <a:pt x="710" y="447"/>
                  </a:lnTo>
                  <a:lnTo>
                    <a:pt x="710" y="462"/>
                  </a:lnTo>
                  <a:lnTo>
                    <a:pt x="716" y="472"/>
                  </a:lnTo>
                  <a:lnTo>
                    <a:pt x="725" y="487"/>
                  </a:lnTo>
                  <a:lnTo>
                    <a:pt x="725" y="495"/>
                  </a:lnTo>
                  <a:lnTo>
                    <a:pt x="725" y="526"/>
                  </a:lnTo>
                  <a:lnTo>
                    <a:pt x="725" y="543"/>
                  </a:lnTo>
                  <a:lnTo>
                    <a:pt x="729" y="553"/>
                  </a:lnTo>
                  <a:lnTo>
                    <a:pt x="733" y="55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42" name="Freeform 130"/>
            <p:cNvSpPr>
              <a:spLocks/>
            </p:cNvSpPr>
            <p:nvPr/>
          </p:nvSpPr>
          <p:spPr bwMode="auto">
            <a:xfrm>
              <a:off x="3275" y="1774"/>
              <a:ext cx="834" cy="909"/>
            </a:xfrm>
            <a:custGeom>
              <a:avLst/>
              <a:gdLst>
                <a:gd name="T0" fmla="*/ 769 w 741"/>
                <a:gd name="T1" fmla="*/ 470 h 908"/>
                <a:gd name="T2" fmla="*/ 696 w 741"/>
                <a:gd name="T3" fmla="*/ 499 h 908"/>
                <a:gd name="T4" fmla="*/ 618 w 741"/>
                <a:gd name="T5" fmla="*/ 531 h 908"/>
                <a:gd name="T6" fmla="*/ 538 w 741"/>
                <a:gd name="T7" fmla="*/ 537 h 908"/>
                <a:gd name="T8" fmla="*/ 566 w 741"/>
                <a:gd name="T9" fmla="*/ 596 h 908"/>
                <a:gd name="T10" fmla="*/ 575 w 741"/>
                <a:gd name="T11" fmla="*/ 669 h 908"/>
                <a:gd name="T12" fmla="*/ 637 w 741"/>
                <a:gd name="T13" fmla="*/ 748 h 908"/>
                <a:gd name="T14" fmla="*/ 581 w 741"/>
                <a:gd name="T15" fmla="*/ 813 h 908"/>
                <a:gd name="T16" fmla="*/ 571 w 741"/>
                <a:gd name="T17" fmla="*/ 892 h 908"/>
                <a:gd name="T18" fmla="*/ 475 w 741"/>
                <a:gd name="T19" fmla="*/ 884 h 908"/>
                <a:gd name="T20" fmla="*/ 387 w 741"/>
                <a:gd name="T21" fmla="*/ 884 h 908"/>
                <a:gd name="T22" fmla="*/ 331 w 741"/>
                <a:gd name="T23" fmla="*/ 896 h 908"/>
                <a:gd name="T24" fmla="*/ 270 w 741"/>
                <a:gd name="T25" fmla="*/ 869 h 908"/>
                <a:gd name="T26" fmla="*/ 146 w 741"/>
                <a:gd name="T27" fmla="*/ 835 h 908"/>
                <a:gd name="T28" fmla="*/ 95 w 741"/>
                <a:gd name="T29" fmla="*/ 773 h 908"/>
                <a:gd name="T30" fmla="*/ 92 w 741"/>
                <a:gd name="T31" fmla="*/ 619 h 908"/>
                <a:gd name="T32" fmla="*/ 17 w 741"/>
                <a:gd name="T33" fmla="*/ 575 h 908"/>
                <a:gd name="T34" fmla="*/ 12 w 741"/>
                <a:gd name="T35" fmla="*/ 481 h 908"/>
                <a:gd name="T36" fmla="*/ 26 w 741"/>
                <a:gd name="T37" fmla="*/ 419 h 908"/>
                <a:gd name="T38" fmla="*/ 56 w 741"/>
                <a:gd name="T39" fmla="*/ 317 h 908"/>
                <a:gd name="T40" fmla="*/ 143 w 741"/>
                <a:gd name="T41" fmla="*/ 252 h 908"/>
                <a:gd name="T42" fmla="*/ 203 w 741"/>
                <a:gd name="T43" fmla="*/ 117 h 908"/>
                <a:gd name="T44" fmla="*/ 272 w 741"/>
                <a:gd name="T45" fmla="*/ 117 h 908"/>
                <a:gd name="T46" fmla="*/ 308 w 741"/>
                <a:gd name="T47" fmla="*/ 117 h 908"/>
                <a:gd name="T48" fmla="*/ 387 w 741"/>
                <a:gd name="T49" fmla="*/ 102 h 908"/>
                <a:gd name="T50" fmla="*/ 348 w 741"/>
                <a:gd name="T51" fmla="*/ 52 h 908"/>
                <a:gd name="T52" fmla="*/ 352 w 741"/>
                <a:gd name="T53" fmla="*/ 16 h 908"/>
                <a:gd name="T54" fmla="*/ 326 w 741"/>
                <a:gd name="T55" fmla="*/ 4 h 908"/>
                <a:gd name="T56" fmla="*/ 334 w 741"/>
                <a:gd name="T57" fmla="*/ 27 h 908"/>
                <a:gd name="T58" fmla="*/ 359 w 741"/>
                <a:gd name="T59" fmla="*/ 67 h 908"/>
                <a:gd name="T60" fmla="*/ 303 w 741"/>
                <a:gd name="T61" fmla="*/ 62 h 908"/>
                <a:gd name="T62" fmla="*/ 283 w 741"/>
                <a:gd name="T63" fmla="*/ 96 h 908"/>
                <a:gd name="T64" fmla="*/ 270 w 741"/>
                <a:gd name="T65" fmla="*/ 71 h 908"/>
                <a:gd name="T66" fmla="*/ 174 w 741"/>
                <a:gd name="T67" fmla="*/ 123 h 908"/>
                <a:gd name="T68" fmla="*/ 104 w 741"/>
                <a:gd name="T69" fmla="*/ 284 h 908"/>
                <a:gd name="T70" fmla="*/ 33 w 741"/>
                <a:gd name="T71" fmla="*/ 400 h 908"/>
                <a:gd name="T72" fmla="*/ 24 w 741"/>
                <a:gd name="T73" fmla="*/ 470 h 908"/>
                <a:gd name="T74" fmla="*/ 7 w 741"/>
                <a:gd name="T75" fmla="*/ 529 h 908"/>
                <a:gd name="T76" fmla="*/ 21 w 741"/>
                <a:gd name="T77" fmla="*/ 614 h 908"/>
                <a:gd name="T78" fmla="*/ 106 w 741"/>
                <a:gd name="T79" fmla="*/ 648 h 908"/>
                <a:gd name="T80" fmla="*/ 69 w 741"/>
                <a:gd name="T81" fmla="*/ 812 h 908"/>
                <a:gd name="T82" fmla="*/ 153 w 741"/>
                <a:gd name="T83" fmla="*/ 852 h 908"/>
                <a:gd name="T84" fmla="*/ 261 w 741"/>
                <a:gd name="T85" fmla="*/ 873 h 908"/>
                <a:gd name="T86" fmla="*/ 311 w 741"/>
                <a:gd name="T87" fmla="*/ 906 h 908"/>
                <a:gd name="T88" fmla="*/ 357 w 741"/>
                <a:gd name="T89" fmla="*/ 879 h 908"/>
                <a:gd name="T90" fmla="*/ 454 w 741"/>
                <a:gd name="T91" fmla="*/ 896 h 908"/>
                <a:gd name="T92" fmla="*/ 533 w 741"/>
                <a:gd name="T93" fmla="*/ 892 h 908"/>
                <a:gd name="T94" fmla="*/ 590 w 741"/>
                <a:gd name="T95" fmla="*/ 904 h 908"/>
                <a:gd name="T96" fmla="*/ 635 w 741"/>
                <a:gd name="T97" fmla="*/ 806 h 908"/>
                <a:gd name="T98" fmla="*/ 635 w 741"/>
                <a:gd name="T99" fmla="*/ 719 h 908"/>
                <a:gd name="T100" fmla="*/ 579 w 741"/>
                <a:gd name="T101" fmla="*/ 662 h 908"/>
                <a:gd name="T102" fmla="*/ 566 w 741"/>
                <a:gd name="T103" fmla="*/ 575 h 908"/>
                <a:gd name="T104" fmla="*/ 568 w 741"/>
                <a:gd name="T105" fmla="*/ 550 h 908"/>
                <a:gd name="T106" fmla="*/ 679 w 741"/>
                <a:gd name="T107" fmla="*/ 516 h 908"/>
                <a:gd name="T108" fmla="*/ 752 w 741"/>
                <a:gd name="T109" fmla="*/ 493 h 908"/>
                <a:gd name="T110" fmla="*/ 810 w 741"/>
                <a:gd name="T111" fmla="*/ 497 h 908"/>
                <a:gd name="T112" fmla="*/ 823 w 741"/>
                <a:gd name="T113" fmla="*/ 475 h 90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741"/>
                <a:gd name="T172" fmla="*/ 0 h 908"/>
                <a:gd name="T173" fmla="*/ 741 w 741"/>
                <a:gd name="T174" fmla="*/ 908 h 90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741" h="908">
                  <a:moveTo>
                    <a:pt x="731" y="474"/>
                  </a:moveTo>
                  <a:lnTo>
                    <a:pt x="728" y="476"/>
                  </a:lnTo>
                  <a:lnTo>
                    <a:pt x="728" y="478"/>
                  </a:lnTo>
                  <a:lnTo>
                    <a:pt x="726" y="478"/>
                  </a:lnTo>
                  <a:lnTo>
                    <a:pt x="724" y="482"/>
                  </a:lnTo>
                  <a:lnTo>
                    <a:pt x="718" y="488"/>
                  </a:lnTo>
                  <a:lnTo>
                    <a:pt x="710" y="490"/>
                  </a:lnTo>
                  <a:lnTo>
                    <a:pt x="703" y="486"/>
                  </a:lnTo>
                  <a:lnTo>
                    <a:pt x="683" y="469"/>
                  </a:lnTo>
                  <a:lnTo>
                    <a:pt x="683" y="467"/>
                  </a:lnTo>
                  <a:lnTo>
                    <a:pt x="680" y="467"/>
                  </a:lnTo>
                  <a:lnTo>
                    <a:pt x="674" y="469"/>
                  </a:lnTo>
                  <a:lnTo>
                    <a:pt x="664" y="473"/>
                  </a:lnTo>
                  <a:lnTo>
                    <a:pt x="662" y="474"/>
                  </a:lnTo>
                  <a:lnTo>
                    <a:pt x="662" y="488"/>
                  </a:lnTo>
                  <a:lnTo>
                    <a:pt x="660" y="490"/>
                  </a:lnTo>
                  <a:lnTo>
                    <a:pt x="647" y="496"/>
                  </a:lnTo>
                  <a:lnTo>
                    <a:pt x="618" y="498"/>
                  </a:lnTo>
                  <a:lnTo>
                    <a:pt x="616" y="498"/>
                  </a:lnTo>
                  <a:lnTo>
                    <a:pt x="616" y="499"/>
                  </a:lnTo>
                  <a:lnTo>
                    <a:pt x="614" y="499"/>
                  </a:lnTo>
                  <a:lnTo>
                    <a:pt x="610" y="507"/>
                  </a:lnTo>
                  <a:lnTo>
                    <a:pt x="603" y="507"/>
                  </a:lnTo>
                  <a:lnTo>
                    <a:pt x="576" y="511"/>
                  </a:lnTo>
                  <a:lnTo>
                    <a:pt x="559" y="517"/>
                  </a:lnTo>
                  <a:lnTo>
                    <a:pt x="557" y="519"/>
                  </a:lnTo>
                  <a:lnTo>
                    <a:pt x="549" y="530"/>
                  </a:lnTo>
                  <a:lnTo>
                    <a:pt x="537" y="530"/>
                  </a:lnTo>
                  <a:lnTo>
                    <a:pt x="530" y="526"/>
                  </a:lnTo>
                  <a:lnTo>
                    <a:pt x="516" y="526"/>
                  </a:lnTo>
                  <a:lnTo>
                    <a:pt x="516" y="528"/>
                  </a:lnTo>
                  <a:lnTo>
                    <a:pt x="501" y="542"/>
                  </a:lnTo>
                  <a:lnTo>
                    <a:pt x="497" y="544"/>
                  </a:lnTo>
                  <a:lnTo>
                    <a:pt x="491" y="542"/>
                  </a:lnTo>
                  <a:lnTo>
                    <a:pt x="482" y="536"/>
                  </a:lnTo>
                  <a:lnTo>
                    <a:pt x="478" y="536"/>
                  </a:lnTo>
                  <a:lnTo>
                    <a:pt x="478" y="538"/>
                  </a:lnTo>
                  <a:lnTo>
                    <a:pt x="476" y="538"/>
                  </a:lnTo>
                  <a:lnTo>
                    <a:pt x="476" y="540"/>
                  </a:lnTo>
                  <a:lnTo>
                    <a:pt x="480" y="561"/>
                  </a:lnTo>
                  <a:lnTo>
                    <a:pt x="480" y="563"/>
                  </a:lnTo>
                  <a:lnTo>
                    <a:pt x="488" y="570"/>
                  </a:lnTo>
                  <a:lnTo>
                    <a:pt x="497" y="578"/>
                  </a:lnTo>
                  <a:lnTo>
                    <a:pt x="499" y="584"/>
                  </a:lnTo>
                  <a:lnTo>
                    <a:pt x="503" y="595"/>
                  </a:lnTo>
                  <a:lnTo>
                    <a:pt x="503" y="603"/>
                  </a:lnTo>
                  <a:lnTo>
                    <a:pt x="499" y="609"/>
                  </a:lnTo>
                  <a:lnTo>
                    <a:pt x="499" y="622"/>
                  </a:lnTo>
                  <a:lnTo>
                    <a:pt x="495" y="632"/>
                  </a:lnTo>
                  <a:lnTo>
                    <a:pt x="495" y="647"/>
                  </a:lnTo>
                  <a:lnTo>
                    <a:pt x="503" y="657"/>
                  </a:lnTo>
                  <a:lnTo>
                    <a:pt x="509" y="667"/>
                  </a:lnTo>
                  <a:lnTo>
                    <a:pt x="511" y="667"/>
                  </a:lnTo>
                  <a:lnTo>
                    <a:pt x="511" y="668"/>
                  </a:lnTo>
                  <a:lnTo>
                    <a:pt x="526" y="676"/>
                  </a:lnTo>
                  <a:lnTo>
                    <a:pt x="536" y="680"/>
                  </a:lnTo>
                  <a:lnTo>
                    <a:pt x="541" y="686"/>
                  </a:lnTo>
                  <a:lnTo>
                    <a:pt x="547" y="697"/>
                  </a:lnTo>
                  <a:lnTo>
                    <a:pt x="553" y="705"/>
                  </a:lnTo>
                  <a:lnTo>
                    <a:pt x="557" y="718"/>
                  </a:lnTo>
                  <a:lnTo>
                    <a:pt x="557" y="730"/>
                  </a:lnTo>
                  <a:lnTo>
                    <a:pt x="560" y="738"/>
                  </a:lnTo>
                  <a:lnTo>
                    <a:pt x="566" y="747"/>
                  </a:lnTo>
                  <a:lnTo>
                    <a:pt x="566" y="761"/>
                  </a:lnTo>
                  <a:lnTo>
                    <a:pt x="570" y="770"/>
                  </a:lnTo>
                  <a:lnTo>
                    <a:pt x="560" y="780"/>
                  </a:lnTo>
                  <a:lnTo>
                    <a:pt x="560" y="782"/>
                  </a:lnTo>
                  <a:lnTo>
                    <a:pt x="557" y="801"/>
                  </a:lnTo>
                  <a:lnTo>
                    <a:pt x="555" y="803"/>
                  </a:lnTo>
                  <a:lnTo>
                    <a:pt x="536" y="809"/>
                  </a:lnTo>
                  <a:lnTo>
                    <a:pt x="518" y="812"/>
                  </a:lnTo>
                  <a:lnTo>
                    <a:pt x="516" y="812"/>
                  </a:lnTo>
                  <a:lnTo>
                    <a:pt x="516" y="814"/>
                  </a:lnTo>
                  <a:lnTo>
                    <a:pt x="514" y="814"/>
                  </a:lnTo>
                  <a:lnTo>
                    <a:pt x="505" y="826"/>
                  </a:lnTo>
                  <a:lnTo>
                    <a:pt x="505" y="830"/>
                  </a:lnTo>
                  <a:lnTo>
                    <a:pt x="518" y="855"/>
                  </a:lnTo>
                  <a:lnTo>
                    <a:pt x="518" y="899"/>
                  </a:lnTo>
                  <a:lnTo>
                    <a:pt x="516" y="901"/>
                  </a:lnTo>
                  <a:lnTo>
                    <a:pt x="511" y="895"/>
                  </a:lnTo>
                  <a:lnTo>
                    <a:pt x="507" y="891"/>
                  </a:lnTo>
                  <a:lnTo>
                    <a:pt x="503" y="882"/>
                  </a:lnTo>
                  <a:lnTo>
                    <a:pt x="501" y="880"/>
                  </a:lnTo>
                  <a:lnTo>
                    <a:pt x="493" y="880"/>
                  </a:lnTo>
                  <a:lnTo>
                    <a:pt x="476" y="883"/>
                  </a:lnTo>
                  <a:lnTo>
                    <a:pt x="463" y="872"/>
                  </a:lnTo>
                  <a:lnTo>
                    <a:pt x="463" y="870"/>
                  </a:lnTo>
                  <a:lnTo>
                    <a:pt x="459" y="870"/>
                  </a:lnTo>
                  <a:lnTo>
                    <a:pt x="449" y="878"/>
                  </a:lnTo>
                  <a:lnTo>
                    <a:pt x="422" y="883"/>
                  </a:lnTo>
                  <a:lnTo>
                    <a:pt x="413" y="880"/>
                  </a:lnTo>
                  <a:lnTo>
                    <a:pt x="409" y="880"/>
                  </a:lnTo>
                  <a:lnTo>
                    <a:pt x="409" y="882"/>
                  </a:lnTo>
                  <a:lnTo>
                    <a:pt x="399" y="889"/>
                  </a:lnTo>
                  <a:lnTo>
                    <a:pt x="388" y="893"/>
                  </a:lnTo>
                  <a:lnTo>
                    <a:pt x="372" y="895"/>
                  </a:lnTo>
                  <a:lnTo>
                    <a:pt x="359" y="897"/>
                  </a:lnTo>
                  <a:lnTo>
                    <a:pt x="355" y="897"/>
                  </a:lnTo>
                  <a:lnTo>
                    <a:pt x="344" y="883"/>
                  </a:lnTo>
                  <a:lnTo>
                    <a:pt x="342" y="882"/>
                  </a:lnTo>
                  <a:lnTo>
                    <a:pt x="332" y="878"/>
                  </a:lnTo>
                  <a:lnTo>
                    <a:pt x="319" y="870"/>
                  </a:lnTo>
                  <a:lnTo>
                    <a:pt x="315" y="870"/>
                  </a:lnTo>
                  <a:lnTo>
                    <a:pt x="309" y="872"/>
                  </a:lnTo>
                  <a:lnTo>
                    <a:pt x="309" y="874"/>
                  </a:lnTo>
                  <a:lnTo>
                    <a:pt x="299" y="883"/>
                  </a:lnTo>
                  <a:lnTo>
                    <a:pt x="297" y="883"/>
                  </a:lnTo>
                  <a:lnTo>
                    <a:pt x="294" y="895"/>
                  </a:lnTo>
                  <a:lnTo>
                    <a:pt x="286" y="899"/>
                  </a:lnTo>
                  <a:lnTo>
                    <a:pt x="280" y="897"/>
                  </a:lnTo>
                  <a:lnTo>
                    <a:pt x="272" y="883"/>
                  </a:lnTo>
                  <a:lnTo>
                    <a:pt x="271" y="872"/>
                  </a:lnTo>
                  <a:lnTo>
                    <a:pt x="271" y="870"/>
                  </a:lnTo>
                  <a:lnTo>
                    <a:pt x="269" y="868"/>
                  </a:lnTo>
                  <a:lnTo>
                    <a:pt x="255" y="862"/>
                  </a:lnTo>
                  <a:lnTo>
                    <a:pt x="251" y="862"/>
                  </a:lnTo>
                  <a:lnTo>
                    <a:pt x="240" y="868"/>
                  </a:lnTo>
                  <a:lnTo>
                    <a:pt x="236" y="864"/>
                  </a:lnTo>
                  <a:lnTo>
                    <a:pt x="207" y="847"/>
                  </a:lnTo>
                  <a:lnTo>
                    <a:pt x="205" y="847"/>
                  </a:lnTo>
                  <a:lnTo>
                    <a:pt x="198" y="845"/>
                  </a:lnTo>
                  <a:lnTo>
                    <a:pt x="178" y="830"/>
                  </a:lnTo>
                  <a:lnTo>
                    <a:pt x="163" y="822"/>
                  </a:lnTo>
                  <a:lnTo>
                    <a:pt x="146" y="822"/>
                  </a:lnTo>
                  <a:lnTo>
                    <a:pt x="132" y="832"/>
                  </a:lnTo>
                  <a:lnTo>
                    <a:pt x="130" y="834"/>
                  </a:lnTo>
                  <a:lnTo>
                    <a:pt x="130" y="845"/>
                  </a:lnTo>
                  <a:lnTo>
                    <a:pt x="125" y="845"/>
                  </a:lnTo>
                  <a:lnTo>
                    <a:pt x="115" y="841"/>
                  </a:lnTo>
                  <a:lnTo>
                    <a:pt x="102" y="835"/>
                  </a:lnTo>
                  <a:lnTo>
                    <a:pt x="82" y="828"/>
                  </a:lnTo>
                  <a:lnTo>
                    <a:pt x="75" y="826"/>
                  </a:lnTo>
                  <a:lnTo>
                    <a:pt x="69" y="809"/>
                  </a:lnTo>
                  <a:lnTo>
                    <a:pt x="71" y="797"/>
                  </a:lnTo>
                  <a:lnTo>
                    <a:pt x="84" y="772"/>
                  </a:lnTo>
                  <a:lnTo>
                    <a:pt x="94" y="747"/>
                  </a:lnTo>
                  <a:lnTo>
                    <a:pt x="113" y="709"/>
                  </a:lnTo>
                  <a:lnTo>
                    <a:pt x="142" y="670"/>
                  </a:lnTo>
                  <a:lnTo>
                    <a:pt x="142" y="667"/>
                  </a:lnTo>
                  <a:lnTo>
                    <a:pt x="140" y="665"/>
                  </a:lnTo>
                  <a:lnTo>
                    <a:pt x="117" y="649"/>
                  </a:lnTo>
                  <a:lnTo>
                    <a:pt x="98" y="640"/>
                  </a:lnTo>
                  <a:lnTo>
                    <a:pt x="84" y="620"/>
                  </a:lnTo>
                  <a:lnTo>
                    <a:pt x="82" y="618"/>
                  </a:lnTo>
                  <a:lnTo>
                    <a:pt x="57" y="607"/>
                  </a:lnTo>
                  <a:lnTo>
                    <a:pt x="54" y="607"/>
                  </a:lnTo>
                  <a:lnTo>
                    <a:pt x="32" y="615"/>
                  </a:lnTo>
                  <a:lnTo>
                    <a:pt x="27" y="611"/>
                  </a:lnTo>
                  <a:lnTo>
                    <a:pt x="23" y="595"/>
                  </a:lnTo>
                  <a:lnTo>
                    <a:pt x="23" y="580"/>
                  </a:lnTo>
                  <a:lnTo>
                    <a:pt x="21" y="580"/>
                  </a:lnTo>
                  <a:lnTo>
                    <a:pt x="21" y="578"/>
                  </a:lnTo>
                  <a:lnTo>
                    <a:pt x="15" y="574"/>
                  </a:lnTo>
                  <a:lnTo>
                    <a:pt x="27" y="555"/>
                  </a:lnTo>
                  <a:lnTo>
                    <a:pt x="31" y="544"/>
                  </a:lnTo>
                  <a:lnTo>
                    <a:pt x="31" y="540"/>
                  </a:lnTo>
                  <a:lnTo>
                    <a:pt x="23" y="530"/>
                  </a:lnTo>
                  <a:lnTo>
                    <a:pt x="21" y="528"/>
                  </a:lnTo>
                  <a:lnTo>
                    <a:pt x="11" y="522"/>
                  </a:lnTo>
                  <a:lnTo>
                    <a:pt x="7" y="507"/>
                  </a:lnTo>
                  <a:lnTo>
                    <a:pt x="7" y="488"/>
                  </a:lnTo>
                  <a:lnTo>
                    <a:pt x="11" y="480"/>
                  </a:lnTo>
                  <a:lnTo>
                    <a:pt x="25" y="476"/>
                  </a:lnTo>
                  <a:lnTo>
                    <a:pt x="25" y="474"/>
                  </a:lnTo>
                  <a:lnTo>
                    <a:pt x="34" y="465"/>
                  </a:lnTo>
                  <a:lnTo>
                    <a:pt x="36" y="465"/>
                  </a:lnTo>
                  <a:lnTo>
                    <a:pt x="36" y="461"/>
                  </a:lnTo>
                  <a:lnTo>
                    <a:pt x="32" y="450"/>
                  </a:lnTo>
                  <a:lnTo>
                    <a:pt x="27" y="440"/>
                  </a:lnTo>
                  <a:lnTo>
                    <a:pt x="27" y="426"/>
                  </a:lnTo>
                  <a:lnTo>
                    <a:pt x="23" y="419"/>
                  </a:lnTo>
                  <a:lnTo>
                    <a:pt x="31" y="409"/>
                  </a:lnTo>
                  <a:lnTo>
                    <a:pt x="32" y="409"/>
                  </a:lnTo>
                  <a:lnTo>
                    <a:pt x="36" y="402"/>
                  </a:lnTo>
                  <a:lnTo>
                    <a:pt x="36" y="384"/>
                  </a:lnTo>
                  <a:lnTo>
                    <a:pt x="40" y="378"/>
                  </a:lnTo>
                  <a:lnTo>
                    <a:pt x="52" y="348"/>
                  </a:lnTo>
                  <a:lnTo>
                    <a:pt x="52" y="346"/>
                  </a:lnTo>
                  <a:lnTo>
                    <a:pt x="50" y="319"/>
                  </a:lnTo>
                  <a:lnTo>
                    <a:pt x="50" y="317"/>
                  </a:lnTo>
                  <a:lnTo>
                    <a:pt x="44" y="304"/>
                  </a:lnTo>
                  <a:lnTo>
                    <a:pt x="59" y="300"/>
                  </a:lnTo>
                  <a:lnTo>
                    <a:pt x="75" y="294"/>
                  </a:lnTo>
                  <a:lnTo>
                    <a:pt x="94" y="292"/>
                  </a:lnTo>
                  <a:lnTo>
                    <a:pt x="96" y="292"/>
                  </a:lnTo>
                  <a:lnTo>
                    <a:pt x="98" y="290"/>
                  </a:lnTo>
                  <a:lnTo>
                    <a:pt x="104" y="273"/>
                  </a:lnTo>
                  <a:lnTo>
                    <a:pt x="111" y="261"/>
                  </a:lnTo>
                  <a:lnTo>
                    <a:pt x="127" y="252"/>
                  </a:lnTo>
                  <a:lnTo>
                    <a:pt x="128" y="250"/>
                  </a:lnTo>
                  <a:lnTo>
                    <a:pt x="136" y="229"/>
                  </a:lnTo>
                  <a:lnTo>
                    <a:pt x="142" y="196"/>
                  </a:lnTo>
                  <a:lnTo>
                    <a:pt x="152" y="154"/>
                  </a:lnTo>
                  <a:lnTo>
                    <a:pt x="159" y="131"/>
                  </a:lnTo>
                  <a:lnTo>
                    <a:pt x="173" y="127"/>
                  </a:lnTo>
                  <a:lnTo>
                    <a:pt x="173" y="125"/>
                  </a:lnTo>
                  <a:lnTo>
                    <a:pt x="175" y="125"/>
                  </a:lnTo>
                  <a:lnTo>
                    <a:pt x="180" y="117"/>
                  </a:lnTo>
                  <a:lnTo>
                    <a:pt x="180" y="115"/>
                  </a:lnTo>
                  <a:lnTo>
                    <a:pt x="176" y="98"/>
                  </a:lnTo>
                  <a:lnTo>
                    <a:pt x="176" y="87"/>
                  </a:lnTo>
                  <a:lnTo>
                    <a:pt x="182" y="81"/>
                  </a:lnTo>
                  <a:lnTo>
                    <a:pt x="236" y="79"/>
                  </a:lnTo>
                  <a:lnTo>
                    <a:pt x="236" y="108"/>
                  </a:lnTo>
                  <a:lnTo>
                    <a:pt x="240" y="115"/>
                  </a:lnTo>
                  <a:lnTo>
                    <a:pt x="242" y="115"/>
                  </a:lnTo>
                  <a:lnTo>
                    <a:pt x="242" y="117"/>
                  </a:lnTo>
                  <a:lnTo>
                    <a:pt x="251" y="117"/>
                  </a:lnTo>
                  <a:lnTo>
                    <a:pt x="251" y="115"/>
                  </a:lnTo>
                  <a:lnTo>
                    <a:pt x="253" y="115"/>
                  </a:lnTo>
                  <a:lnTo>
                    <a:pt x="257" y="104"/>
                  </a:lnTo>
                  <a:lnTo>
                    <a:pt x="261" y="104"/>
                  </a:lnTo>
                  <a:lnTo>
                    <a:pt x="263" y="115"/>
                  </a:lnTo>
                  <a:lnTo>
                    <a:pt x="265" y="115"/>
                  </a:lnTo>
                  <a:lnTo>
                    <a:pt x="265" y="117"/>
                  </a:lnTo>
                  <a:lnTo>
                    <a:pt x="274" y="117"/>
                  </a:lnTo>
                  <a:lnTo>
                    <a:pt x="274" y="115"/>
                  </a:lnTo>
                  <a:lnTo>
                    <a:pt x="276" y="115"/>
                  </a:lnTo>
                  <a:lnTo>
                    <a:pt x="276" y="100"/>
                  </a:lnTo>
                  <a:lnTo>
                    <a:pt x="267" y="83"/>
                  </a:lnTo>
                  <a:lnTo>
                    <a:pt x="274" y="67"/>
                  </a:lnTo>
                  <a:lnTo>
                    <a:pt x="292" y="67"/>
                  </a:lnTo>
                  <a:lnTo>
                    <a:pt x="309" y="73"/>
                  </a:lnTo>
                  <a:lnTo>
                    <a:pt x="324" y="85"/>
                  </a:lnTo>
                  <a:lnTo>
                    <a:pt x="344" y="102"/>
                  </a:lnTo>
                  <a:lnTo>
                    <a:pt x="361" y="114"/>
                  </a:lnTo>
                  <a:lnTo>
                    <a:pt x="365" y="114"/>
                  </a:lnTo>
                  <a:lnTo>
                    <a:pt x="367" y="112"/>
                  </a:lnTo>
                  <a:lnTo>
                    <a:pt x="367" y="108"/>
                  </a:lnTo>
                  <a:lnTo>
                    <a:pt x="344" y="73"/>
                  </a:lnTo>
                  <a:lnTo>
                    <a:pt x="342" y="73"/>
                  </a:lnTo>
                  <a:lnTo>
                    <a:pt x="342" y="71"/>
                  </a:lnTo>
                  <a:lnTo>
                    <a:pt x="322" y="60"/>
                  </a:lnTo>
                  <a:lnTo>
                    <a:pt x="309" y="52"/>
                  </a:lnTo>
                  <a:lnTo>
                    <a:pt x="307" y="48"/>
                  </a:lnTo>
                  <a:lnTo>
                    <a:pt x="313" y="46"/>
                  </a:lnTo>
                  <a:lnTo>
                    <a:pt x="315" y="44"/>
                  </a:lnTo>
                  <a:lnTo>
                    <a:pt x="315" y="31"/>
                  </a:lnTo>
                  <a:lnTo>
                    <a:pt x="313" y="31"/>
                  </a:lnTo>
                  <a:lnTo>
                    <a:pt x="313" y="29"/>
                  </a:lnTo>
                  <a:lnTo>
                    <a:pt x="305" y="23"/>
                  </a:lnTo>
                  <a:lnTo>
                    <a:pt x="305" y="19"/>
                  </a:lnTo>
                  <a:lnTo>
                    <a:pt x="313" y="16"/>
                  </a:lnTo>
                  <a:lnTo>
                    <a:pt x="313" y="14"/>
                  </a:lnTo>
                  <a:lnTo>
                    <a:pt x="315" y="14"/>
                  </a:lnTo>
                  <a:lnTo>
                    <a:pt x="315" y="4"/>
                  </a:lnTo>
                  <a:lnTo>
                    <a:pt x="313" y="4"/>
                  </a:lnTo>
                  <a:lnTo>
                    <a:pt x="313" y="2"/>
                  </a:lnTo>
                  <a:lnTo>
                    <a:pt x="299" y="2"/>
                  </a:lnTo>
                  <a:lnTo>
                    <a:pt x="296" y="0"/>
                  </a:lnTo>
                  <a:lnTo>
                    <a:pt x="288" y="4"/>
                  </a:lnTo>
                  <a:lnTo>
                    <a:pt x="290" y="4"/>
                  </a:lnTo>
                  <a:lnTo>
                    <a:pt x="290" y="6"/>
                  </a:lnTo>
                  <a:lnTo>
                    <a:pt x="296" y="10"/>
                  </a:lnTo>
                  <a:lnTo>
                    <a:pt x="297" y="10"/>
                  </a:lnTo>
                  <a:lnTo>
                    <a:pt x="309" y="8"/>
                  </a:lnTo>
                  <a:lnTo>
                    <a:pt x="307" y="10"/>
                  </a:lnTo>
                  <a:lnTo>
                    <a:pt x="299" y="14"/>
                  </a:lnTo>
                  <a:lnTo>
                    <a:pt x="299" y="16"/>
                  </a:lnTo>
                  <a:lnTo>
                    <a:pt x="297" y="16"/>
                  </a:lnTo>
                  <a:lnTo>
                    <a:pt x="297" y="27"/>
                  </a:lnTo>
                  <a:lnTo>
                    <a:pt x="299" y="29"/>
                  </a:lnTo>
                  <a:lnTo>
                    <a:pt x="307" y="35"/>
                  </a:lnTo>
                  <a:lnTo>
                    <a:pt x="307" y="41"/>
                  </a:lnTo>
                  <a:lnTo>
                    <a:pt x="299" y="42"/>
                  </a:lnTo>
                  <a:lnTo>
                    <a:pt x="297" y="44"/>
                  </a:lnTo>
                  <a:lnTo>
                    <a:pt x="297" y="48"/>
                  </a:lnTo>
                  <a:lnTo>
                    <a:pt x="303" y="56"/>
                  </a:lnTo>
                  <a:lnTo>
                    <a:pt x="305" y="58"/>
                  </a:lnTo>
                  <a:lnTo>
                    <a:pt x="319" y="67"/>
                  </a:lnTo>
                  <a:lnTo>
                    <a:pt x="338" y="77"/>
                  </a:lnTo>
                  <a:lnTo>
                    <a:pt x="349" y="96"/>
                  </a:lnTo>
                  <a:lnTo>
                    <a:pt x="347" y="94"/>
                  </a:lnTo>
                  <a:lnTo>
                    <a:pt x="328" y="77"/>
                  </a:lnTo>
                  <a:lnTo>
                    <a:pt x="313" y="66"/>
                  </a:lnTo>
                  <a:lnTo>
                    <a:pt x="294" y="60"/>
                  </a:lnTo>
                  <a:lnTo>
                    <a:pt x="271" y="60"/>
                  </a:lnTo>
                  <a:lnTo>
                    <a:pt x="271" y="62"/>
                  </a:lnTo>
                  <a:lnTo>
                    <a:pt x="269" y="62"/>
                  </a:lnTo>
                  <a:lnTo>
                    <a:pt x="259" y="81"/>
                  </a:lnTo>
                  <a:lnTo>
                    <a:pt x="259" y="85"/>
                  </a:lnTo>
                  <a:lnTo>
                    <a:pt x="269" y="102"/>
                  </a:lnTo>
                  <a:lnTo>
                    <a:pt x="271" y="112"/>
                  </a:lnTo>
                  <a:lnTo>
                    <a:pt x="269" y="112"/>
                  </a:lnTo>
                  <a:lnTo>
                    <a:pt x="267" y="98"/>
                  </a:lnTo>
                  <a:lnTo>
                    <a:pt x="265" y="98"/>
                  </a:lnTo>
                  <a:lnTo>
                    <a:pt x="265" y="96"/>
                  </a:lnTo>
                  <a:lnTo>
                    <a:pt x="251" y="96"/>
                  </a:lnTo>
                  <a:lnTo>
                    <a:pt x="251" y="98"/>
                  </a:lnTo>
                  <a:lnTo>
                    <a:pt x="249" y="98"/>
                  </a:lnTo>
                  <a:lnTo>
                    <a:pt x="248" y="112"/>
                  </a:lnTo>
                  <a:lnTo>
                    <a:pt x="246" y="112"/>
                  </a:lnTo>
                  <a:lnTo>
                    <a:pt x="244" y="106"/>
                  </a:lnTo>
                  <a:lnTo>
                    <a:pt x="244" y="73"/>
                  </a:lnTo>
                  <a:lnTo>
                    <a:pt x="242" y="73"/>
                  </a:lnTo>
                  <a:lnTo>
                    <a:pt x="242" y="71"/>
                  </a:lnTo>
                  <a:lnTo>
                    <a:pt x="240" y="71"/>
                  </a:lnTo>
                  <a:lnTo>
                    <a:pt x="180" y="73"/>
                  </a:lnTo>
                  <a:lnTo>
                    <a:pt x="178" y="73"/>
                  </a:lnTo>
                  <a:lnTo>
                    <a:pt x="178" y="75"/>
                  </a:lnTo>
                  <a:lnTo>
                    <a:pt x="171" y="83"/>
                  </a:lnTo>
                  <a:lnTo>
                    <a:pt x="169" y="83"/>
                  </a:lnTo>
                  <a:lnTo>
                    <a:pt x="169" y="98"/>
                  </a:lnTo>
                  <a:lnTo>
                    <a:pt x="173" y="115"/>
                  </a:lnTo>
                  <a:lnTo>
                    <a:pt x="169" y="119"/>
                  </a:lnTo>
                  <a:lnTo>
                    <a:pt x="155" y="123"/>
                  </a:lnTo>
                  <a:lnTo>
                    <a:pt x="153" y="125"/>
                  </a:lnTo>
                  <a:lnTo>
                    <a:pt x="148" y="138"/>
                  </a:lnTo>
                  <a:lnTo>
                    <a:pt x="144" y="154"/>
                  </a:lnTo>
                  <a:lnTo>
                    <a:pt x="134" y="196"/>
                  </a:lnTo>
                  <a:lnTo>
                    <a:pt x="128" y="227"/>
                  </a:lnTo>
                  <a:lnTo>
                    <a:pt x="121" y="246"/>
                  </a:lnTo>
                  <a:lnTo>
                    <a:pt x="107" y="258"/>
                  </a:lnTo>
                  <a:lnTo>
                    <a:pt x="96" y="269"/>
                  </a:lnTo>
                  <a:lnTo>
                    <a:pt x="92" y="284"/>
                  </a:lnTo>
                  <a:lnTo>
                    <a:pt x="75" y="286"/>
                  </a:lnTo>
                  <a:lnTo>
                    <a:pt x="36" y="298"/>
                  </a:lnTo>
                  <a:lnTo>
                    <a:pt x="34" y="300"/>
                  </a:lnTo>
                  <a:lnTo>
                    <a:pt x="34" y="304"/>
                  </a:lnTo>
                  <a:lnTo>
                    <a:pt x="42" y="321"/>
                  </a:lnTo>
                  <a:lnTo>
                    <a:pt x="44" y="346"/>
                  </a:lnTo>
                  <a:lnTo>
                    <a:pt x="32" y="375"/>
                  </a:lnTo>
                  <a:lnTo>
                    <a:pt x="29" y="382"/>
                  </a:lnTo>
                  <a:lnTo>
                    <a:pt x="29" y="400"/>
                  </a:lnTo>
                  <a:lnTo>
                    <a:pt x="25" y="405"/>
                  </a:lnTo>
                  <a:lnTo>
                    <a:pt x="17" y="415"/>
                  </a:lnTo>
                  <a:lnTo>
                    <a:pt x="15" y="415"/>
                  </a:lnTo>
                  <a:lnTo>
                    <a:pt x="15" y="419"/>
                  </a:lnTo>
                  <a:lnTo>
                    <a:pt x="19" y="428"/>
                  </a:lnTo>
                  <a:lnTo>
                    <a:pt x="19" y="444"/>
                  </a:lnTo>
                  <a:lnTo>
                    <a:pt x="25" y="453"/>
                  </a:lnTo>
                  <a:lnTo>
                    <a:pt x="29" y="461"/>
                  </a:lnTo>
                  <a:lnTo>
                    <a:pt x="21" y="469"/>
                  </a:lnTo>
                  <a:lnTo>
                    <a:pt x="7" y="473"/>
                  </a:lnTo>
                  <a:lnTo>
                    <a:pt x="7" y="474"/>
                  </a:lnTo>
                  <a:lnTo>
                    <a:pt x="6" y="474"/>
                  </a:lnTo>
                  <a:lnTo>
                    <a:pt x="0" y="484"/>
                  </a:lnTo>
                  <a:lnTo>
                    <a:pt x="0" y="507"/>
                  </a:lnTo>
                  <a:lnTo>
                    <a:pt x="4" y="524"/>
                  </a:lnTo>
                  <a:lnTo>
                    <a:pt x="4" y="526"/>
                  </a:lnTo>
                  <a:lnTo>
                    <a:pt x="6" y="526"/>
                  </a:lnTo>
                  <a:lnTo>
                    <a:pt x="6" y="528"/>
                  </a:lnTo>
                  <a:lnTo>
                    <a:pt x="17" y="534"/>
                  </a:lnTo>
                  <a:lnTo>
                    <a:pt x="23" y="542"/>
                  </a:lnTo>
                  <a:lnTo>
                    <a:pt x="19" y="551"/>
                  </a:lnTo>
                  <a:lnTo>
                    <a:pt x="6" y="572"/>
                  </a:lnTo>
                  <a:lnTo>
                    <a:pt x="6" y="576"/>
                  </a:lnTo>
                  <a:lnTo>
                    <a:pt x="7" y="578"/>
                  </a:lnTo>
                  <a:lnTo>
                    <a:pt x="15" y="584"/>
                  </a:lnTo>
                  <a:lnTo>
                    <a:pt x="15" y="595"/>
                  </a:lnTo>
                  <a:lnTo>
                    <a:pt x="19" y="613"/>
                  </a:lnTo>
                  <a:lnTo>
                    <a:pt x="19" y="615"/>
                  </a:lnTo>
                  <a:lnTo>
                    <a:pt x="21" y="615"/>
                  </a:lnTo>
                  <a:lnTo>
                    <a:pt x="21" y="617"/>
                  </a:lnTo>
                  <a:lnTo>
                    <a:pt x="31" y="622"/>
                  </a:lnTo>
                  <a:lnTo>
                    <a:pt x="34" y="622"/>
                  </a:lnTo>
                  <a:lnTo>
                    <a:pt x="55" y="615"/>
                  </a:lnTo>
                  <a:lnTo>
                    <a:pt x="79" y="626"/>
                  </a:lnTo>
                  <a:lnTo>
                    <a:pt x="92" y="645"/>
                  </a:lnTo>
                  <a:lnTo>
                    <a:pt x="94" y="647"/>
                  </a:lnTo>
                  <a:lnTo>
                    <a:pt x="113" y="657"/>
                  </a:lnTo>
                  <a:lnTo>
                    <a:pt x="132" y="668"/>
                  </a:lnTo>
                  <a:lnTo>
                    <a:pt x="105" y="705"/>
                  </a:lnTo>
                  <a:lnTo>
                    <a:pt x="86" y="743"/>
                  </a:lnTo>
                  <a:lnTo>
                    <a:pt x="77" y="768"/>
                  </a:lnTo>
                  <a:lnTo>
                    <a:pt x="63" y="793"/>
                  </a:lnTo>
                  <a:lnTo>
                    <a:pt x="63" y="795"/>
                  </a:lnTo>
                  <a:lnTo>
                    <a:pt x="61" y="809"/>
                  </a:lnTo>
                  <a:lnTo>
                    <a:pt x="61" y="811"/>
                  </a:lnTo>
                  <a:lnTo>
                    <a:pt x="67" y="832"/>
                  </a:lnTo>
                  <a:lnTo>
                    <a:pt x="69" y="834"/>
                  </a:lnTo>
                  <a:lnTo>
                    <a:pt x="71" y="834"/>
                  </a:lnTo>
                  <a:lnTo>
                    <a:pt x="79" y="835"/>
                  </a:lnTo>
                  <a:lnTo>
                    <a:pt x="98" y="843"/>
                  </a:lnTo>
                  <a:lnTo>
                    <a:pt x="111" y="849"/>
                  </a:lnTo>
                  <a:lnTo>
                    <a:pt x="123" y="853"/>
                  </a:lnTo>
                  <a:lnTo>
                    <a:pt x="136" y="853"/>
                  </a:lnTo>
                  <a:lnTo>
                    <a:pt x="136" y="851"/>
                  </a:lnTo>
                  <a:lnTo>
                    <a:pt x="138" y="851"/>
                  </a:lnTo>
                  <a:lnTo>
                    <a:pt x="138" y="837"/>
                  </a:lnTo>
                  <a:lnTo>
                    <a:pt x="150" y="830"/>
                  </a:lnTo>
                  <a:lnTo>
                    <a:pt x="161" y="830"/>
                  </a:lnTo>
                  <a:lnTo>
                    <a:pt x="175" y="837"/>
                  </a:lnTo>
                  <a:lnTo>
                    <a:pt x="194" y="853"/>
                  </a:lnTo>
                  <a:lnTo>
                    <a:pt x="196" y="853"/>
                  </a:lnTo>
                  <a:lnTo>
                    <a:pt x="203" y="855"/>
                  </a:lnTo>
                  <a:lnTo>
                    <a:pt x="232" y="872"/>
                  </a:lnTo>
                  <a:lnTo>
                    <a:pt x="238" y="876"/>
                  </a:lnTo>
                  <a:lnTo>
                    <a:pt x="242" y="876"/>
                  </a:lnTo>
                  <a:lnTo>
                    <a:pt x="253" y="870"/>
                  </a:lnTo>
                  <a:lnTo>
                    <a:pt x="263" y="874"/>
                  </a:lnTo>
                  <a:lnTo>
                    <a:pt x="265" y="885"/>
                  </a:lnTo>
                  <a:lnTo>
                    <a:pt x="265" y="887"/>
                  </a:lnTo>
                  <a:lnTo>
                    <a:pt x="274" y="903"/>
                  </a:lnTo>
                  <a:lnTo>
                    <a:pt x="276" y="903"/>
                  </a:lnTo>
                  <a:lnTo>
                    <a:pt x="276" y="905"/>
                  </a:lnTo>
                  <a:lnTo>
                    <a:pt x="278" y="905"/>
                  </a:lnTo>
                  <a:lnTo>
                    <a:pt x="286" y="907"/>
                  </a:lnTo>
                  <a:lnTo>
                    <a:pt x="288" y="907"/>
                  </a:lnTo>
                  <a:lnTo>
                    <a:pt x="299" y="903"/>
                  </a:lnTo>
                  <a:lnTo>
                    <a:pt x="299" y="901"/>
                  </a:lnTo>
                  <a:lnTo>
                    <a:pt x="301" y="901"/>
                  </a:lnTo>
                  <a:lnTo>
                    <a:pt x="305" y="887"/>
                  </a:lnTo>
                  <a:lnTo>
                    <a:pt x="313" y="880"/>
                  </a:lnTo>
                  <a:lnTo>
                    <a:pt x="317" y="878"/>
                  </a:lnTo>
                  <a:lnTo>
                    <a:pt x="328" y="885"/>
                  </a:lnTo>
                  <a:lnTo>
                    <a:pt x="338" y="889"/>
                  </a:lnTo>
                  <a:lnTo>
                    <a:pt x="351" y="903"/>
                  </a:lnTo>
                  <a:lnTo>
                    <a:pt x="351" y="905"/>
                  </a:lnTo>
                  <a:lnTo>
                    <a:pt x="359" y="905"/>
                  </a:lnTo>
                  <a:lnTo>
                    <a:pt x="372" y="903"/>
                  </a:lnTo>
                  <a:lnTo>
                    <a:pt x="388" y="901"/>
                  </a:lnTo>
                  <a:lnTo>
                    <a:pt x="403" y="897"/>
                  </a:lnTo>
                  <a:lnTo>
                    <a:pt x="403" y="895"/>
                  </a:lnTo>
                  <a:lnTo>
                    <a:pt x="413" y="887"/>
                  </a:lnTo>
                  <a:lnTo>
                    <a:pt x="420" y="891"/>
                  </a:lnTo>
                  <a:lnTo>
                    <a:pt x="422" y="891"/>
                  </a:lnTo>
                  <a:lnTo>
                    <a:pt x="451" y="885"/>
                  </a:lnTo>
                  <a:lnTo>
                    <a:pt x="453" y="885"/>
                  </a:lnTo>
                  <a:lnTo>
                    <a:pt x="461" y="880"/>
                  </a:lnTo>
                  <a:lnTo>
                    <a:pt x="472" y="889"/>
                  </a:lnTo>
                  <a:lnTo>
                    <a:pt x="472" y="891"/>
                  </a:lnTo>
                  <a:lnTo>
                    <a:pt x="474" y="891"/>
                  </a:lnTo>
                  <a:lnTo>
                    <a:pt x="493" y="887"/>
                  </a:lnTo>
                  <a:lnTo>
                    <a:pt x="497" y="885"/>
                  </a:lnTo>
                  <a:lnTo>
                    <a:pt x="499" y="895"/>
                  </a:lnTo>
                  <a:lnTo>
                    <a:pt x="501" y="895"/>
                  </a:lnTo>
                  <a:lnTo>
                    <a:pt x="507" y="903"/>
                  </a:lnTo>
                  <a:lnTo>
                    <a:pt x="514" y="908"/>
                  </a:lnTo>
                  <a:lnTo>
                    <a:pt x="518" y="908"/>
                  </a:lnTo>
                  <a:lnTo>
                    <a:pt x="524" y="905"/>
                  </a:lnTo>
                  <a:lnTo>
                    <a:pt x="524" y="903"/>
                  </a:lnTo>
                  <a:lnTo>
                    <a:pt x="526" y="903"/>
                  </a:lnTo>
                  <a:lnTo>
                    <a:pt x="526" y="853"/>
                  </a:lnTo>
                  <a:lnTo>
                    <a:pt x="512" y="828"/>
                  </a:lnTo>
                  <a:lnTo>
                    <a:pt x="520" y="820"/>
                  </a:lnTo>
                  <a:lnTo>
                    <a:pt x="537" y="816"/>
                  </a:lnTo>
                  <a:lnTo>
                    <a:pt x="559" y="811"/>
                  </a:lnTo>
                  <a:lnTo>
                    <a:pt x="559" y="809"/>
                  </a:lnTo>
                  <a:lnTo>
                    <a:pt x="562" y="805"/>
                  </a:lnTo>
                  <a:lnTo>
                    <a:pt x="564" y="805"/>
                  </a:lnTo>
                  <a:lnTo>
                    <a:pt x="564" y="803"/>
                  </a:lnTo>
                  <a:lnTo>
                    <a:pt x="568" y="784"/>
                  </a:lnTo>
                  <a:lnTo>
                    <a:pt x="578" y="772"/>
                  </a:lnTo>
                  <a:lnTo>
                    <a:pt x="578" y="768"/>
                  </a:lnTo>
                  <a:lnTo>
                    <a:pt x="574" y="759"/>
                  </a:lnTo>
                  <a:lnTo>
                    <a:pt x="574" y="743"/>
                  </a:lnTo>
                  <a:lnTo>
                    <a:pt x="568" y="734"/>
                  </a:lnTo>
                  <a:lnTo>
                    <a:pt x="564" y="728"/>
                  </a:lnTo>
                  <a:lnTo>
                    <a:pt x="564" y="718"/>
                  </a:lnTo>
                  <a:lnTo>
                    <a:pt x="560" y="703"/>
                  </a:lnTo>
                  <a:lnTo>
                    <a:pt x="560" y="701"/>
                  </a:lnTo>
                  <a:lnTo>
                    <a:pt x="555" y="693"/>
                  </a:lnTo>
                  <a:lnTo>
                    <a:pt x="549" y="682"/>
                  </a:lnTo>
                  <a:lnTo>
                    <a:pt x="547" y="682"/>
                  </a:lnTo>
                  <a:lnTo>
                    <a:pt x="539" y="674"/>
                  </a:lnTo>
                  <a:lnTo>
                    <a:pt x="539" y="672"/>
                  </a:lnTo>
                  <a:lnTo>
                    <a:pt x="530" y="668"/>
                  </a:lnTo>
                  <a:lnTo>
                    <a:pt x="514" y="661"/>
                  </a:lnTo>
                  <a:lnTo>
                    <a:pt x="511" y="653"/>
                  </a:lnTo>
                  <a:lnTo>
                    <a:pt x="503" y="643"/>
                  </a:lnTo>
                  <a:lnTo>
                    <a:pt x="503" y="634"/>
                  </a:lnTo>
                  <a:lnTo>
                    <a:pt x="507" y="624"/>
                  </a:lnTo>
                  <a:lnTo>
                    <a:pt x="507" y="613"/>
                  </a:lnTo>
                  <a:lnTo>
                    <a:pt x="511" y="607"/>
                  </a:lnTo>
                  <a:lnTo>
                    <a:pt x="511" y="594"/>
                  </a:lnTo>
                  <a:lnTo>
                    <a:pt x="507" y="580"/>
                  </a:lnTo>
                  <a:lnTo>
                    <a:pt x="503" y="574"/>
                  </a:lnTo>
                  <a:lnTo>
                    <a:pt x="501" y="572"/>
                  </a:lnTo>
                  <a:lnTo>
                    <a:pt x="491" y="567"/>
                  </a:lnTo>
                  <a:lnTo>
                    <a:pt x="488" y="559"/>
                  </a:lnTo>
                  <a:lnTo>
                    <a:pt x="486" y="547"/>
                  </a:lnTo>
                  <a:lnTo>
                    <a:pt x="488" y="549"/>
                  </a:lnTo>
                  <a:lnTo>
                    <a:pt x="489" y="549"/>
                  </a:lnTo>
                  <a:lnTo>
                    <a:pt x="497" y="551"/>
                  </a:lnTo>
                  <a:lnTo>
                    <a:pt x="499" y="551"/>
                  </a:lnTo>
                  <a:lnTo>
                    <a:pt x="505" y="549"/>
                  </a:lnTo>
                  <a:lnTo>
                    <a:pt x="505" y="547"/>
                  </a:lnTo>
                  <a:lnTo>
                    <a:pt x="520" y="534"/>
                  </a:lnTo>
                  <a:lnTo>
                    <a:pt x="528" y="534"/>
                  </a:lnTo>
                  <a:lnTo>
                    <a:pt x="536" y="538"/>
                  </a:lnTo>
                  <a:lnTo>
                    <a:pt x="553" y="538"/>
                  </a:lnTo>
                  <a:lnTo>
                    <a:pt x="555" y="536"/>
                  </a:lnTo>
                  <a:lnTo>
                    <a:pt x="562" y="524"/>
                  </a:lnTo>
                  <a:lnTo>
                    <a:pt x="576" y="519"/>
                  </a:lnTo>
                  <a:lnTo>
                    <a:pt x="603" y="515"/>
                  </a:lnTo>
                  <a:lnTo>
                    <a:pt x="614" y="515"/>
                  </a:lnTo>
                  <a:lnTo>
                    <a:pt x="614" y="513"/>
                  </a:lnTo>
                  <a:lnTo>
                    <a:pt x="616" y="513"/>
                  </a:lnTo>
                  <a:lnTo>
                    <a:pt x="620" y="505"/>
                  </a:lnTo>
                  <a:lnTo>
                    <a:pt x="647" y="503"/>
                  </a:lnTo>
                  <a:lnTo>
                    <a:pt x="649" y="503"/>
                  </a:lnTo>
                  <a:lnTo>
                    <a:pt x="664" y="498"/>
                  </a:lnTo>
                  <a:lnTo>
                    <a:pt x="664" y="496"/>
                  </a:lnTo>
                  <a:lnTo>
                    <a:pt x="668" y="492"/>
                  </a:lnTo>
                  <a:lnTo>
                    <a:pt x="670" y="492"/>
                  </a:lnTo>
                  <a:lnTo>
                    <a:pt x="670" y="478"/>
                  </a:lnTo>
                  <a:lnTo>
                    <a:pt x="678" y="476"/>
                  </a:lnTo>
                  <a:lnTo>
                    <a:pt x="680" y="474"/>
                  </a:lnTo>
                  <a:lnTo>
                    <a:pt x="699" y="492"/>
                  </a:lnTo>
                  <a:lnTo>
                    <a:pt x="699" y="494"/>
                  </a:lnTo>
                  <a:lnTo>
                    <a:pt x="708" y="498"/>
                  </a:lnTo>
                  <a:lnTo>
                    <a:pt x="710" y="498"/>
                  </a:lnTo>
                  <a:lnTo>
                    <a:pt x="720" y="496"/>
                  </a:lnTo>
                  <a:lnTo>
                    <a:pt x="722" y="496"/>
                  </a:lnTo>
                  <a:lnTo>
                    <a:pt x="722" y="494"/>
                  </a:lnTo>
                  <a:lnTo>
                    <a:pt x="729" y="486"/>
                  </a:lnTo>
                  <a:lnTo>
                    <a:pt x="731" y="486"/>
                  </a:lnTo>
                  <a:lnTo>
                    <a:pt x="731" y="482"/>
                  </a:lnTo>
                  <a:lnTo>
                    <a:pt x="739" y="480"/>
                  </a:lnTo>
                  <a:lnTo>
                    <a:pt x="741" y="478"/>
                  </a:lnTo>
                  <a:lnTo>
                    <a:pt x="741" y="474"/>
                  </a:lnTo>
                  <a:lnTo>
                    <a:pt x="731" y="4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43" name="Freeform 131"/>
            <p:cNvSpPr>
              <a:spLocks/>
            </p:cNvSpPr>
            <p:nvPr/>
          </p:nvSpPr>
          <p:spPr bwMode="auto">
            <a:xfrm>
              <a:off x="3599" y="1688"/>
              <a:ext cx="510" cy="561"/>
            </a:xfrm>
            <a:custGeom>
              <a:avLst/>
              <a:gdLst>
                <a:gd name="T0" fmla="*/ 28 w 453"/>
                <a:gd name="T1" fmla="*/ 79 h 560"/>
                <a:gd name="T2" fmla="*/ 26 w 453"/>
                <a:gd name="T3" fmla="*/ 38 h 560"/>
                <a:gd name="T4" fmla="*/ 24 w 453"/>
                <a:gd name="T5" fmla="*/ 8 h 560"/>
                <a:gd name="T6" fmla="*/ 115 w 453"/>
                <a:gd name="T7" fmla="*/ 50 h 560"/>
                <a:gd name="T8" fmla="*/ 108 w 453"/>
                <a:gd name="T9" fmla="*/ 79 h 560"/>
                <a:gd name="T10" fmla="*/ 129 w 453"/>
                <a:gd name="T11" fmla="*/ 90 h 560"/>
                <a:gd name="T12" fmla="*/ 153 w 453"/>
                <a:gd name="T13" fmla="*/ 100 h 560"/>
                <a:gd name="T14" fmla="*/ 190 w 453"/>
                <a:gd name="T15" fmla="*/ 104 h 560"/>
                <a:gd name="T16" fmla="*/ 177 w 453"/>
                <a:gd name="T17" fmla="*/ 136 h 560"/>
                <a:gd name="T18" fmla="*/ 177 w 453"/>
                <a:gd name="T19" fmla="*/ 167 h 560"/>
                <a:gd name="T20" fmla="*/ 186 w 453"/>
                <a:gd name="T21" fmla="*/ 167 h 560"/>
                <a:gd name="T22" fmla="*/ 218 w 453"/>
                <a:gd name="T23" fmla="*/ 169 h 560"/>
                <a:gd name="T24" fmla="*/ 240 w 453"/>
                <a:gd name="T25" fmla="*/ 155 h 560"/>
                <a:gd name="T26" fmla="*/ 277 w 453"/>
                <a:gd name="T27" fmla="*/ 148 h 560"/>
                <a:gd name="T28" fmla="*/ 331 w 453"/>
                <a:gd name="T29" fmla="*/ 104 h 560"/>
                <a:gd name="T30" fmla="*/ 317 w 453"/>
                <a:gd name="T31" fmla="*/ 117 h 560"/>
                <a:gd name="T32" fmla="*/ 320 w 453"/>
                <a:gd name="T33" fmla="*/ 136 h 560"/>
                <a:gd name="T34" fmla="*/ 348 w 453"/>
                <a:gd name="T35" fmla="*/ 125 h 560"/>
                <a:gd name="T36" fmla="*/ 374 w 453"/>
                <a:gd name="T37" fmla="*/ 134 h 560"/>
                <a:gd name="T38" fmla="*/ 411 w 453"/>
                <a:gd name="T39" fmla="*/ 161 h 560"/>
                <a:gd name="T40" fmla="*/ 417 w 453"/>
                <a:gd name="T41" fmla="*/ 192 h 560"/>
                <a:gd name="T42" fmla="*/ 435 w 453"/>
                <a:gd name="T43" fmla="*/ 200 h 560"/>
                <a:gd name="T44" fmla="*/ 458 w 453"/>
                <a:gd name="T45" fmla="*/ 272 h 560"/>
                <a:gd name="T46" fmla="*/ 439 w 453"/>
                <a:gd name="T47" fmla="*/ 331 h 560"/>
                <a:gd name="T48" fmla="*/ 458 w 453"/>
                <a:gd name="T49" fmla="*/ 375 h 560"/>
                <a:gd name="T50" fmla="*/ 482 w 453"/>
                <a:gd name="T51" fmla="*/ 479 h 560"/>
                <a:gd name="T52" fmla="*/ 510 w 453"/>
                <a:gd name="T53" fmla="*/ 561 h 560"/>
                <a:gd name="T54" fmla="*/ 484 w 453"/>
                <a:gd name="T55" fmla="*/ 465 h 560"/>
                <a:gd name="T56" fmla="*/ 458 w 453"/>
                <a:gd name="T57" fmla="*/ 348 h 560"/>
                <a:gd name="T58" fmla="*/ 447 w 453"/>
                <a:gd name="T59" fmla="*/ 308 h 560"/>
                <a:gd name="T60" fmla="*/ 451 w 453"/>
                <a:gd name="T61" fmla="*/ 213 h 560"/>
                <a:gd name="T62" fmla="*/ 428 w 453"/>
                <a:gd name="T63" fmla="*/ 190 h 560"/>
                <a:gd name="T64" fmla="*/ 419 w 453"/>
                <a:gd name="T65" fmla="*/ 159 h 560"/>
                <a:gd name="T66" fmla="*/ 402 w 453"/>
                <a:gd name="T67" fmla="*/ 144 h 560"/>
                <a:gd name="T68" fmla="*/ 372 w 453"/>
                <a:gd name="T69" fmla="*/ 115 h 560"/>
                <a:gd name="T70" fmla="*/ 348 w 453"/>
                <a:gd name="T71" fmla="*/ 115 h 560"/>
                <a:gd name="T72" fmla="*/ 320 w 453"/>
                <a:gd name="T73" fmla="*/ 128 h 560"/>
                <a:gd name="T74" fmla="*/ 343 w 453"/>
                <a:gd name="T75" fmla="*/ 115 h 560"/>
                <a:gd name="T76" fmla="*/ 329 w 453"/>
                <a:gd name="T77" fmla="*/ 96 h 560"/>
                <a:gd name="T78" fmla="*/ 287 w 453"/>
                <a:gd name="T79" fmla="*/ 134 h 560"/>
                <a:gd name="T80" fmla="*/ 233 w 453"/>
                <a:gd name="T81" fmla="*/ 142 h 560"/>
                <a:gd name="T82" fmla="*/ 218 w 453"/>
                <a:gd name="T83" fmla="*/ 155 h 560"/>
                <a:gd name="T84" fmla="*/ 186 w 453"/>
                <a:gd name="T85" fmla="*/ 152 h 560"/>
                <a:gd name="T86" fmla="*/ 181 w 453"/>
                <a:gd name="T87" fmla="*/ 144 h 560"/>
                <a:gd name="T88" fmla="*/ 198 w 453"/>
                <a:gd name="T89" fmla="*/ 134 h 560"/>
                <a:gd name="T90" fmla="*/ 195 w 453"/>
                <a:gd name="T91" fmla="*/ 96 h 560"/>
                <a:gd name="T92" fmla="*/ 158 w 453"/>
                <a:gd name="T93" fmla="*/ 92 h 560"/>
                <a:gd name="T94" fmla="*/ 134 w 453"/>
                <a:gd name="T95" fmla="*/ 79 h 560"/>
                <a:gd name="T96" fmla="*/ 110 w 453"/>
                <a:gd name="T97" fmla="*/ 65 h 560"/>
                <a:gd name="T98" fmla="*/ 123 w 453"/>
                <a:gd name="T99" fmla="*/ 46 h 560"/>
                <a:gd name="T100" fmla="*/ 47 w 453"/>
                <a:gd name="T101" fmla="*/ 2 h 560"/>
                <a:gd name="T102" fmla="*/ 7 w 453"/>
                <a:gd name="T103" fmla="*/ 17 h 560"/>
                <a:gd name="T104" fmla="*/ 21 w 453"/>
                <a:gd name="T105" fmla="*/ 56 h 560"/>
                <a:gd name="T106" fmla="*/ 5 w 453"/>
                <a:gd name="T107" fmla="*/ 77 h 56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53"/>
                <a:gd name="T163" fmla="*/ 0 h 560"/>
                <a:gd name="T164" fmla="*/ 453 w 453"/>
                <a:gd name="T165" fmla="*/ 560 h 56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53" h="560">
                  <a:moveTo>
                    <a:pt x="8" y="86"/>
                  </a:moveTo>
                  <a:lnTo>
                    <a:pt x="11" y="82"/>
                  </a:lnTo>
                  <a:lnTo>
                    <a:pt x="13" y="80"/>
                  </a:lnTo>
                  <a:lnTo>
                    <a:pt x="25" y="80"/>
                  </a:lnTo>
                  <a:lnTo>
                    <a:pt x="25" y="79"/>
                  </a:lnTo>
                  <a:lnTo>
                    <a:pt x="31" y="73"/>
                  </a:lnTo>
                  <a:lnTo>
                    <a:pt x="32" y="73"/>
                  </a:lnTo>
                  <a:lnTo>
                    <a:pt x="32" y="69"/>
                  </a:lnTo>
                  <a:lnTo>
                    <a:pt x="27" y="52"/>
                  </a:lnTo>
                  <a:lnTo>
                    <a:pt x="23" y="38"/>
                  </a:lnTo>
                  <a:lnTo>
                    <a:pt x="21" y="27"/>
                  </a:lnTo>
                  <a:lnTo>
                    <a:pt x="21" y="25"/>
                  </a:lnTo>
                  <a:lnTo>
                    <a:pt x="19" y="25"/>
                  </a:lnTo>
                  <a:lnTo>
                    <a:pt x="15" y="19"/>
                  </a:lnTo>
                  <a:lnTo>
                    <a:pt x="21" y="8"/>
                  </a:lnTo>
                  <a:lnTo>
                    <a:pt x="42" y="9"/>
                  </a:lnTo>
                  <a:lnTo>
                    <a:pt x="69" y="19"/>
                  </a:lnTo>
                  <a:lnTo>
                    <a:pt x="80" y="34"/>
                  </a:lnTo>
                  <a:lnTo>
                    <a:pt x="82" y="36"/>
                  </a:lnTo>
                  <a:lnTo>
                    <a:pt x="102" y="50"/>
                  </a:lnTo>
                  <a:lnTo>
                    <a:pt x="100" y="54"/>
                  </a:lnTo>
                  <a:lnTo>
                    <a:pt x="92" y="63"/>
                  </a:lnTo>
                  <a:lnTo>
                    <a:pt x="90" y="63"/>
                  </a:lnTo>
                  <a:lnTo>
                    <a:pt x="90" y="67"/>
                  </a:lnTo>
                  <a:lnTo>
                    <a:pt x="96" y="79"/>
                  </a:lnTo>
                  <a:lnTo>
                    <a:pt x="98" y="79"/>
                  </a:lnTo>
                  <a:lnTo>
                    <a:pt x="98" y="80"/>
                  </a:lnTo>
                  <a:lnTo>
                    <a:pt x="100" y="80"/>
                  </a:lnTo>
                  <a:lnTo>
                    <a:pt x="113" y="84"/>
                  </a:lnTo>
                  <a:lnTo>
                    <a:pt x="115" y="90"/>
                  </a:lnTo>
                  <a:lnTo>
                    <a:pt x="117" y="90"/>
                  </a:lnTo>
                  <a:lnTo>
                    <a:pt x="117" y="92"/>
                  </a:lnTo>
                  <a:lnTo>
                    <a:pt x="130" y="92"/>
                  </a:lnTo>
                  <a:lnTo>
                    <a:pt x="134" y="98"/>
                  </a:lnTo>
                  <a:lnTo>
                    <a:pt x="136" y="100"/>
                  </a:lnTo>
                  <a:lnTo>
                    <a:pt x="146" y="104"/>
                  </a:lnTo>
                  <a:lnTo>
                    <a:pt x="152" y="107"/>
                  </a:lnTo>
                  <a:lnTo>
                    <a:pt x="152" y="109"/>
                  </a:lnTo>
                  <a:lnTo>
                    <a:pt x="155" y="109"/>
                  </a:lnTo>
                  <a:lnTo>
                    <a:pt x="169" y="104"/>
                  </a:lnTo>
                  <a:lnTo>
                    <a:pt x="173" y="107"/>
                  </a:lnTo>
                  <a:lnTo>
                    <a:pt x="173" y="125"/>
                  </a:lnTo>
                  <a:lnTo>
                    <a:pt x="169" y="130"/>
                  </a:lnTo>
                  <a:lnTo>
                    <a:pt x="165" y="134"/>
                  </a:lnTo>
                  <a:lnTo>
                    <a:pt x="157" y="136"/>
                  </a:lnTo>
                  <a:lnTo>
                    <a:pt x="155" y="136"/>
                  </a:lnTo>
                  <a:lnTo>
                    <a:pt x="155" y="138"/>
                  </a:lnTo>
                  <a:lnTo>
                    <a:pt x="153" y="138"/>
                  </a:lnTo>
                  <a:lnTo>
                    <a:pt x="153" y="153"/>
                  </a:lnTo>
                  <a:lnTo>
                    <a:pt x="157" y="167"/>
                  </a:lnTo>
                  <a:lnTo>
                    <a:pt x="159" y="167"/>
                  </a:lnTo>
                  <a:lnTo>
                    <a:pt x="159" y="169"/>
                  </a:lnTo>
                  <a:lnTo>
                    <a:pt x="163" y="169"/>
                  </a:lnTo>
                  <a:lnTo>
                    <a:pt x="163" y="167"/>
                  </a:lnTo>
                  <a:lnTo>
                    <a:pt x="165" y="167"/>
                  </a:lnTo>
                  <a:lnTo>
                    <a:pt x="169" y="159"/>
                  </a:lnTo>
                  <a:lnTo>
                    <a:pt x="182" y="159"/>
                  </a:lnTo>
                  <a:lnTo>
                    <a:pt x="188" y="161"/>
                  </a:lnTo>
                  <a:lnTo>
                    <a:pt x="192" y="167"/>
                  </a:lnTo>
                  <a:lnTo>
                    <a:pt x="194" y="169"/>
                  </a:lnTo>
                  <a:lnTo>
                    <a:pt x="203" y="169"/>
                  </a:lnTo>
                  <a:lnTo>
                    <a:pt x="203" y="167"/>
                  </a:lnTo>
                  <a:lnTo>
                    <a:pt x="205" y="167"/>
                  </a:lnTo>
                  <a:lnTo>
                    <a:pt x="213" y="157"/>
                  </a:lnTo>
                  <a:lnTo>
                    <a:pt x="213" y="155"/>
                  </a:lnTo>
                  <a:lnTo>
                    <a:pt x="215" y="146"/>
                  </a:lnTo>
                  <a:lnTo>
                    <a:pt x="223" y="142"/>
                  </a:lnTo>
                  <a:lnTo>
                    <a:pt x="230" y="142"/>
                  </a:lnTo>
                  <a:lnTo>
                    <a:pt x="242" y="148"/>
                  </a:lnTo>
                  <a:lnTo>
                    <a:pt x="246" y="148"/>
                  </a:lnTo>
                  <a:lnTo>
                    <a:pt x="259" y="142"/>
                  </a:lnTo>
                  <a:lnTo>
                    <a:pt x="274" y="128"/>
                  </a:lnTo>
                  <a:lnTo>
                    <a:pt x="276" y="127"/>
                  </a:lnTo>
                  <a:lnTo>
                    <a:pt x="282" y="113"/>
                  </a:lnTo>
                  <a:lnTo>
                    <a:pt x="294" y="104"/>
                  </a:lnTo>
                  <a:lnTo>
                    <a:pt x="303" y="104"/>
                  </a:lnTo>
                  <a:lnTo>
                    <a:pt x="301" y="105"/>
                  </a:lnTo>
                  <a:lnTo>
                    <a:pt x="299" y="109"/>
                  </a:lnTo>
                  <a:lnTo>
                    <a:pt x="284" y="115"/>
                  </a:lnTo>
                  <a:lnTo>
                    <a:pt x="282" y="117"/>
                  </a:lnTo>
                  <a:lnTo>
                    <a:pt x="278" y="127"/>
                  </a:lnTo>
                  <a:lnTo>
                    <a:pt x="278" y="134"/>
                  </a:lnTo>
                  <a:lnTo>
                    <a:pt x="280" y="134"/>
                  </a:lnTo>
                  <a:lnTo>
                    <a:pt x="280" y="136"/>
                  </a:lnTo>
                  <a:lnTo>
                    <a:pt x="284" y="136"/>
                  </a:lnTo>
                  <a:lnTo>
                    <a:pt x="288" y="134"/>
                  </a:lnTo>
                  <a:lnTo>
                    <a:pt x="290" y="132"/>
                  </a:lnTo>
                  <a:lnTo>
                    <a:pt x="294" y="127"/>
                  </a:lnTo>
                  <a:lnTo>
                    <a:pt x="301" y="121"/>
                  </a:lnTo>
                  <a:lnTo>
                    <a:pt x="309" y="125"/>
                  </a:lnTo>
                  <a:lnTo>
                    <a:pt x="309" y="127"/>
                  </a:lnTo>
                  <a:lnTo>
                    <a:pt x="313" y="127"/>
                  </a:lnTo>
                  <a:lnTo>
                    <a:pt x="321" y="121"/>
                  </a:lnTo>
                  <a:lnTo>
                    <a:pt x="328" y="123"/>
                  </a:lnTo>
                  <a:lnTo>
                    <a:pt x="332" y="134"/>
                  </a:lnTo>
                  <a:lnTo>
                    <a:pt x="334" y="136"/>
                  </a:lnTo>
                  <a:lnTo>
                    <a:pt x="353" y="152"/>
                  </a:lnTo>
                  <a:lnTo>
                    <a:pt x="355" y="152"/>
                  </a:lnTo>
                  <a:lnTo>
                    <a:pt x="361" y="153"/>
                  </a:lnTo>
                  <a:lnTo>
                    <a:pt x="365" y="161"/>
                  </a:lnTo>
                  <a:lnTo>
                    <a:pt x="365" y="175"/>
                  </a:lnTo>
                  <a:lnTo>
                    <a:pt x="367" y="175"/>
                  </a:lnTo>
                  <a:lnTo>
                    <a:pt x="367" y="176"/>
                  </a:lnTo>
                  <a:lnTo>
                    <a:pt x="370" y="178"/>
                  </a:lnTo>
                  <a:lnTo>
                    <a:pt x="370" y="192"/>
                  </a:lnTo>
                  <a:lnTo>
                    <a:pt x="372" y="192"/>
                  </a:lnTo>
                  <a:lnTo>
                    <a:pt x="376" y="196"/>
                  </a:lnTo>
                  <a:lnTo>
                    <a:pt x="376" y="198"/>
                  </a:lnTo>
                  <a:lnTo>
                    <a:pt x="378" y="198"/>
                  </a:lnTo>
                  <a:lnTo>
                    <a:pt x="386" y="200"/>
                  </a:lnTo>
                  <a:lnTo>
                    <a:pt x="390" y="201"/>
                  </a:lnTo>
                  <a:lnTo>
                    <a:pt x="393" y="213"/>
                  </a:lnTo>
                  <a:lnTo>
                    <a:pt x="397" y="234"/>
                  </a:lnTo>
                  <a:lnTo>
                    <a:pt x="407" y="261"/>
                  </a:lnTo>
                  <a:lnTo>
                    <a:pt x="407" y="272"/>
                  </a:lnTo>
                  <a:lnTo>
                    <a:pt x="403" y="284"/>
                  </a:lnTo>
                  <a:lnTo>
                    <a:pt x="390" y="303"/>
                  </a:lnTo>
                  <a:lnTo>
                    <a:pt x="390" y="305"/>
                  </a:lnTo>
                  <a:lnTo>
                    <a:pt x="388" y="317"/>
                  </a:lnTo>
                  <a:lnTo>
                    <a:pt x="390" y="330"/>
                  </a:lnTo>
                  <a:lnTo>
                    <a:pt x="390" y="332"/>
                  </a:lnTo>
                  <a:lnTo>
                    <a:pt x="397" y="344"/>
                  </a:lnTo>
                  <a:lnTo>
                    <a:pt x="399" y="351"/>
                  </a:lnTo>
                  <a:lnTo>
                    <a:pt x="403" y="361"/>
                  </a:lnTo>
                  <a:lnTo>
                    <a:pt x="407" y="374"/>
                  </a:lnTo>
                  <a:lnTo>
                    <a:pt x="409" y="374"/>
                  </a:lnTo>
                  <a:lnTo>
                    <a:pt x="417" y="384"/>
                  </a:lnTo>
                  <a:lnTo>
                    <a:pt x="422" y="393"/>
                  </a:lnTo>
                  <a:lnTo>
                    <a:pt x="422" y="468"/>
                  </a:lnTo>
                  <a:lnTo>
                    <a:pt x="428" y="478"/>
                  </a:lnTo>
                  <a:lnTo>
                    <a:pt x="438" y="493"/>
                  </a:lnTo>
                  <a:lnTo>
                    <a:pt x="438" y="549"/>
                  </a:lnTo>
                  <a:lnTo>
                    <a:pt x="441" y="559"/>
                  </a:lnTo>
                  <a:lnTo>
                    <a:pt x="443" y="560"/>
                  </a:lnTo>
                  <a:lnTo>
                    <a:pt x="453" y="560"/>
                  </a:lnTo>
                  <a:lnTo>
                    <a:pt x="449" y="555"/>
                  </a:lnTo>
                  <a:lnTo>
                    <a:pt x="445" y="547"/>
                  </a:lnTo>
                  <a:lnTo>
                    <a:pt x="445" y="489"/>
                  </a:lnTo>
                  <a:lnTo>
                    <a:pt x="436" y="474"/>
                  </a:lnTo>
                  <a:lnTo>
                    <a:pt x="430" y="464"/>
                  </a:lnTo>
                  <a:lnTo>
                    <a:pt x="430" y="390"/>
                  </a:lnTo>
                  <a:lnTo>
                    <a:pt x="424" y="380"/>
                  </a:lnTo>
                  <a:lnTo>
                    <a:pt x="415" y="370"/>
                  </a:lnTo>
                  <a:lnTo>
                    <a:pt x="411" y="357"/>
                  </a:lnTo>
                  <a:lnTo>
                    <a:pt x="407" y="347"/>
                  </a:lnTo>
                  <a:lnTo>
                    <a:pt x="405" y="342"/>
                  </a:lnTo>
                  <a:lnTo>
                    <a:pt x="405" y="340"/>
                  </a:lnTo>
                  <a:lnTo>
                    <a:pt x="397" y="328"/>
                  </a:lnTo>
                  <a:lnTo>
                    <a:pt x="395" y="317"/>
                  </a:lnTo>
                  <a:lnTo>
                    <a:pt x="397" y="307"/>
                  </a:lnTo>
                  <a:lnTo>
                    <a:pt x="411" y="288"/>
                  </a:lnTo>
                  <a:lnTo>
                    <a:pt x="415" y="274"/>
                  </a:lnTo>
                  <a:lnTo>
                    <a:pt x="415" y="259"/>
                  </a:lnTo>
                  <a:lnTo>
                    <a:pt x="405" y="230"/>
                  </a:lnTo>
                  <a:lnTo>
                    <a:pt x="401" y="213"/>
                  </a:lnTo>
                  <a:lnTo>
                    <a:pt x="397" y="198"/>
                  </a:lnTo>
                  <a:lnTo>
                    <a:pt x="395" y="196"/>
                  </a:lnTo>
                  <a:lnTo>
                    <a:pt x="390" y="192"/>
                  </a:lnTo>
                  <a:lnTo>
                    <a:pt x="388" y="192"/>
                  </a:lnTo>
                  <a:lnTo>
                    <a:pt x="380" y="190"/>
                  </a:lnTo>
                  <a:lnTo>
                    <a:pt x="378" y="188"/>
                  </a:lnTo>
                  <a:lnTo>
                    <a:pt x="378" y="175"/>
                  </a:lnTo>
                  <a:lnTo>
                    <a:pt x="376" y="173"/>
                  </a:lnTo>
                  <a:lnTo>
                    <a:pt x="372" y="171"/>
                  </a:lnTo>
                  <a:lnTo>
                    <a:pt x="372" y="159"/>
                  </a:lnTo>
                  <a:lnTo>
                    <a:pt x="369" y="148"/>
                  </a:lnTo>
                  <a:lnTo>
                    <a:pt x="367" y="148"/>
                  </a:lnTo>
                  <a:lnTo>
                    <a:pt x="367" y="146"/>
                  </a:lnTo>
                  <a:lnTo>
                    <a:pt x="365" y="146"/>
                  </a:lnTo>
                  <a:lnTo>
                    <a:pt x="357" y="144"/>
                  </a:lnTo>
                  <a:lnTo>
                    <a:pt x="340" y="130"/>
                  </a:lnTo>
                  <a:lnTo>
                    <a:pt x="334" y="117"/>
                  </a:lnTo>
                  <a:lnTo>
                    <a:pt x="332" y="117"/>
                  </a:lnTo>
                  <a:lnTo>
                    <a:pt x="332" y="115"/>
                  </a:lnTo>
                  <a:lnTo>
                    <a:pt x="330" y="115"/>
                  </a:lnTo>
                  <a:lnTo>
                    <a:pt x="321" y="113"/>
                  </a:lnTo>
                  <a:lnTo>
                    <a:pt x="319" y="113"/>
                  </a:lnTo>
                  <a:lnTo>
                    <a:pt x="311" y="119"/>
                  </a:lnTo>
                  <a:lnTo>
                    <a:pt x="309" y="117"/>
                  </a:lnTo>
                  <a:lnTo>
                    <a:pt x="309" y="115"/>
                  </a:lnTo>
                  <a:lnTo>
                    <a:pt x="303" y="113"/>
                  </a:lnTo>
                  <a:lnTo>
                    <a:pt x="299" y="113"/>
                  </a:lnTo>
                  <a:lnTo>
                    <a:pt x="290" y="119"/>
                  </a:lnTo>
                  <a:lnTo>
                    <a:pt x="288" y="121"/>
                  </a:lnTo>
                  <a:lnTo>
                    <a:pt x="284" y="128"/>
                  </a:lnTo>
                  <a:lnTo>
                    <a:pt x="284" y="130"/>
                  </a:lnTo>
                  <a:lnTo>
                    <a:pt x="286" y="128"/>
                  </a:lnTo>
                  <a:lnTo>
                    <a:pt x="290" y="123"/>
                  </a:lnTo>
                  <a:lnTo>
                    <a:pt x="303" y="117"/>
                  </a:lnTo>
                  <a:lnTo>
                    <a:pt x="305" y="115"/>
                  </a:lnTo>
                  <a:lnTo>
                    <a:pt x="309" y="109"/>
                  </a:lnTo>
                  <a:lnTo>
                    <a:pt x="309" y="100"/>
                  </a:lnTo>
                  <a:lnTo>
                    <a:pt x="307" y="98"/>
                  </a:lnTo>
                  <a:lnTo>
                    <a:pt x="305" y="98"/>
                  </a:lnTo>
                  <a:lnTo>
                    <a:pt x="292" y="96"/>
                  </a:lnTo>
                  <a:lnTo>
                    <a:pt x="290" y="96"/>
                  </a:lnTo>
                  <a:lnTo>
                    <a:pt x="276" y="107"/>
                  </a:lnTo>
                  <a:lnTo>
                    <a:pt x="274" y="109"/>
                  </a:lnTo>
                  <a:lnTo>
                    <a:pt x="269" y="123"/>
                  </a:lnTo>
                  <a:lnTo>
                    <a:pt x="255" y="134"/>
                  </a:lnTo>
                  <a:lnTo>
                    <a:pt x="244" y="140"/>
                  </a:lnTo>
                  <a:lnTo>
                    <a:pt x="232" y="134"/>
                  </a:lnTo>
                  <a:lnTo>
                    <a:pt x="219" y="134"/>
                  </a:lnTo>
                  <a:lnTo>
                    <a:pt x="209" y="140"/>
                  </a:lnTo>
                  <a:lnTo>
                    <a:pt x="207" y="142"/>
                  </a:lnTo>
                  <a:lnTo>
                    <a:pt x="207" y="144"/>
                  </a:lnTo>
                  <a:lnTo>
                    <a:pt x="205" y="153"/>
                  </a:lnTo>
                  <a:lnTo>
                    <a:pt x="200" y="161"/>
                  </a:lnTo>
                  <a:lnTo>
                    <a:pt x="198" y="161"/>
                  </a:lnTo>
                  <a:lnTo>
                    <a:pt x="194" y="155"/>
                  </a:lnTo>
                  <a:lnTo>
                    <a:pt x="192" y="155"/>
                  </a:lnTo>
                  <a:lnTo>
                    <a:pt x="192" y="153"/>
                  </a:lnTo>
                  <a:lnTo>
                    <a:pt x="190" y="153"/>
                  </a:lnTo>
                  <a:lnTo>
                    <a:pt x="182" y="152"/>
                  </a:lnTo>
                  <a:lnTo>
                    <a:pt x="165" y="152"/>
                  </a:lnTo>
                  <a:lnTo>
                    <a:pt x="165" y="153"/>
                  </a:lnTo>
                  <a:lnTo>
                    <a:pt x="163" y="153"/>
                  </a:lnTo>
                  <a:lnTo>
                    <a:pt x="163" y="155"/>
                  </a:lnTo>
                  <a:lnTo>
                    <a:pt x="161" y="152"/>
                  </a:lnTo>
                  <a:lnTo>
                    <a:pt x="161" y="144"/>
                  </a:lnTo>
                  <a:lnTo>
                    <a:pt x="167" y="142"/>
                  </a:lnTo>
                  <a:lnTo>
                    <a:pt x="169" y="142"/>
                  </a:lnTo>
                  <a:lnTo>
                    <a:pt x="169" y="140"/>
                  </a:lnTo>
                  <a:lnTo>
                    <a:pt x="175" y="134"/>
                  </a:lnTo>
                  <a:lnTo>
                    <a:pt x="176" y="134"/>
                  </a:lnTo>
                  <a:lnTo>
                    <a:pt x="180" y="127"/>
                  </a:lnTo>
                  <a:lnTo>
                    <a:pt x="180" y="104"/>
                  </a:lnTo>
                  <a:lnTo>
                    <a:pt x="178" y="104"/>
                  </a:lnTo>
                  <a:lnTo>
                    <a:pt x="173" y="98"/>
                  </a:lnTo>
                  <a:lnTo>
                    <a:pt x="173" y="96"/>
                  </a:lnTo>
                  <a:lnTo>
                    <a:pt x="169" y="96"/>
                  </a:lnTo>
                  <a:lnTo>
                    <a:pt x="155" y="102"/>
                  </a:lnTo>
                  <a:lnTo>
                    <a:pt x="150" y="98"/>
                  </a:lnTo>
                  <a:lnTo>
                    <a:pt x="150" y="96"/>
                  </a:lnTo>
                  <a:lnTo>
                    <a:pt x="140" y="92"/>
                  </a:lnTo>
                  <a:lnTo>
                    <a:pt x="136" y="86"/>
                  </a:lnTo>
                  <a:lnTo>
                    <a:pt x="134" y="86"/>
                  </a:lnTo>
                  <a:lnTo>
                    <a:pt x="134" y="84"/>
                  </a:lnTo>
                  <a:lnTo>
                    <a:pt x="121" y="84"/>
                  </a:lnTo>
                  <a:lnTo>
                    <a:pt x="119" y="79"/>
                  </a:lnTo>
                  <a:lnTo>
                    <a:pt x="117" y="79"/>
                  </a:lnTo>
                  <a:lnTo>
                    <a:pt x="117" y="77"/>
                  </a:lnTo>
                  <a:lnTo>
                    <a:pt x="115" y="77"/>
                  </a:lnTo>
                  <a:lnTo>
                    <a:pt x="102" y="73"/>
                  </a:lnTo>
                  <a:lnTo>
                    <a:pt x="98" y="65"/>
                  </a:lnTo>
                  <a:lnTo>
                    <a:pt x="105" y="57"/>
                  </a:lnTo>
                  <a:lnTo>
                    <a:pt x="107" y="57"/>
                  </a:lnTo>
                  <a:lnTo>
                    <a:pt x="107" y="56"/>
                  </a:lnTo>
                  <a:lnTo>
                    <a:pt x="109" y="48"/>
                  </a:lnTo>
                  <a:lnTo>
                    <a:pt x="109" y="46"/>
                  </a:lnTo>
                  <a:lnTo>
                    <a:pt x="107" y="44"/>
                  </a:lnTo>
                  <a:lnTo>
                    <a:pt x="86" y="31"/>
                  </a:lnTo>
                  <a:lnTo>
                    <a:pt x="75" y="13"/>
                  </a:lnTo>
                  <a:lnTo>
                    <a:pt x="73" y="11"/>
                  </a:lnTo>
                  <a:lnTo>
                    <a:pt x="42" y="2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7" y="2"/>
                  </a:lnTo>
                  <a:lnTo>
                    <a:pt x="15" y="2"/>
                  </a:lnTo>
                  <a:lnTo>
                    <a:pt x="6" y="17"/>
                  </a:lnTo>
                  <a:lnTo>
                    <a:pt x="6" y="21"/>
                  </a:lnTo>
                  <a:lnTo>
                    <a:pt x="8" y="21"/>
                  </a:lnTo>
                  <a:lnTo>
                    <a:pt x="13" y="29"/>
                  </a:lnTo>
                  <a:lnTo>
                    <a:pt x="15" y="38"/>
                  </a:lnTo>
                  <a:lnTo>
                    <a:pt x="19" y="56"/>
                  </a:lnTo>
                  <a:lnTo>
                    <a:pt x="25" y="69"/>
                  </a:lnTo>
                  <a:lnTo>
                    <a:pt x="21" y="73"/>
                  </a:lnTo>
                  <a:lnTo>
                    <a:pt x="11" y="73"/>
                  </a:lnTo>
                  <a:lnTo>
                    <a:pt x="6" y="75"/>
                  </a:lnTo>
                  <a:lnTo>
                    <a:pt x="4" y="77"/>
                  </a:lnTo>
                  <a:lnTo>
                    <a:pt x="0" y="86"/>
                  </a:lnTo>
                  <a:lnTo>
                    <a:pt x="0" y="90"/>
                  </a:lnTo>
                  <a:lnTo>
                    <a:pt x="8" y="8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44" name="Freeform 132"/>
            <p:cNvSpPr>
              <a:spLocks/>
            </p:cNvSpPr>
            <p:nvPr/>
          </p:nvSpPr>
          <p:spPr bwMode="auto">
            <a:xfrm>
              <a:off x="2235" y="995"/>
              <a:ext cx="746" cy="1090"/>
            </a:xfrm>
            <a:custGeom>
              <a:avLst/>
              <a:gdLst>
                <a:gd name="T0" fmla="*/ 638 w 663"/>
                <a:gd name="T1" fmla="*/ 644 h 1088"/>
                <a:gd name="T2" fmla="*/ 587 w 663"/>
                <a:gd name="T3" fmla="*/ 552 h 1088"/>
                <a:gd name="T4" fmla="*/ 568 w 663"/>
                <a:gd name="T5" fmla="*/ 404 h 1088"/>
                <a:gd name="T6" fmla="*/ 493 w 663"/>
                <a:gd name="T7" fmla="*/ 362 h 1088"/>
                <a:gd name="T8" fmla="*/ 540 w 663"/>
                <a:gd name="T9" fmla="*/ 350 h 1088"/>
                <a:gd name="T10" fmla="*/ 577 w 663"/>
                <a:gd name="T11" fmla="*/ 300 h 1088"/>
                <a:gd name="T12" fmla="*/ 638 w 663"/>
                <a:gd name="T13" fmla="*/ 228 h 1088"/>
                <a:gd name="T14" fmla="*/ 561 w 663"/>
                <a:gd name="T15" fmla="*/ 161 h 1088"/>
                <a:gd name="T16" fmla="*/ 514 w 663"/>
                <a:gd name="T17" fmla="*/ 124 h 1088"/>
                <a:gd name="T18" fmla="*/ 594 w 663"/>
                <a:gd name="T19" fmla="*/ 76 h 1088"/>
                <a:gd name="T20" fmla="*/ 587 w 663"/>
                <a:gd name="T21" fmla="*/ 34 h 1088"/>
                <a:gd name="T22" fmla="*/ 504 w 663"/>
                <a:gd name="T23" fmla="*/ 19 h 1088"/>
                <a:gd name="T24" fmla="*/ 465 w 663"/>
                <a:gd name="T25" fmla="*/ 15 h 1088"/>
                <a:gd name="T26" fmla="*/ 428 w 663"/>
                <a:gd name="T27" fmla="*/ 61 h 1088"/>
                <a:gd name="T28" fmla="*/ 411 w 663"/>
                <a:gd name="T29" fmla="*/ 80 h 1088"/>
                <a:gd name="T30" fmla="*/ 363 w 663"/>
                <a:gd name="T31" fmla="*/ 111 h 1088"/>
                <a:gd name="T32" fmla="*/ 352 w 663"/>
                <a:gd name="T33" fmla="*/ 170 h 1088"/>
                <a:gd name="T34" fmla="*/ 303 w 663"/>
                <a:gd name="T35" fmla="*/ 211 h 1088"/>
                <a:gd name="T36" fmla="*/ 320 w 663"/>
                <a:gd name="T37" fmla="*/ 236 h 1088"/>
                <a:gd name="T38" fmla="*/ 357 w 663"/>
                <a:gd name="T39" fmla="*/ 236 h 1088"/>
                <a:gd name="T40" fmla="*/ 298 w 663"/>
                <a:gd name="T41" fmla="*/ 312 h 1088"/>
                <a:gd name="T42" fmla="*/ 288 w 663"/>
                <a:gd name="T43" fmla="*/ 369 h 1088"/>
                <a:gd name="T44" fmla="*/ 331 w 663"/>
                <a:gd name="T45" fmla="*/ 340 h 1088"/>
                <a:gd name="T46" fmla="*/ 385 w 663"/>
                <a:gd name="T47" fmla="*/ 329 h 1088"/>
                <a:gd name="T48" fmla="*/ 352 w 663"/>
                <a:gd name="T49" fmla="*/ 346 h 1088"/>
                <a:gd name="T50" fmla="*/ 345 w 663"/>
                <a:gd name="T51" fmla="*/ 398 h 1088"/>
                <a:gd name="T52" fmla="*/ 291 w 663"/>
                <a:gd name="T53" fmla="*/ 446 h 1088"/>
                <a:gd name="T54" fmla="*/ 298 w 663"/>
                <a:gd name="T55" fmla="*/ 473 h 1088"/>
                <a:gd name="T56" fmla="*/ 357 w 663"/>
                <a:gd name="T57" fmla="*/ 484 h 1088"/>
                <a:gd name="T58" fmla="*/ 415 w 663"/>
                <a:gd name="T59" fmla="*/ 486 h 1088"/>
                <a:gd name="T60" fmla="*/ 411 w 663"/>
                <a:gd name="T61" fmla="*/ 513 h 1088"/>
                <a:gd name="T62" fmla="*/ 404 w 663"/>
                <a:gd name="T63" fmla="*/ 590 h 1088"/>
                <a:gd name="T64" fmla="*/ 428 w 663"/>
                <a:gd name="T65" fmla="*/ 613 h 1088"/>
                <a:gd name="T66" fmla="*/ 394 w 663"/>
                <a:gd name="T67" fmla="*/ 675 h 1088"/>
                <a:gd name="T68" fmla="*/ 378 w 663"/>
                <a:gd name="T69" fmla="*/ 694 h 1088"/>
                <a:gd name="T70" fmla="*/ 286 w 663"/>
                <a:gd name="T71" fmla="*/ 694 h 1088"/>
                <a:gd name="T72" fmla="*/ 275 w 663"/>
                <a:gd name="T73" fmla="*/ 732 h 1088"/>
                <a:gd name="T74" fmla="*/ 206 w 663"/>
                <a:gd name="T75" fmla="*/ 815 h 1088"/>
                <a:gd name="T76" fmla="*/ 129 w 663"/>
                <a:gd name="T77" fmla="*/ 827 h 1088"/>
                <a:gd name="T78" fmla="*/ 158 w 663"/>
                <a:gd name="T79" fmla="*/ 873 h 1088"/>
                <a:gd name="T80" fmla="*/ 206 w 663"/>
                <a:gd name="T81" fmla="*/ 889 h 1088"/>
                <a:gd name="T82" fmla="*/ 266 w 663"/>
                <a:gd name="T83" fmla="*/ 931 h 1088"/>
                <a:gd name="T84" fmla="*/ 307 w 663"/>
                <a:gd name="T85" fmla="*/ 950 h 1088"/>
                <a:gd name="T86" fmla="*/ 183 w 663"/>
                <a:gd name="T87" fmla="*/ 954 h 1088"/>
                <a:gd name="T88" fmla="*/ 33 w 663"/>
                <a:gd name="T89" fmla="*/ 1029 h 1088"/>
                <a:gd name="T90" fmla="*/ 39 w 663"/>
                <a:gd name="T91" fmla="*/ 1065 h 1088"/>
                <a:gd name="T92" fmla="*/ 98 w 663"/>
                <a:gd name="T93" fmla="*/ 1040 h 1088"/>
                <a:gd name="T94" fmla="*/ 162 w 663"/>
                <a:gd name="T95" fmla="*/ 1042 h 1088"/>
                <a:gd name="T96" fmla="*/ 201 w 663"/>
                <a:gd name="T97" fmla="*/ 1061 h 1088"/>
                <a:gd name="T98" fmla="*/ 260 w 663"/>
                <a:gd name="T99" fmla="*/ 1031 h 1088"/>
                <a:gd name="T100" fmla="*/ 363 w 663"/>
                <a:gd name="T101" fmla="*/ 1054 h 1088"/>
                <a:gd name="T102" fmla="*/ 471 w 663"/>
                <a:gd name="T103" fmla="*/ 1075 h 1088"/>
                <a:gd name="T104" fmla="*/ 622 w 663"/>
                <a:gd name="T105" fmla="*/ 1086 h 1088"/>
                <a:gd name="T106" fmla="*/ 653 w 663"/>
                <a:gd name="T107" fmla="*/ 1035 h 1088"/>
                <a:gd name="T108" fmla="*/ 633 w 663"/>
                <a:gd name="T109" fmla="*/ 1008 h 1088"/>
                <a:gd name="T110" fmla="*/ 685 w 663"/>
                <a:gd name="T111" fmla="*/ 964 h 1088"/>
                <a:gd name="T112" fmla="*/ 741 w 663"/>
                <a:gd name="T113" fmla="*/ 889 h 1088"/>
                <a:gd name="T114" fmla="*/ 666 w 663"/>
                <a:gd name="T115" fmla="*/ 831 h 1088"/>
                <a:gd name="T116" fmla="*/ 648 w 663"/>
                <a:gd name="T117" fmla="*/ 751 h 108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663"/>
                <a:gd name="T178" fmla="*/ 0 h 1088"/>
                <a:gd name="T179" fmla="*/ 663 w 663"/>
                <a:gd name="T180" fmla="*/ 1088 h 108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663" h="1088">
                  <a:moveTo>
                    <a:pt x="572" y="704"/>
                  </a:moveTo>
                  <a:lnTo>
                    <a:pt x="571" y="700"/>
                  </a:lnTo>
                  <a:lnTo>
                    <a:pt x="572" y="691"/>
                  </a:lnTo>
                  <a:lnTo>
                    <a:pt x="580" y="668"/>
                  </a:lnTo>
                  <a:lnTo>
                    <a:pt x="576" y="652"/>
                  </a:lnTo>
                  <a:lnTo>
                    <a:pt x="567" y="643"/>
                  </a:lnTo>
                  <a:lnTo>
                    <a:pt x="567" y="624"/>
                  </a:lnTo>
                  <a:lnTo>
                    <a:pt x="563" y="610"/>
                  </a:lnTo>
                  <a:lnTo>
                    <a:pt x="557" y="604"/>
                  </a:lnTo>
                  <a:lnTo>
                    <a:pt x="538" y="583"/>
                  </a:lnTo>
                  <a:lnTo>
                    <a:pt x="524" y="578"/>
                  </a:lnTo>
                  <a:lnTo>
                    <a:pt x="522" y="551"/>
                  </a:lnTo>
                  <a:lnTo>
                    <a:pt x="519" y="516"/>
                  </a:lnTo>
                  <a:lnTo>
                    <a:pt x="524" y="489"/>
                  </a:lnTo>
                  <a:lnTo>
                    <a:pt x="528" y="451"/>
                  </a:lnTo>
                  <a:lnTo>
                    <a:pt x="528" y="443"/>
                  </a:lnTo>
                  <a:lnTo>
                    <a:pt x="513" y="426"/>
                  </a:lnTo>
                  <a:lnTo>
                    <a:pt x="505" y="403"/>
                  </a:lnTo>
                  <a:lnTo>
                    <a:pt x="496" y="393"/>
                  </a:lnTo>
                  <a:lnTo>
                    <a:pt x="480" y="382"/>
                  </a:lnTo>
                  <a:lnTo>
                    <a:pt x="476" y="368"/>
                  </a:lnTo>
                  <a:lnTo>
                    <a:pt x="471" y="366"/>
                  </a:lnTo>
                  <a:lnTo>
                    <a:pt x="446" y="366"/>
                  </a:lnTo>
                  <a:lnTo>
                    <a:pt x="438" y="361"/>
                  </a:lnTo>
                  <a:lnTo>
                    <a:pt x="426" y="357"/>
                  </a:lnTo>
                  <a:lnTo>
                    <a:pt x="438" y="355"/>
                  </a:lnTo>
                  <a:lnTo>
                    <a:pt x="451" y="345"/>
                  </a:lnTo>
                  <a:lnTo>
                    <a:pt x="465" y="343"/>
                  </a:lnTo>
                  <a:lnTo>
                    <a:pt x="471" y="349"/>
                  </a:lnTo>
                  <a:lnTo>
                    <a:pt x="480" y="349"/>
                  </a:lnTo>
                  <a:lnTo>
                    <a:pt x="486" y="345"/>
                  </a:lnTo>
                  <a:lnTo>
                    <a:pt x="484" y="336"/>
                  </a:lnTo>
                  <a:lnTo>
                    <a:pt x="476" y="328"/>
                  </a:lnTo>
                  <a:lnTo>
                    <a:pt x="476" y="315"/>
                  </a:lnTo>
                  <a:lnTo>
                    <a:pt x="505" y="305"/>
                  </a:lnTo>
                  <a:lnTo>
                    <a:pt x="513" y="299"/>
                  </a:lnTo>
                  <a:lnTo>
                    <a:pt x="519" y="284"/>
                  </a:lnTo>
                  <a:lnTo>
                    <a:pt x="524" y="282"/>
                  </a:lnTo>
                  <a:lnTo>
                    <a:pt x="538" y="272"/>
                  </a:lnTo>
                  <a:lnTo>
                    <a:pt x="551" y="257"/>
                  </a:lnTo>
                  <a:lnTo>
                    <a:pt x="561" y="242"/>
                  </a:lnTo>
                  <a:lnTo>
                    <a:pt x="567" y="228"/>
                  </a:lnTo>
                  <a:lnTo>
                    <a:pt x="576" y="218"/>
                  </a:lnTo>
                  <a:lnTo>
                    <a:pt x="582" y="211"/>
                  </a:lnTo>
                  <a:lnTo>
                    <a:pt x="582" y="190"/>
                  </a:lnTo>
                  <a:lnTo>
                    <a:pt x="567" y="180"/>
                  </a:lnTo>
                  <a:lnTo>
                    <a:pt x="528" y="165"/>
                  </a:lnTo>
                  <a:lnTo>
                    <a:pt x="499" y="161"/>
                  </a:lnTo>
                  <a:lnTo>
                    <a:pt x="476" y="147"/>
                  </a:lnTo>
                  <a:lnTo>
                    <a:pt x="426" y="155"/>
                  </a:lnTo>
                  <a:lnTo>
                    <a:pt x="432" y="144"/>
                  </a:lnTo>
                  <a:lnTo>
                    <a:pt x="432" y="134"/>
                  </a:lnTo>
                  <a:lnTo>
                    <a:pt x="455" y="132"/>
                  </a:lnTo>
                  <a:lnTo>
                    <a:pt x="457" y="124"/>
                  </a:lnTo>
                  <a:lnTo>
                    <a:pt x="451" y="119"/>
                  </a:lnTo>
                  <a:lnTo>
                    <a:pt x="455" y="113"/>
                  </a:lnTo>
                  <a:lnTo>
                    <a:pt x="474" y="99"/>
                  </a:lnTo>
                  <a:lnTo>
                    <a:pt x="499" y="88"/>
                  </a:lnTo>
                  <a:lnTo>
                    <a:pt x="515" y="80"/>
                  </a:lnTo>
                  <a:lnTo>
                    <a:pt x="528" y="76"/>
                  </a:lnTo>
                  <a:lnTo>
                    <a:pt x="534" y="59"/>
                  </a:lnTo>
                  <a:lnTo>
                    <a:pt x="544" y="50"/>
                  </a:lnTo>
                  <a:lnTo>
                    <a:pt x="544" y="44"/>
                  </a:lnTo>
                  <a:lnTo>
                    <a:pt x="538" y="42"/>
                  </a:lnTo>
                  <a:lnTo>
                    <a:pt x="532" y="36"/>
                  </a:lnTo>
                  <a:lnTo>
                    <a:pt x="522" y="34"/>
                  </a:lnTo>
                  <a:lnTo>
                    <a:pt x="515" y="40"/>
                  </a:lnTo>
                  <a:lnTo>
                    <a:pt x="503" y="34"/>
                  </a:lnTo>
                  <a:lnTo>
                    <a:pt x="490" y="30"/>
                  </a:lnTo>
                  <a:lnTo>
                    <a:pt x="484" y="26"/>
                  </a:lnTo>
                  <a:lnTo>
                    <a:pt x="455" y="25"/>
                  </a:lnTo>
                  <a:lnTo>
                    <a:pt x="448" y="19"/>
                  </a:lnTo>
                  <a:lnTo>
                    <a:pt x="442" y="13"/>
                  </a:lnTo>
                  <a:lnTo>
                    <a:pt x="438" y="2"/>
                  </a:lnTo>
                  <a:lnTo>
                    <a:pt x="426" y="2"/>
                  </a:lnTo>
                  <a:lnTo>
                    <a:pt x="419" y="0"/>
                  </a:lnTo>
                  <a:lnTo>
                    <a:pt x="413" y="2"/>
                  </a:lnTo>
                  <a:lnTo>
                    <a:pt x="413" y="15"/>
                  </a:lnTo>
                  <a:lnTo>
                    <a:pt x="403" y="30"/>
                  </a:lnTo>
                  <a:lnTo>
                    <a:pt x="400" y="38"/>
                  </a:lnTo>
                  <a:lnTo>
                    <a:pt x="384" y="36"/>
                  </a:lnTo>
                  <a:lnTo>
                    <a:pt x="380" y="40"/>
                  </a:lnTo>
                  <a:lnTo>
                    <a:pt x="384" y="55"/>
                  </a:lnTo>
                  <a:lnTo>
                    <a:pt x="380" y="61"/>
                  </a:lnTo>
                  <a:lnTo>
                    <a:pt x="375" y="63"/>
                  </a:lnTo>
                  <a:lnTo>
                    <a:pt x="375" y="65"/>
                  </a:lnTo>
                  <a:lnTo>
                    <a:pt x="380" y="73"/>
                  </a:lnTo>
                  <a:lnTo>
                    <a:pt x="378" y="78"/>
                  </a:lnTo>
                  <a:lnTo>
                    <a:pt x="375" y="80"/>
                  </a:lnTo>
                  <a:lnTo>
                    <a:pt x="365" y="80"/>
                  </a:lnTo>
                  <a:lnTo>
                    <a:pt x="352" y="76"/>
                  </a:lnTo>
                  <a:lnTo>
                    <a:pt x="342" y="74"/>
                  </a:lnTo>
                  <a:lnTo>
                    <a:pt x="336" y="76"/>
                  </a:lnTo>
                  <a:lnTo>
                    <a:pt x="332" y="92"/>
                  </a:lnTo>
                  <a:lnTo>
                    <a:pt x="332" y="107"/>
                  </a:lnTo>
                  <a:lnTo>
                    <a:pt x="323" y="111"/>
                  </a:lnTo>
                  <a:lnTo>
                    <a:pt x="317" y="121"/>
                  </a:lnTo>
                  <a:lnTo>
                    <a:pt x="317" y="134"/>
                  </a:lnTo>
                  <a:lnTo>
                    <a:pt x="327" y="134"/>
                  </a:lnTo>
                  <a:lnTo>
                    <a:pt x="327" y="140"/>
                  </a:lnTo>
                  <a:lnTo>
                    <a:pt x="317" y="170"/>
                  </a:lnTo>
                  <a:lnTo>
                    <a:pt x="313" y="170"/>
                  </a:lnTo>
                  <a:lnTo>
                    <a:pt x="302" y="176"/>
                  </a:lnTo>
                  <a:lnTo>
                    <a:pt x="298" y="188"/>
                  </a:lnTo>
                  <a:lnTo>
                    <a:pt x="294" y="195"/>
                  </a:lnTo>
                  <a:lnTo>
                    <a:pt x="288" y="201"/>
                  </a:lnTo>
                  <a:lnTo>
                    <a:pt x="269" y="205"/>
                  </a:lnTo>
                  <a:lnTo>
                    <a:pt x="269" y="211"/>
                  </a:lnTo>
                  <a:lnTo>
                    <a:pt x="288" y="211"/>
                  </a:lnTo>
                  <a:lnTo>
                    <a:pt x="294" y="217"/>
                  </a:lnTo>
                  <a:lnTo>
                    <a:pt x="294" y="222"/>
                  </a:lnTo>
                  <a:lnTo>
                    <a:pt x="279" y="224"/>
                  </a:lnTo>
                  <a:lnTo>
                    <a:pt x="279" y="228"/>
                  </a:lnTo>
                  <a:lnTo>
                    <a:pt x="284" y="236"/>
                  </a:lnTo>
                  <a:lnTo>
                    <a:pt x="298" y="234"/>
                  </a:lnTo>
                  <a:lnTo>
                    <a:pt x="311" y="228"/>
                  </a:lnTo>
                  <a:lnTo>
                    <a:pt x="327" y="222"/>
                  </a:lnTo>
                  <a:lnTo>
                    <a:pt x="332" y="226"/>
                  </a:lnTo>
                  <a:lnTo>
                    <a:pt x="330" y="232"/>
                  </a:lnTo>
                  <a:lnTo>
                    <a:pt x="317" y="236"/>
                  </a:lnTo>
                  <a:lnTo>
                    <a:pt x="311" y="247"/>
                  </a:lnTo>
                  <a:lnTo>
                    <a:pt x="298" y="257"/>
                  </a:lnTo>
                  <a:lnTo>
                    <a:pt x="288" y="263"/>
                  </a:lnTo>
                  <a:lnTo>
                    <a:pt x="282" y="280"/>
                  </a:lnTo>
                  <a:lnTo>
                    <a:pt x="275" y="301"/>
                  </a:lnTo>
                  <a:lnTo>
                    <a:pt x="265" y="311"/>
                  </a:lnTo>
                  <a:lnTo>
                    <a:pt x="259" y="332"/>
                  </a:lnTo>
                  <a:lnTo>
                    <a:pt x="256" y="347"/>
                  </a:lnTo>
                  <a:lnTo>
                    <a:pt x="234" y="382"/>
                  </a:lnTo>
                  <a:lnTo>
                    <a:pt x="236" y="387"/>
                  </a:lnTo>
                  <a:lnTo>
                    <a:pt x="240" y="387"/>
                  </a:lnTo>
                  <a:lnTo>
                    <a:pt x="256" y="368"/>
                  </a:lnTo>
                  <a:lnTo>
                    <a:pt x="269" y="347"/>
                  </a:lnTo>
                  <a:lnTo>
                    <a:pt x="279" y="320"/>
                  </a:lnTo>
                  <a:lnTo>
                    <a:pt x="284" y="320"/>
                  </a:lnTo>
                  <a:lnTo>
                    <a:pt x="288" y="332"/>
                  </a:lnTo>
                  <a:lnTo>
                    <a:pt x="294" y="336"/>
                  </a:lnTo>
                  <a:lnTo>
                    <a:pt x="294" y="339"/>
                  </a:lnTo>
                  <a:lnTo>
                    <a:pt x="298" y="343"/>
                  </a:lnTo>
                  <a:lnTo>
                    <a:pt x="302" y="341"/>
                  </a:lnTo>
                  <a:lnTo>
                    <a:pt x="304" y="332"/>
                  </a:lnTo>
                  <a:lnTo>
                    <a:pt x="317" y="326"/>
                  </a:lnTo>
                  <a:lnTo>
                    <a:pt x="336" y="324"/>
                  </a:lnTo>
                  <a:lnTo>
                    <a:pt x="342" y="328"/>
                  </a:lnTo>
                  <a:lnTo>
                    <a:pt x="340" y="338"/>
                  </a:lnTo>
                  <a:lnTo>
                    <a:pt x="332" y="339"/>
                  </a:lnTo>
                  <a:lnTo>
                    <a:pt x="327" y="334"/>
                  </a:lnTo>
                  <a:lnTo>
                    <a:pt x="323" y="334"/>
                  </a:lnTo>
                  <a:lnTo>
                    <a:pt x="321" y="339"/>
                  </a:lnTo>
                  <a:lnTo>
                    <a:pt x="313" y="345"/>
                  </a:lnTo>
                  <a:lnTo>
                    <a:pt x="313" y="357"/>
                  </a:lnTo>
                  <a:lnTo>
                    <a:pt x="307" y="359"/>
                  </a:lnTo>
                  <a:lnTo>
                    <a:pt x="304" y="368"/>
                  </a:lnTo>
                  <a:lnTo>
                    <a:pt x="313" y="380"/>
                  </a:lnTo>
                  <a:lnTo>
                    <a:pt x="311" y="391"/>
                  </a:lnTo>
                  <a:lnTo>
                    <a:pt x="307" y="397"/>
                  </a:lnTo>
                  <a:lnTo>
                    <a:pt x="298" y="403"/>
                  </a:lnTo>
                  <a:lnTo>
                    <a:pt x="288" y="418"/>
                  </a:lnTo>
                  <a:lnTo>
                    <a:pt x="269" y="434"/>
                  </a:lnTo>
                  <a:lnTo>
                    <a:pt x="265" y="451"/>
                  </a:lnTo>
                  <a:lnTo>
                    <a:pt x="263" y="453"/>
                  </a:lnTo>
                  <a:lnTo>
                    <a:pt x="259" y="445"/>
                  </a:lnTo>
                  <a:lnTo>
                    <a:pt x="254" y="447"/>
                  </a:lnTo>
                  <a:lnTo>
                    <a:pt x="256" y="468"/>
                  </a:lnTo>
                  <a:lnTo>
                    <a:pt x="256" y="489"/>
                  </a:lnTo>
                  <a:lnTo>
                    <a:pt x="259" y="489"/>
                  </a:lnTo>
                  <a:lnTo>
                    <a:pt x="263" y="476"/>
                  </a:lnTo>
                  <a:lnTo>
                    <a:pt x="265" y="472"/>
                  </a:lnTo>
                  <a:lnTo>
                    <a:pt x="279" y="472"/>
                  </a:lnTo>
                  <a:lnTo>
                    <a:pt x="284" y="487"/>
                  </a:lnTo>
                  <a:lnTo>
                    <a:pt x="292" y="491"/>
                  </a:lnTo>
                  <a:lnTo>
                    <a:pt x="304" y="493"/>
                  </a:lnTo>
                  <a:lnTo>
                    <a:pt x="313" y="485"/>
                  </a:lnTo>
                  <a:lnTo>
                    <a:pt x="317" y="483"/>
                  </a:lnTo>
                  <a:lnTo>
                    <a:pt x="327" y="493"/>
                  </a:lnTo>
                  <a:lnTo>
                    <a:pt x="340" y="493"/>
                  </a:lnTo>
                  <a:lnTo>
                    <a:pt x="352" y="493"/>
                  </a:lnTo>
                  <a:lnTo>
                    <a:pt x="355" y="491"/>
                  </a:lnTo>
                  <a:lnTo>
                    <a:pt x="359" y="485"/>
                  </a:lnTo>
                  <a:lnTo>
                    <a:pt x="369" y="485"/>
                  </a:lnTo>
                  <a:lnTo>
                    <a:pt x="380" y="491"/>
                  </a:lnTo>
                  <a:lnTo>
                    <a:pt x="400" y="491"/>
                  </a:lnTo>
                  <a:lnTo>
                    <a:pt x="400" y="497"/>
                  </a:lnTo>
                  <a:lnTo>
                    <a:pt x="384" y="499"/>
                  </a:lnTo>
                  <a:lnTo>
                    <a:pt x="378" y="512"/>
                  </a:lnTo>
                  <a:lnTo>
                    <a:pt x="365" y="512"/>
                  </a:lnTo>
                  <a:lnTo>
                    <a:pt x="346" y="533"/>
                  </a:lnTo>
                  <a:lnTo>
                    <a:pt x="352" y="547"/>
                  </a:lnTo>
                  <a:lnTo>
                    <a:pt x="352" y="553"/>
                  </a:lnTo>
                  <a:lnTo>
                    <a:pt x="352" y="570"/>
                  </a:lnTo>
                  <a:lnTo>
                    <a:pt x="361" y="579"/>
                  </a:lnTo>
                  <a:lnTo>
                    <a:pt x="359" y="589"/>
                  </a:lnTo>
                  <a:lnTo>
                    <a:pt x="371" y="589"/>
                  </a:lnTo>
                  <a:lnTo>
                    <a:pt x="384" y="583"/>
                  </a:lnTo>
                  <a:lnTo>
                    <a:pt x="390" y="587"/>
                  </a:lnTo>
                  <a:lnTo>
                    <a:pt x="388" y="595"/>
                  </a:lnTo>
                  <a:lnTo>
                    <a:pt x="390" y="603"/>
                  </a:lnTo>
                  <a:lnTo>
                    <a:pt x="380" y="612"/>
                  </a:lnTo>
                  <a:lnTo>
                    <a:pt x="378" y="627"/>
                  </a:lnTo>
                  <a:lnTo>
                    <a:pt x="371" y="627"/>
                  </a:lnTo>
                  <a:lnTo>
                    <a:pt x="361" y="633"/>
                  </a:lnTo>
                  <a:lnTo>
                    <a:pt x="359" y="652"/>
                  </a:lnTo>
                  <a:lnTo>
                    <a:pt x="346" y="658"/>
                  </a:lnTo>
                  <a:lnTo>
                    <a:pt x="350" y="674"/>
                  </a:lnTo>
                  <a:lnTo>
                    <a:pt x="355" y="685"/>
                  </a:lnTo>
                  <a:lnTo>
                    <a:pt x="359" y="695"/>
                  </a:lnTo>
                  <a:lnTo>
                    <a:pt x="359" y="718"/>
                  </a:lnTo>
                  <a:lnTo>
                    <a:pt x="350" y="702"/>
                  </a:lnTo>
                  <a:lnTo>
                    <a:pt x="340" y="689"/>
                  </a:lnTo>
                  <a:lnTo>
                    <a:pt x="336" y="693"/>
                  </a:lnTo>
                  <a:lnTo>
                    <a:pt x="332" y="704"/>
                  </a:lnTo>
                  <a:lnTo>
                    <a:pt x="327" y="706"/>
                  </a:lnTo>
                  <a:lnTo>
                    <a:pt x="317" y="689"/>
                  </a:lnTo>
                  <a:lnTo>
                    <a:pt x="298" y="685"/>
                  </a:lnTo>
                  <a:lnTo>
                    <a:pt x="288" y="685"/>
                  </a:lnTo>
                  <a:lnTo>
                    <a:pt x="254" y="693"/>
                  </a:lnTo>
                  <a:lnTo>
                    <a:pt x="240" y="704"/>
                  </a:lnTo>
                  <a:lnTo>
                    <a:pt x="208" y="716"/>
                  </a:lnTo>
                  <a:lnTo>
                    <a:pt x="198" y="723"/>
                  </a:lnTo>
                  <a:lnTo>
                    <a:pt x="211" y="733"/>
                  </a:lnTo>
                  <a:lnTo>
                    <a:pt x="227" y="725"/>
                  </a:lnTo>
                  <a:lnTo>
                    <a:pt x="244" y="731"/>
                  </a:lnTo>
                  <a:lnTo>
                    <a:pt x="244" y="752"/>
                  </a:lnTo>
                  <a:lnTo>
                    <a:pt x="240" y="760"/>
                  </a:lnTo>
                  <a:lnTo>
                    <a:pt x="240" y="779"/>
                  </a:lnTo>
                  <a:lnTo>
                    <a:pt x="211" y="806"/>
                  </a:lnTo>
                  <a:lnTo>
                    <a:pt x="196" y="806"/>
                  </a:lnTo>
                  <a:lnTo>
                    <a:pt x="183" y="814"/>
                  </a:lnTo>
                  <a:lnTo>
                    <a:pt x="173" y="810"/>
                  </a:lnTo>
                  <a:lnTo>
                    <a:pt x="160" y="816"/>
                  </a:lnTo>
                  <a:lnTo>
                    <a:pt x="140" y="812"/>
                  </a:lnTo>
                  <a:lnTo>
                    <a:pt x="135" y="818"/>
                  </a:lnTo>
                  <a:lnTo>
                    <a:pt x="115" y="821"/>
                  </a:lnTo>
                  <a:lnTo>
                    <a:pt x="115" y="825"/>
                  </a:lnTo>
                  <a:lnTo>
                    <a:pt x="125" y="829"/>
                  </a:lnTo>
                  <a:lnTo>
                    <a:pt x="129" y="835"/>
                  </a:lnTo>
                  <a:lnTo>
                    <a:pt x="121" y="844"/>
                  </a:lnTo>
                  <a:lnTo>
                    <a:pt x="135" y="856"/>
                  </a:lnTo>
                  <a:lnTo>
                    <a:pt x="129" y="864"/>
                  </a:lnTo>
                  <a:lnTo>
                    <a:pt x="140" y="871"/>
                  </a:lnTo>
                  <a:lnTo>
                    <a:pt x="150" y="873"/>
                  </a:lnTo>
                  <a:lnTo>
                    <a:pt x="160" y="864"/>
                  </a:lnTo>
                  <a:lnTo>
                    <a:pt x="179" y="862"/>
                  </a:lnTo>
                  <a:lnTo>
                    <a:pt x="188" y="873"/>
                  </a:lnTo>
                  <a:lnTo>
                    <a:pt x="202" y="883"/>
                  </a:lnTo>
                  <a:lnTo>
                    <a:pt x="183" y="887"/>
                  </a:lnTo>
                  <a:lnTo>
                    <a:pt x="183" y="892"/>
                  </a:lnTo>
                  <a:lnTo>
                    <a:pt x="206" y="900"/>
                  </a:lnTo>
                  <a:lnTo>
                    <a:pt x="221" y="902"/>
                  </a:lnTo>
                  <a:lnTo>
                    <a:pt x="227" y="908"/>
                  </a:lnTo>
                  <a:lnTo>
                    <a:pt x="227" y="917"/>
                  </a:lnTo>
                  <a:lnTo>
                    <a:pt x="236" y="929"/>
                  </a:lnTo>
                  <a:lnTo>
                    <a:pt x="250" y="937"/>
                  </a:lnTo>
                  <a:lnTo>
                    <a:pt x="279" y="923"/>
                  </a:lnTo>
                  <a:lnTo>
                    <a:pt x="304" y="925"/>
                  </a:lnTo>
                  <a:lnTo>
                    <a:pt x="304" y="931"/>
                  </a:lnTo>
                  <a:lnTo>
                    <a:pt x="294" y="940"/>
                  </a:lnTo>
                  <a:lnTo>
                    <a:pt x="273" y="948"/>
                  </a:lnTo>
                  <a:lnTo>
                    <a:pt x="265" y="962"/>
                  </a:lnTo>
                  <a:lnTo>
                    <a:pt x="254" y="962"/>
                  </a:lnTo>
                  <a:lnTo>
                    <a:pt x="215" y="942"/>
                  </a:lnTo>
                  <a:lnTo>
                    <a:pt x="198" y="939"/>
                  </a:lnTo>
                  <a:lnTo>
                    <a:pt x="177" y="937"/>
                  </a:lnTo>
                  <a:lnTo>
                    <a:pt x="163" y="952"/>
                  </a:lnTo>
                  <a:lnTo>
                    <a:pt x="140" y="952"/>
                  </a:lnTo>
                  <a:lnTo>
                    <a:pt x="135" y="975"/>
                  </a:lnTo>
                  <a:lnTo>
                    <a:pt x="100" y="1000"/>
                  </a:lnTo>
                  <a:lnTo>
                    <a:pt x="81" y="1000"/>
                  </a:lnTo>
                  <a:lnTo>
                    <a:pt x="64" y="1015"/>
                  </a:lnTo>
                  <a:lnTo>
                    <a:pt x="29" y="1027"/>
                  </a:lnTo>
                  <a:lnTo>
                    <a:pt x="19" y="1027"/>
                  </a:lnTo>
                  <a:lnTo>
                    <a:pt x="10" y="1029"/>
                  </a:lnTo>
                  <a:lnTo>
                    <a:pt x="0" y="1040"/>
                  </a:lnTo>
                  <a:lnTo>
                    <a:pt x="10" y="1046"/>
                  </a:lnTo>
                  <a:lnTo>
                    <a:pt x="29" y="1046"/>
                  </a:lnTo>
                  <a:lnTo>
                    <a:pt x="35" y="1063"/>
                  </a:lnTo>
                  <a:lnTo>
                    <a:pt x="52" y="1063"/>
                  </a:lnTo>
                  <a:lnTo>
                    <a:pt x="54" y="1054"/>
                  </a:lnTo>
                  <a:lnTo>
                    <a:pt x="48" y="1046"/>
                  </a:lnTo>
                  <a:lnTo>
                    <a:pt x="62" y="1038"/>
                  </a:lnTo>
                  <a:lnTo>
                    <a:pt x="73" y="1048"/>
                  </a:lnTo>
                  <a:lnTo>
                    <a:pt x="87" y="1038"/>
                  </a:lnTo>
                  <a:lnTo>
                    <a:pt x="87" y="1029"/>
                  </a:lnTo>
                  <a:lnTo>
                    <a:pt x="102" y="1029"/>
                  </a:lnTo>
                  <a:lnTo>
                    <a:pt x="129" y="1042"/>
                  </a:lnTo>
                  <a:lnTo>
                    <a:pt x="131" y="1031"/>
                  </a:lnTo>
                  <a:lnTo>
                    <a:pt x="138" y="1031"/>
                  </a:lnTo>
                  <a:lnTo>
                    <a:pt x="144" y="1040"/>
                  </a:lnTo>
                  <a:lnTo>
                    <a:pt x="140" y="1050"/>
                  </a:lnTo>
                  <a:lnTo>
                    <a:pt x="148" y="1054"/>
                  </a:lnTo>
                  <a:lnTo>
                    <a:pt x="148" y="1065"/>
                  </a:lnTo>
                  <a:lnTo>
                    <a:pt x="163" y="1073"/>
                  </a:lnTo>
                  <a:lnTo>
                    <a:pt x="169" y="1081"/>
                  </a:lnTo>
                  <a:lnTo>
                    <a:pt x="179" y="1059"/>
                  </a:lnTo>
                  <a:lnTo>
                    <a:pt x="192" y="1054"/>
                  </a:lnTo>
                  <a:lnTo>
                    <a:pt x="188" y="1044"/>
                  </a:lnTo>
                  <a:lnTo>
                    <a:pt x="198" y="1035"/>
                  </a:lnTo>
                  <a:lnTo>
                    <a:pt x="206" y="1033"/>
                  </a:lnTo>
                  <a:lnTo>
                    <a:pt x="211" y="1029"/>
                  </a:lnTo>
                  <a:lnTo>
                    <a:pt x="231" y="1029"/>
                  </a:lnTo>
                  <a:lnTo>
                    <a:pt x="250" y="1027"/>
                  </a:lnTo>
                  <a:lnTo>
                    <a:pt x="279" y="1056"/>
                  </a:lnTo>
                  <a:lnTo>
                    <a:pt x="298" y="1056"/>
                  </a:lnTo>
                  <a:lnTo>
                    <a:pt x="317" y="1069"/>
                  </a:lnTo>
                  <a:lnTo>
                    <a:pt x="327" y="1063"/>
                  </a:lnTo>
                  <a:lnTo>
                    <a:pt x="323" y="1052"/>
                  </a:lnTo>
                  <a:lnTo>
                    <a:pt x="371" y="1054"/>
                  </a:lnTo>
                  <a:lnTo>
                    <a:pt x="375" y="1044"/>
                  </a:lnTo>
                  <a:lnTo>
                    <a:pt x="384" y="1044"/>
                  </a:lnTo>
                  <a:lnTo>
                    <a:pt x="398" y="1061"/>
                  </a:lnTo>
                  <a:lnTo>
                    <a:pt x="409" y="1063"/>
                  </a:lnTo>
                  <a:lnTo>
                    <a:pt x="419" y="1073"/>
                  </a:lnTo>
                  <a:lnTo>
                    <a:pt x="448" y="1073"/>
                  </a:lnTo>
                  <a:lnTo>
                    <a:pt x="471" y="1079"/>
                  </a:lnTo>
                  <a:lnTo>
                    <a:pt x="494" y="1088"/>
                  </a:lnTo>
                  <a:lnTo>
                    <a:pt x="532" y="1086"/>
                  </a:lnTo>
                  <a:lnTo>
                    <a:pt x="544" y="1083"/>
                  </a:lnTo>
                  <a:lnTo>
                    <a:pt x="553" y="1084"/>
                  </a:lnTo>
                  <a:lnTo>
                    <a:pt x="576" y="1075"/>
                  </a:lnTo>
                  <a:lnTo>
                    <a:pt x="592" y="1073"/>
                  </a:lnTo>
                  <a:lnTo>
                    <a:pt x="599" y="1058"/>
                  </a:lnTo>
                  <a:lnTo>
                    <a:pt x="601" y="1042"/>
                  </a:lnTo>
                  <a:lnTo>
                    <a:pt x="586" y="1040"/>
                  </a:lnTo>
                  <a:lnTo>
                    <a:pt x="580" y="1033"/>
                  </a:lnTo>
                  <a:lnTo>
                    <a:pt x="572" y="1042"/>
                  </a:lnTo>
                  <a:lnTo>
                    <a:pt x="567" y="1035"/>
                  </a:lnTo>
                  <a:lnTo>
                    <a:pt x="567" y="1025"/>
                  </a:lnTo>
                  <a:lnTo>
                    <a:pt x="553" y="1025"/>
                  </a:lnTo>
                  <a:lnTo>
                    <a:pt x="553" y="1019"/>
                  </a:lnTo>
                  <a:lnTo>
                    <a:pt x="563" y="1006"/>
                  </a:lnTo>
                  <a:lnTo>
                    <a:pt x="572" y="1004"/>
                  </a:lnTo>
                  <a:lnTo>
                    <a:pt x="582" y="996"/>
                  </a:lnTo>
                  <a:lnTo>
                    <a:pt x="582" y="979"/>
                  </a:lnTo>
                  <a:lnTo>
                    <a:pt x="592" y="977"/>
                  </a:lnTo>
                  <a:lnTo>
                    <a:pt x="605" y="987"/>
                  </a:lnTo>
                  <a:lnTo>
                    <a:pt x="609" y="962"/>
                  </a:lnTo>
                  <a:lnTo>
                    <a:pt x="617" y="958"/>
                  </a:lnTo>
                  <a:lnTo>
                    <a:pt x="630" y="965"/>
                  </a:lnTo>
                  <a:lnTo>
                    <a:pt x="640" y="952"/>
                  </a:lnTo>
                  <a:lnTo>
                    <a:pt x="653" y="939"/>
                  </a:lnTo>
                  <a:lnTo>
                    <a:pt x="663" y="910"/>
                  </a:lnTo>
                  <a:lnTo>
                    <a:pt x="659" y="887"/>
                  </a:lnTo>
                  <a:lnTo>
                    <a:pt x="653" y="873"/>
                  </a:lnTo>
                  <a:lnTo>
                    <a:pt x="649" y="860"/>
                  </a:lnTo>
                  <a:lnTo>
                    <a:pt x="640" y="852"/>
                  </a:lnTo>
                  <a:lnTo>
                    <a:pt x="624" y="841"/>
                  </a:lnTo>
                  <a:lnTo>
                    <a:pt x="611" y="837"/>
                  </a:lnTo>
                  <a:lnTo>
                    <a:pt x="592" y="829"/>
                  </a:lnTo>
                  <a:lnTo>
                    <a:pt x="572" y="846"/>
                  </a:lnTo>
                  <a:lnTo>
                    <a:pt x="563" y="835"/>
                  </a:lnTo>
                  <a:lnTo>
                    <a:pt x="553" y="823"/>
                  </a:lnTo>
                  <a:lnTo>
                    <a:pt x="572" y="808"/>
                  </a:lnTo>
                  <a:lnTo>
                    <a:pt x="586" y="785"/>
                  </a:lnTo>
                  <a:lnTo>
                    <a:pt x="576" y="750"/>
                  </a:lnTo>
                  <a:lnTo>
                    <a:pt x="572" y="716"/>
                  </a:lnTo>
                  <a:lnTo>
                    <a:pt x="572" y="70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45" name="Freeform 133"/>
            <p:cNvSpPr>
              <a:spLocks/>
            </p:cNvSpPr>
            <p:nvPr/>
          </p:nvSpPr>
          <p:spPr bwMode="auto">
            <a:xfrm>
              <a:off x="2495" y="991"/>
              <a:ext cx="400" cy="710"/>
            </a:xfrm>
            <a:custGeom>
              <a:avLst/>
              <a:gdLst>
                <a:gd name="T0" fmla="*/ 391 w 355"/>
                <a:gd name="T1" fmla="*/ 657 h 708"/>
                <a:gd name="T2" fmla="*/ 332 w 355"/>
                <a:gd name="T3" fmla="*/ 557 h 708"/>
                <a:gd name="T4" fmla="*/ 285 w 355"/>
                <a:gd name="T5" fmla="*/ 385 h 708"/>
                <a:gd name="T6" fmla="*/ 235 w 355"/>
                <a:gd name="T7" fmla="*/ 364 h 708"/>
                <a:gd name="T8" fmla="*/ 290 w 355"/>
                <a:gd name="T9" fmla="*/ 341 h 708"/>
                <a:gd name="T10" fmla="*/ 332 w 355"/>
                <a:gd name="T11" fmla="*/ 291 h 708"/>
                <a:gd name="T12" fmla="*/ 398 w 355"/>
                <a:gd name="T13" fmla="*/ 191 h 708"/>
                <a:gd name="T14" fmla="*/ 252 w 355"/>
                <a:gd name="T15" fmla="*/ 140 h 708"/>
                <a:gd name="T16" fmla="*/ 276 w 355"/>
                <a:gd name="T17" fmla="*/ 107 h 708"/>
                <a:gd name="T18" fmla="*/ 356 w 355"/>
                <a:gd name="T19" fmla="*/ 46 h 708"/>
                <a:gd name="T20" fmla="*/ 320 w 355"/>
                <a:gd name="T21" fmla="*/ 40 h 708"/>
                <a:gd name="T22" fmla="*/ 235 w 355"/>
                <a:gd name="T23" fmla="*/ 4 h 708"/>
                <a:gd name="T24" fmla="*/ 190 w 355"/>
                <a:gd name="T25" fmla="*/ 32 h 708"/>
                <a:gd name="T26" fmla="*/ 166 w 355"/>
                <a:gd name="T27" fmla="*/ 61 h 708"/>
                <a:gd name="T28" fmla="*/ 125 w 355"/>
                <a:gd name="T29" fmla="*/ 75 h 708"/>
                <a:gd name="T30" fmla="*/ 99 w 355"/>
                <a:gd name="T31" fmla="*/ 113 h 708"/>
                <a:gd name="T32" fmla="*/ 92 w 355"/>
                <a:gd name="T33" fmla="*/ 171 h 708"/>
                <a:gd name="T34" fmla="*/ 41 w 355"/>
                <a:gd name="T35" fmla="*/ 206 h 708"/>
                <a:gd name="T36" fmla="*/ 52 w 355"/>
                <a:gd name="T37" fmla="*/ 225 h 708"/>
                <a:gd name="T38" fmla="*/ 110 w 355"/>
                <a:gd name="T39" fmla="*/ 233 h 708"/>
                <a:gd name="T40" fmla="*/ 60 w 355"/>
                <a:gd name="T41" fmla="*/ 266 h 708"/>
                <a:gd name="T42" fmla="*/ 2 w 355"/>
                <a:gd name="T43" fmla="*/ 394 h 708"/>
                <a:gd name="T44" fmla="*/ 60 w 355"/>
                <a:gd name="T45" fmla="*/ 339 h 708"/>
                <a:gd name="T46" fmla="*/ 85 w 355"/>
                <a:gd name="T47" fmla="*/ 348 h 708"/>
                <a:gd name="T48" fmla="*/ 110 w 355"/>
                <a:gd name="T49" fmla="*/ 335 h 708"/>
                <a:gd name="T50" fmla="*/ 85 w 355"/>
                <a:gd name="T51" fmla="*/ 362 h 708"/>
                <a:gd name="T52" fmla="*/ 71 w 355"/>
                <a:gd name="T53" fmla="*/ 406 h 708"/>
                <a:gd name="T54" fmla="*/ 30 w 355"/>
                <a:gd name="T55" fmla="*/ 446 h 708"/>
                <a:gd name="T56" fmla="*/ 32 w 355"/>
                <a:gd name="T57" fmla="*/ 460 h 708"/>
                <a:gd name="T58" fmla="*/ 66 w 355"/>
                <a:gd name="T59" fmla="*/ 427 h 708"/>
                <a:gd name="T60" fmla="*/ 97 w 355"/>
                <a:gd name="T61" fmla="*/ 383 h 708"/>
                <a:gd name="T62" fmla="*/ 106 w 355"/>
                <a:gd name="T63" fmla="*/ 341 h 708"/>
                <a:gd name="T64" fmla="*/ 130 w 355"/>
                <a:gd name="T65" fmla="*/ 333 h 708"/>
                <a:gd name="T66" fmla="*/ 78 w 355"/>
                <a:gd name="T67" fmla="*/ 335 h 708"/>
                <a:gd name="T68" fmla="*/ 52 w 355"/>
                <a:gd name="T69" fmla="*/ 321 h 708"/>
                <a:gd name="T70" fmla="*/ 36 w 355"/>
                <a:gd name="T71" fmla="*/ 339 h 708"/>
                <a:gd name="T72" fmla="*/ 99 w 355"/>
                <a:gd name="T73" fmla="*/ 245 h 708"/>
                <a:gd name="T74" fmla="*/ 73 w 355"/>
                <a:gd name="T75" fmla="*/ 235 h 708"/>
                <a:gd name="T76" fmla="*/ 66 w 355"/>
                <a:gd name="T77" fmla="*/ 214 h 708"/>
                <a:gd name="T78" fmla="*/ 75 w 355"/>
                <a:gd name="T79" fmla="*/ 202 h 708"/>
                <a:gd name="T80" fmla="*/ 110 w 355"/>
                <a:gd name="T81" fmla="*/ 136 h 708"/>
                <a:gd name="T82" fmla="*/ 123 w 355"/>
                <a:gd name="T83" fmla="*/ 84 h 708"/>
                <a:gd name="T84" fmla="*/ 166 w 355"/>
                <a:gd name="T85" fmla="*/ 67 h 708"/>
                <a:gd name="T86" fmla="*/ 193 w 355"/>
                <a:gd name="T87" fmla="*/ 46 h 708"/>
                <a:gd name="T88" fmla="*/ 235 w 355"/>
                <a:gd name="T89" fmla="*/ 19 h 708"/>
                <a:gd name="T90" fmla="*/ 328 w 355"/>
                <a:gd name="T91" fmla="*/ 42 h 708"/>
                <a:gd name="T92" fmla="*/ 318 w 355"/>
                <a:gd name="T93" fmla="*/ 80 h 708"/>
                <a:gd name="T94" fmla="*/ 250 w 355"/>
                <a:gd name="T95" fmla="*/ 130 h 708"/>
                <a:gd name="T96" fmla="*/ 219 w 355"/>
                <a:gd name="T97" fmla="*/ 163 h 708"/>
                <a:gd name="T98" fmla="*/ 384 w 355"/>
                <a:gd name="T99" fmla="*/ 222 h 708"/>
                <a:gd name="T100" fmla="*/ 313 w 355"/>
                <a:gd name="T101" fmla="*/ 302 h 708"/>
                <a:gd name="T102" fmla="*/ 278 w 355"/>
                <a:gd name="T103" fmla="*/ 350 h 708"/>
                <a:gd name="T104" fmla="*/ 219 w 355"/>
                <a:gd name="T105" fmla="*/ 358 h 708"/>
                <a:gd name="T106" fmla="*/ 273 w 355"/>
                <a:gd name="T107" fmla="*/ 377 h 708"/>
                <a:gd name="T108" fmla="*/ 327 w 355"/>
                <a:gd name="T109" fmla="*/ 494 h 708"/>
                <a:gd name="T110" fmla="*/ 374 w 355"/>
                <a:gd name="T111" fmla="*/ 630 h 708"/>
                <a:gd name="T112" fmla="*/ 389 w 355"/>
                <a:gd name="T113" fmla="*/ 710 h 70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55"/>
                <a:gd name="T172" fmla="*/ 0 h 708"/>
                <a:gd name="T173" fmla="*/ 355 w 355"/>
                <a:gd name="T174" fmla="*/ 708 h 70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55" h="708">
                  <a:moveTo>
                    <a:pt x="345" y="708"/>
                  </a:moveTo>
                  <a:lnTo>
                    <a:pt x="345" y="706"/>
                  </a:lnTo>
                  <a:lnTo>
                    <a:pt x="343" y="704"/>
                  </a:lnTo>
                  <a:lnTo>
                    <a:pt x="345" y="697"/>
                  </a:lnTo>
                  <a:lnTo>
                    <a:pt x="353" y="674"/>
                  </a:lnTo>
                  <a:lnTo>
                    <a:pt x="353" y="672"/>
                  </a:lnTo>
                  <a:lnTo>
                    <a:pt x="349" y="656"/>
                  </a:lnTo>
                  <a:lnTo>
                    <a:pt x="349" y="655"/>
                  </a:lnTo>
                  <a:lnTo>
                    <a:pt x="347" y="655"/>
                  </a:lnTo>
                  <a:lnTo>
                    <a:pt x="340" y="645"/>
                  </a:lnTo>
                  <a:lnTo>
                    <a:pt x="340" y="626"/>
                  </a:lnTo>
                  <a:lnTo>
                    <a:pt x="336" y="612"/>
                  </a:lnTo>
                  <a:lnTo>
                    <a:pt x="334" y="612"/>
                  </a:lnTo>
                  <a:lnTo>
                    <a:pt x="328" y="607"/>
                  </a:lnTo>
                  <a:lnTo>
                    <a:pt x="309" y="585"/>
                  </a:lnTo>
                  <a:lnTo>
                    <a:pt x="309" y="583"/>
                  </a:lnTo>
                  <a:lnTo>
                    <a:pt x="297" y="580"/>
                  </a:lnTo>
                  <a:lnTo>
                    <a:pt x="295" y="555"/>
                  </a:lnTo>
                  <a:lnTo>
                    <a:pt x="291" y="520"/>
                  </a:lnTo>
                  <a:lnTo>
                    <a:pt x="297" y="493"/>
                  </a:lnTo>
                  <a:lnTo>
                    <a:pt x="301" y="455"/>
                  </a:lnTo>
                  <a:lnTo>
                    <a:pt x="301" y="445"/>
                  </a:lnTo>
                  <a:lnTo>
                    <a:pt x="286" y="428"/>
                  </a:lnTo>
                  <a:lnTo>
                    <a:pt x="278" y="405"/>
                  </a:lnTo>
                  <a:lnTo>
                    <a:pt x="276" y="405"/>
                  </a:lnTo>
                  <a:lnTo>
                    <a:pt x="267" y="393"/>
                  </a:lnTo>
                  <a:lnTo>
                    <a:pt x="253" y="384"/>
                  </a:lnTo>
                  <a:lnTo>
                    <a:pt x="249" y="370"/>
                  </a:lnTo>
                  <a:lnTo>
                    <a:pt x="247" y="370"/>
                  </a:lnTo>
                  <a:lnTo>
                    <a:pt x="247" y="368"/>
                  </a:lnTo>
                  <a:lnTo>
                    <a:pt x="242" y="367"/>
                  </a:lnTo>
                  <a:lnTo>
                    <a:pt x="217" y="367"/>
                  </a:lnTo>
                  <a:lnTo>
                    <a:pt x="209" y="361"/>
                  </a:lnTo>
                  <a:lnTo>
                    <a:pt x="211" y="363"/>
                  </a:lnTo>
                  <a:lnTo>
                    <a:pt x="207" y="363"/>
                  </a:lnTo>
                  <a:lnTo>
                    <a:pt x="209" y="363"/>
                  </a:lnTo>
                  <a:lnTo>
                    <a:pt x="222" y="353"/>
                  </a:lnTo>
                  <a:lnTo>
                    <a:pt x="232" y="351"/>
                  </a:lnTo>
                  <a:lnTo>
                    <a:pt x="238" y="355"/>
                  </a:lnTo>
                  <a:lnTo>
                    <a:pt x="238" y="357"/>
                  </a:lnTo>
                  <a:lnTo>
                    <a:pt x="251" y="357"/>
                  </a:lnTo>
                  <a:lnTo>
                    <a:pt x="257" y="353"/>
                  </a:lnTo>
                  <a:lnTo>
                    <a:pt x="259" y="351"/>
                  </a:lnTo>
                  <a:lnTo>
                    <a:pt x="259" y="349"/>
                  </a:lnTo>
                  <a:lnTo>
                    <a:pt x="257" y="340"/>
                  </a:lnTo>
                  <a:lnTo>
                    <a:pt x="257" y="338"/>
                  </a:lnTo>
                  <a:lnTo>
                    <a:pt x="255" y="338"/>
                  </a:lnTo>
                  <a:lnTo>
                    <a:pt x="249" y="330"/>
                  </a:lnTo>
                  <a:lnTo>
                    <a:pt x="249" y="320"/>
                  </a:lnTo>
                  <a:lnTo>
                    <a:pt x="276" y="313"/>
                  </a:lnTo>
                  <a:lnTo>
                    <a:pt x="284" y="307"/>
                  </a:lnTo>
                  <a:lnTo>
                    <a:pt x="286" y="305"/>
                  </a:lnTo>
                  <a:lnTo>
                    <a:pt x="291" y="292"/>
                  </a:lnTo>
                  <a:lnTo>
                    <a:pt x="295" y="290"/>
                  </a:lnTo>
                  <a:lnTo>
                    <a:pt x="309" y="278"/>
                  </a:lnTo>
                  <a:lnTo>
                    <a:pt x="324" y="263"/>
                  </a:lnTo>
                  <a:lnTo>
                    <a:pt x="334" y="247"/>
                  </a:lnTo>
                  <a:lnTo>
                    <a:pt x="340" y="234"/>
                  </a:lnTo>
                  <a:lnTo>
                    <a:pt x="349" y="224"/>
                  </a:lnTo>
                  <a:lnTo>
                    <a:pt x="355" y="217"/>
                  </a:lnTo>
                  <a:lnTo>
                    <a:pt x="355" y="192"/>
                  </a:lnTo>
                  <a:lnTo>
                    <a:pt x="353" y="192"/>
                  </a:lnTo>
                  <a:lnTo>
                    <a:pt x="353" y="190"/>
                  </a:lnTo>
                  <a:lnTo>
                    <a:pt x="338" y="180"/>
                  </a:lnTo>
                  <a:lnTo>
                    <a:pt x="299" y="165"/>
                  </a:lnTo>
                  <a:lnTo>
                    <a:pt x="270" y="161"/>
                  </a:lnTo>
                  <a:lnTo>
                    <a:pt x="247" y="148"/>
                  </a:lnTo>
                  <a:lnTo>
                    <a:pt x="245" y="148"/>
                  </a:lnTo>
                  <a:lnTo>
                    <a:pt x="203" y="153"/>
                  </a:lnTo>
                  <a:lnTo>
                    <a:pt x="205" y="150"/>
                  </a:lnTo>
                  <a:lnTo>
                    <a:pt x="205" y="142"/>
                  </a:lnTo>
                  <a:lnTo>
                    <a:pt x="224" y="140"/>
                  </a:lnTo>
                  <a:lnTo>
                    <a:pt x="226" y="140"/>
                  </a:lnTo>
                  <a:lnTo>
                    <a:pt x="228" y="138"/>
                  </a:lnTo>
                  <a:lnTo>
                    <a:pt x="228" y="136"/>
                  </a:lnTo>
                  <a:lnTo>
                    <a:pt x="230" y="128"/>
                  </a:lnTo>
                  <a:lnTo>
                    <a:pt x="230" y="126"/>
                  </a:lnTo>
                  <a:lnTo>
                    <a:pt x="228" y="126"/>
                  </a:lnTo>
                  <a:lnTo>
                    <a:pt x="226" y="123"/>
                  </a:lnTo>
                  <a:lnTo>
                    <a:pt x="226" y="119"/>
                  </a:lnTo>
                  <a:lnTo>
                    <a:pt x="245" y="107"/>
                  </a:lnTo>
                  <a:lnTo>
                    <a:pt x="270" y="96"/>
                  </a:lnTo>
                  <a:lnTo>
                    <a:pt x="286" y="88"/>
                  </a:lnTo>
                  <a:lnTo>
                    <a:pt x="299" y="84"/>
                  </a:lnTo>
                  <a:lnTo>
                    <a:pt x="299" y="82"/>
                  </a:lnTo>
                  <a:lnTo>
                    <a:pt x="301" y="82"/>
                  </a:lnTo>
                  <a:lnTo>
                    <a:pt x="307" y="65"/>
                  </a:lnTo>
                  <a:lnTo>
                    <a:pt x="315" y="55"/>
                  </a:lnTo>
                  <a:lnTo>
                    <a:pt x="316" y="55"/>
                  </a:lnTo>
                  <a:lnTo>
                    <a:pt x="316" y="46"/>
                  </a:lnTo>
                  <a:lnTo>
                    <a:pt x="315" y="46"/>
                  </a:lnTo>
                  <a:lnTo>
                    <a:pt x="315" y="44"/>
                  </a:lnTo>
                  <a:lnTo>
                    <a:pt x="309" y="42"/>
                  </a:lnTo>
                  <a:lnTo>
                    <a:pt x="303" y="38"/>
                  </a:lnTo>
                  <a:lnTo>
                    <a:pt x="303" y="36"/>
                  </a:lnTo>
                  <a:lnTo>
                    <a:pt x="301" y="36"/>
                  </a:lnTo>
                  <a:lnTo>
                    <a:pt x="291" y="34"/>
                  </a:lnTo>
                  <a:lnTo>
                    <a:pt x="290" y="34"/>
                  </a:lnTo>
                  <a:lnTo>
                    <a:pt x="284" y="40"/>
                  </a:lnTo>
                  <a:lnTo>
                    <a:pt x="274" y="34"/>
                  </a:lnTo>
                  <a:lnTo>
                    <a:pt x="261" y="30"/>
                  </a:lnTo>
                  <a:lnTo>
                    <a:pt x="255" y="27"/>
                  </a:lnTo>
                  <a:lnTo>
                    <a:pt x="253" y="27"/>
                  </a:lnTo>
                  <a:lnTo>
                    <a:pt x="226" y="25"/>
                  </a:lnTo>
                  <a:lnTo>
                    <a:pt x="219" y="19"/>
                  </a:lnTo>
                  <a:lnTo>
                    <a:pt x="215" y="15"/>
                  </a:lnTo>
                  <a:lnTo>
                    <a:pt x="211" y="4"/>
                  </a:lnTo>
                  <a:lnTo>
                    <a:pt x="209" y="4"/>
                  </a:lnTo>
                  <a:lnTo>
                    <a:pt x="209" y="2"/>
                  </a:lnTo>
                  <a:lnTo>
                    <a:pt x="195" y="2"/>
                  </a:lnTo>
                  <a:lnTo>
                    <a:pt x="188" y="0"/>
                  </a:lnTo>
                  <a:lnTo>
                    <a:pt x="186" y="0"/>
                  </a:lnTo>
                  <a:lnTo>
                    <a:pt x="180" y="2"/>
                  </a:lnTo>
                  <a:lnTo>
                    <a:pt x="180" y="4"/>
                  </a:lnTo>
                  <a:lnTo>
                    <a:pt x="178" y="4"/>
                  </a:lnTo>
                  <a:lnTo>
                    <a:pt x="178" y="17"/>
                  </a:lnTo>
                  <a:lnTo>
                    <a:pt x="169" y="32"/>
                  </a:lnTo>
                  <a:lnTo>
                    <a:pt x="167" y="38"/>
                  </a:lnTo>
                  <a:lnTo>
                    <a:pt x="153" y="36"/>
                  </a:lnTo>
                  <a:lnTo>
                    <a:pt x="151" y="36"/>
                  </a:lnTo>
                  <a:lnTo>
                    <a:pt x="151" y="38"/>
                  </a:lnTo>
                  <a:lnTo>
                    <a:pt x="147" y="42"/>
                  </a:lnTo>
                  <a:lnTo>
                    <a:pt x="146" y="42"/>
                  </a:lnTo>
                  <a:lnTo>
                    <a:pt x="146" y="44"/>
                  </a:lnTo>
                  <a:lnTo>
                    <a:pt x="149" y="59"/>
                  </a:lnTo>
                  <a:lnTo>
                    <a:pt x="147" y="61"/>
                  </a:lnTo>
                  <a:lnTo>
                    <a:pt x="142" y="63"/>
                  </a:lnTo>
                  <a:lnTo>
                    <a:pt x="142" y="65"/>
                  </a:lnTo>
                  <a:lnTo>
                    <a:pt x="140" y="65"/>
                  </a:lnTo>
                  <a:lnTo>
                    <a:pt x="140" y="71"/>
                  </a:lnTo>
                  <a:lnTo>
                    <a:pt x="146" y="77"/>
                  </a:lnTo>
                  <a:lnTo>
                    <a:pt x="146" y="80"/>
                  </a:lnTo>
                  <a:lnTo>
                    <a:pt x="134" y="80"/>
                  </a:lnTo>
                  <a:lnTo>
                    <a:pt x="121" y="77"/>
                  </a:lnTo>
                  <a:lnTo>
                    <a:pt x="111" y="75"/>
                  </a:lnTo>
                  <a:lnTo>
                    <a:pt x="109" y="75"/>
                  </a:lnTo>
                  <a:lnTo>
                    <a:pt x="103" y="77"/>
                  </a:lnTo>
                  <a:lnTo>
                    <a:pt x="103" y="78"/>
                  </a:lnTo>
                  <a:lnTo>
                    <a:pt x="101" y="78"/>
                  </a:lnTo>
                  <a:lnTo>
                    <a:pt x="101" y="80"/>
                  </a:lnTo>
                  <a:lnTo>
                    <a:pt x="98" y="96"/>
                  </a:lnTo>
                  <a:lnTo>
                    <a:pt x="98" y="109"/>
                  </a:lnTo>
                  <a:lnTo>
                    <a:pt x="90" y="111"/>
                  </a:lnTo>
                  <a:lnTo>
                    <a:pt x="88" y="113"/>
                  </a:lnTo>
                  <a:lnTo>
                    <a:pt x="82" y="123"/>
                  </a:lnTo>
                  <a:lnTo>
                    <a:pt x="82" y="140"/>
                  </a:lnTo>
                  <a:lnTo>
                    <a:pt x="84" y="140"/>
                  </a:lnTo>
                  <a:lnTo>
                    <a:pt x="84" y="142"/>
                  </a:lnTo>
                  <a:lnTo>
                    <a:pt x="86" y="142"/>
                  </a:lnTo>
                  <a:lnTo>
                    <a:pt x="94" y="140"/>
                  </a:lnTo>
                  <a:lnTo>
                    <a:pt x="92" y="144"/>
                  </a:lnTo>
                  <a:lnTo>
                    <a:pt x="84" y="173"/>
                  </a:lnTo>
                  <a:lnTo>
                    <a:pt x="82" y="171"/>
                  </a:lnTo>
                  <a:lnTo>
                    <a:pt x="80" y="171"/>
                  </a:lnTo>
                  <a:lnTo>
                    <a:pt x="69" y="176"/>
                  </a:lnTo>
                  <a:lnTo>
                    <a:pt x="69" y="178"/>
                  </a:lnTo>
                  <a:lnTo>
                    <a:pt x="67" y="178"/>
                  </a:lnTo>
                  <a:lnTo>
                    <a:pt x="63" y="190"/>
                  </a:lnTo>
                  <a:lnTo>
                    <a:pt x="59" y="198"/>
                  </a:lnTo>
                  <a:lnTo>
                    <a:pt x="55" y="201"/>
                  </a:lnTo>
                  <a:lnTo>
                    <a:pt x="38" y="205"/>
                  </a:lnTo>
                  <a:lnTo>
                    <a:pt x="36" y="205"/>
                  </a:lnTo>
                  <a:lnTo>
                    <a:pt x="36" y="207"/>
                  </a:lnTo>
                  <a:lnTo>
                    <a:pt x="34" y="207"/>
                  </a:lnTo>
                  <a:lnTo>
                    <a:pt x="34" y="217"/>
                  </a:lnTo>
                  <a:lnTo>
                    <a:pt x="36" y="217"/>
                  </a:lnTo>
                  <a:lnTo>
                    <a:pt x="36" y="219"/>
                  </a:lnTo>
                  <a:lnTo>
                    <a:pt x="55" y="219"/>
                  </a:lnTo>
                  <a:lnTo>
                    <a:pt x="59" y="222"/>
                  </a:lnTo>
                  <a:lnTo>
                    <a:pt x="61" y="224"/>
                  </a:lnTo>
                  <a:lnTo>
                    <a:pt x="46" y="224"/>
                  </a:lnTo>
                  <a:lnTo>
                    <a:pt x="44" y="226"/>
                  </a:lnTo>
                  <a:lnTo>
                    <a:pt x="44" y="234"/>
                  </a:lnTo>
                  <a:lnTo>
                    <a:pt x="50" y="242"/>
                  </a:lnTo>
                  <a:lnTo>
                    <a:pt x="51" y="244"/>
                  </a:lnTo>
                  <a:lnTo>
                    <a:pt x="53" y="244"/>
                  </a:lnTo>
                  <a:lnTo>
                    <a:pt x="67" y="242"/>
                  </a:lnTo>
                  <a:lnTo>
                    <a:pt x="69" y="242"/>
                  </a:lnTo>
                  <a:lnTo>
                    <a:pt x="96" y="230"/>
                  </a:lnTo>
                  <a:lnTo>
                    <a:pt x="98" y="232"/>
                  </a:lnTo>
                  <a:lnTo>
                    <a:pt x="96" y="232"/>
                  </a:lnTo>
                  <a:lnTo>
                    <a:pt x="84" y="236"/>
                  </a:lnTo>
                  <a:lnTo>
                    <a:pt x="84" y="238"/>
                  </a:lnTo>
                  <a:lnTo>
                    <a:pt x="82" y="238"/>
                  </a:lnTo>
                  <a:lnTo>
                    <a:pt x="76" y="249"/>
                  </a:lnTo>
                  <a:lnTo>
                    <a:pt x="65" y="257"/>
                  </a:lnTo>
                  <a:lnTo>
                    <a:pt x="55" y="263"/>
                  </a:lnTo>
                  <a:lnTo>
                    <a:pt x="55" y="265"/>
                  </a:lnTo>
                  <a:lnTo>
                    <a:pt x="53" y="265"/>
                  </a:lnTo>
                  <a:lnTo>
                    <a:pt x="48" y="282"/>
                  </a:lnTo>
                  <a:lnTo>
                    <a:pt x="40" y="303"/>
                  </a:lnTo>
                  <a:lnTo>
                    <a:pt x="32" y="313"/>
                  </a:lnTo>
                  <a:lnTo>
                    <a:pt x="30" y="313"/>
                  </a:lnTo>
                  <a:lnTo>
                    <a:pt x="25" y="334"/>
                  </a:lnTo>
                  <a:lnTo>
                    <a:pt x="21" y="349"/>
                  </a:lnTo>
                  <a:lnTo>
                    <a:pt x="0" y="384"/>
                  </a:lnTo>
                  <a:lnTo>
                    <a:pt x="0" y="388"/>
                  </a:lnTo>
                  <a:lnTo>
                    <a:pt x="2" y="393"/>
                  </a:lnTo>
                  <a:lnTo>
                    <a:pt x="3" y="395"/>
                  </a:lnTo>
                  <a:lnTo>
                    <a:pt x="11" y="395"/>
                  </a:lnTo>
                  <a:lnTo>
                    <a:pt x="11" y="393"/>
                  </a:lnTo>
                  <a:lnTo>
                    <a:pt x="13" y="393"/>
                  </a:lnTo>
                  <a:lnTo>
                    <a:pt x="28" y="374"/>
                  </a:lnTo>
                  <a:lnTo>
                    <a:pt x="42" y="353"/>
                  </a:lnTo>
                  <a:lnTo>
                    <a:pt x="50" y="326"/>
                  </a:lnTo>
                  <a:lnTo>
                    <a:pt x="51" y="326"/>
                  </a:lnTo>
                  <a:lnTo>
                    <a:pt x="53" y="338"/>
                  </a:lnTo>
                  <a:lnTo>
                    <a:pt x="55" y="340"/>
                  </a:lnTo>
                  <a:lnTo>
                    <a:pt x="59" y="342"/>
                  </a:lnTo>
                  <a:lnTo>
                    <a:pt x="59" y="345"/>
                  </a:lnTo>
                  <a:lnTo>
                    <a:pt x="61" y="345"/>
                  </a:lnTo>
                  <a:lnTo>
                    <a:pt x="65" y="349"/>
                  </a:lnTo>
                  <a:lnTo>
                    <a:pt x="65" y="351"/>
                  </a:lnTo>
                  <a:lnTo>
                    <a:pt x="69" y="351"/>
                  </a:lnTo>
                  <a:lnTo>
                    <a:pt x="73" y="349"/>
                  </a:lnTo>
                  <a:lnTo>
                    <a:pt x="75" y="347"/>
                  </a:lnTo>
                  <a:lnTo>
                    <a:pt x="75" y="345"/>
                  </a:lnTo>
                  <a:lnTo>
                    <a:pt x="76" y="338"/>
                  </a:lnTo>
                  <a:lnTo>
                    <a:pt x="88" y="334"/>
                  </a:lnTo>
                  <a:lnTo>
                    <a:pt x="105" y="332"/>
                  </a:lnTo>
                  <a:lnTo>
                    <a:pt x="107" y="334"/>
                  </a:lnTo>
                  <a:lnTo>
                    <a:pt x="105" y="338"/>
                  </a:lnTo>
                  <a:lnTo>
                    <a:pt x="103" y="340"/>
                  </a:lnTo>
                  <a:lnTo>
                    <a:pt x="98" y="336"/>
                  </a:lnTo>
                  <a:lnTo>
                    <a:pt x="98" y="334"/>
                  </a:lnTo>
                  <a:lnTo>
                    <a:pt x="90" y="334"/>
                  </a:lnTo>
                  <a:lnTo>
                    <a:pt x="90" y="336"/>
                  </a:lnTo>
                  <a:lnTo>
                    <a:pt x="88" y="336"/>
                  </a:lnTo>
                  <a:lnTo>
                    <a:pt x="86" y="342"/>
                  </a:lnTo>
                  <a:lnTo>
                    <a:pt x="80" y="345"/>
                  </a:lnTo>
                  <a:lnTo>
                    <a:pt x="78" y="347"/>
                  </a:lnTo>
                  <a:lnTo>
                    <a:pt x="78" y="359"/>
                  </a:lnTo>
                  <a:lnTo>
                    <a:pt x="75" y="359"/>
                  </a:lnTo>
                  <a:lnTo>
                    <a:pt x="75" y="361"/>
                  </a:lnTo>
                  <a:lnTo>
                    <a:pt x="73" y="361"/>
                  </a:lnTo>
                  <a:lnTo>
                    <a:pt x="69" y="370"/>
                  </a:lnTo>
                  <a:lnTo>
                    <a:pt x="69" y="374"/>
                  </a:lnTo>
                  <a:lnTo>
                    <a:pt x="78" y="386"/>
                  </a:lnTo>
                  <a:lnTo>
                    <a:pt x="76" y="393"/>
                  </a:lnTo>
                  <a:lnTo>
                    <a:pt x="75" y="399"/>
                  </a:lnTo>
                  <a:lnTo>
                    <a:pt x="65" y="403"/>
                  </a:lnTo>
                  <a:lnTo>
                    <a:pt x="65" y="405"/>
                  </a:lnTo>
                  <a:lnTo>
                    <a:pt x="63" y="405"/>
                  </a:lnTo>
                  <a:lnTo>
                    <a:pt x="53" y="420"/>
                  </a:lnTo>
                  <a:lnTo>
                    <a:pt x="36" y="434"/>
                  </a:lnTo>
                  <a:lnTo>
                    <a:pt x="34" y="436"/>
                  </a:lnTo>
                  <a:lnTo>
                    <a:pt x="34" y="438"/>
                  </a:lnTo>
                  <a:lnTo>
                    <a:pt x="30" y="453"/>
                  </a:lnTo>
                  <a:lnTo>
                    <a:pt x="32" y="455"/>
                  </a:lnTo>
                  <a:lnTo>
                    <a:pt x="32" y="447"/>
                  </a:lnTo>
                  <a:lnTo>
                    <a:pt x="30" y="445"/>
                  </a:lnTo>
                  <a:lnTo>
                    <a:pt x="27" y="445"/>
                  </a:lnTo>
                  <a:lnTo>
                    <a:pt x="21" y="447"/>
                  </a:lnTo>
                  <a:lnTo>
                    <a:pt x="21" y="449"/>
                  </a:lnTo>
                  <a:lnTo>
                    <a:pt x="19" y="449"/>
                  </a:lnTo>
                  <a:lnTo>
                    <a:pt x="19" y="451"/>
                  </a:lnTo>
                  <a:lnTo>
                    <a:pt x="21" y="472"/>
                  </a:lnTo>
                  <a:lnTo>
                    <a:pt x="27" y="491"/>
                  </a:lnTo>
                  <a:lnTo>
                    <a:pt x="28" y="472"/>
                  </a:lnTo>
                  <a:lnTo>
                    <a:pt x="27" y="453"/>
                  </a:lnTo>
                  <a:lnTo>
                    <a:pt x="28" y="459"/>
                  </a:lnTo>
                  <a:lnTo>
                    <a:pt x="30" y="459"/>
                  </a:lnTo>
                  <a:lnTo>
                    <a:pt x="30" y="461"/>
                  </a:lnTo>
                  <a:lnTo>
                    <a:pt x="34" y="461"/>
                  </a:lnTo>
                  <a:lnTo>
                    <a:pt x="34" y="459"/>
                  </a:lnTo>
                  <a:lnTo>
                    <a:pt x="36" y="457"/>
                  </a:lnTo>
                  <a:lnTo>
                    <a:pt x="38" y="457"/>
                  </a:lnTo>
                  <a:lnTo>
                    <a:pt x="38" y="455"/>
                  </a:lnTo>
                  <a:lnTo>
                    <a:pt x="42" y="439"/>
                  </a:lnTo>
                  <a:lnTo>
                    <a:pt x="59" y="426"/>
                  </a:lnTo>
                  <a:lnTo>
                    <a:pt x="59" y="424"/>
                  </a:lnTo>
                  <a:lnTo>
                    <a:pt x="61" y="424"/>
                  </a:lnTo>
                  <a:lnTo>
                    <a:pt x="69" y="409"/>
                  </a:lnTo>
                  <a:lnTo>
                    <a:pt x="78" y="405"/>
                  </a:lnTo>
                  <a:lnTo>
                    <a:pt x="80" y="403"/>
                  </a:lnTo>
                  <a:lnTo>
                    <a:pt x="84" y="397"/>
                  </a:lnTo>
                  <a:lnTo>
                    <a:pt x="84" y="395"/>
                  </a:lnTo>
                  <a:lnTo>
                    <a:pt x="86" y="384"/>
                  </a:lnTo>
                  <a:lnTo>
                    <a:pt x="86" y="382"/>
                  </a:lnTo>
                  <a:lnTo>
                    <a:pt x="76" y="372"/>
                  </a:lnTo>
                  <a:lnTo>
                    <a:pt x="80" y="367"/>
                  </a:lnTo>
                  <a:lnTo>
                    <a:pt x="84" y="365"/>
                  </a:lnTo>
                  <a:lnTo>
                    <a:pt x="84" y="363"/>
                  </a:lnTo>
                  <a:lnTo>
                    <a:pt x="86" y="363"/>
                  </a:lnTo>
                  <a:lnTo>
                    <a:pt x="86" y="351"/>
                  </a:lnTo>
                  <a:lnTo>
                    <a:pt x="92" y="347"/>
                  </a:lnTo>
                  <a:lnTo>
                    <a:pt x="94" y="345"/>
                  </a:lnTo>
                  <a:lnTo>
                    <a:pt x="94" y="340"/>
                  </a:lnTo>
                  <a:lnTo>
                    <a:pt x="94" y="342"/>
                  </a:lnTo>
                  <a:lnTo>
                    <a:pt x="99" y="345"/>
                  </a:lnTo>
                  <a:lnTo>
                    <a:pt x="99" y="347"/>
                  </a:lnTo>
                  <a:lnTo>
                    <a:pt x="101" y="347"/>
                  </a:lnTo>
                  <a:lnTo>
                    <a:pt x="109" y="345"/>
                  </a:lnTo>
                  <a:lnTo>
                    <a:pt x="111" y="345"/>
                  </a:lnTo>
                  <a:lnTo>
                    <a:pt x="113" y="343"/>
                  </a:lnTo>
                  <a:lnTo>
                    <a:pt x="113" y="342"/>
                  </a:lnTo>
                  <a:lnTo>
                    <a:pt x="115" y="332"/>
                  </a:lnTo>
                  <a:lnTo>
                    <a:pt x="115" y="330"/>
                  </a:lnTo>
                  <a:lnTo>
                    <a:pt x="113" y="328"/>
                  </a:lnTo>
                  <a:lnTo>
                    <a:pt x="107" y="324"/>
                  </a:lnTo>
                  <a:lnTo>
                    <a:pt x="105" y="324"/>
                  </a:lnTo>
                  <a:lnTo>
                    <a:pt x="86" y="326"/>
                  </a:lnTo>
                  <a:lnTo>
                    <a:pt x="84" y="326"/>
                  </a:lnTo>
                  <a:lnTo>
                    <a:pt x="71" y="332"/>
                  </a:lnTo>
                  <a:lnTo>
                    <a:pt x="71" y="334"/>
                  </a:lnTo>
                  <a:lnTo>
                    <a:pt x="69" y="334"/>
                  </a:lnTo>
                  <a:lnTo>
                    <a:pt x="69" y="343"/>
                  </a:lnTo>
                  <a:lnTo>
                    <a:pt x="67" y="343"/>
                  </a:lnTo>
                  <a:lnTo>
                    <a:pt x="67" y="338"/>
                  </a:lnTo>
                  <a:lnTo>
                    <a:pt x="65" y="336"/>
                  </a:lnTo>
                  <a:lnTo>
                    <a:pt x="61" y="334"/>
                  </a:lnTo>
                  <a:lnTo>
                    <a:pt x="57" y="322"/>
                  </a:lnTo>
                  <a:lnTo>
                    <a:pt x="55" y="322"/>
                  </a:lnTo>
                  <a:lnTo>
                    <a:pt x="55" y="320"/>
                  </a:lnTo>
                  <a:lnTo>
                    <a:pt x="46" y="320"/>
                  </a:lnTo>
                  <a:lnTo>
                    <a:pt x="44" y="322"/>
                  </a:lnTo>
                  <a:lnTo>
                    <a:pt x="34" y="349"/>
                  </a:lnTo>
                  <a:lnTo>
                    <a:pt x="21" y="370"/>
                  </a:lnTo>
                  <a:lnTo>
                    <a:pt x="7" y="388"/>
                  </a:lnTo>
                  <a:lnTo>
                    <a:pt x="7" y="390"/>
                  </a:lnTo>
                  <a:lnTo>
                    <a:pt x="7" y="386"/>
                  </a:lnTo>
                  <a:lnTo>
                    <a:pt x="28" y="353"/>
                  </a:lnTo>
                  <a:lnTo>
                    <a:pt x="28" y="351"/>
                  </a:lnTo>
                  <a:lnTo>
                    <a:pt x="32" y="338"/>
                  </a:lnTo>
                  <a:lnTo>
                    <a:pt x="38" y="317"/>
                  </a:lnTo>
                  <a:lnTo>
                    <a:pt x="46" y="307"/>
                  </a:lnTo>
                  <a:lnTo>
                    <a:pt x="48" y="307"/>
                  </a:lnTo>
                  <a:lnTo>
                    <a:pt x="55" y="286"/>
                  </a:lnTo>
                  <a:lnTo>
                    <a:pt x="61" y="269"/>
                  </a:lnTo>
                  <a:lnTo>
                    <a:pt x="69" y="265"/>
                  </a:lnTo>
                  <a:lnTo>
                    <a:pt x="82" y="255"/>
                  </a:lnTo>
                  <a:lnTo>
                    <a:pt x="84" y="253"/>
                  </a:lnTo>
                  <a:lnTo>
                    <a:pt x="88" y="244"/>
                  </a:lnTo>
                  <a:lnTo>
                    <a:pt x="101" y="240"/>
                  </a:lnTo>
                  <a:lnTo>
                    <a:pt x="103" y="238"/>
                  </a:lnTo>
                  <a:lnTo>
                    <a:pt x="105" y="232"/>
                  </a:lnTo>
                  <a:lnTo>
                    <a:pt x="105" y="228"/>
                  </a:lnTo>
                  <a:lnTo>
                    <a:pt x="103" y="226"/>
                  </a:lnTo>
                  <a:lnTo>
                    <a:pt x="98" y="222"/>
                  </a:lnTo>
                  <a:lnTo>
                    <a:pt x="94" y="222"/>
                  </a:lnTo>
                  <a:lnTo>
                    <a:pt x="78" y="228"/>
                  </a:lnTo>
                  <a:lnTo>
                    <a:pt x="65" y="234"/>
                  </a:lnTo>
                  <a:lnTo>
                    <a:pt x="55" y="236"/>
                  </a:lnTo>
                  <a:lnTo>
                    <a:pt x="51" y="230"/>
                  </a:lnTo>
                  <a:lnTo>
                    <a:pt x="50" y="230"/>
                  </a:lnTo>
                  <a:lnTo>
                    <a:pt x="65" y="230"/>
                  </a:lnTo>
                  <a:lnTo>
                    <a:pt x="65" y="228"/>
                  </a:lnTo>
                  <a:lnTo>
                    <a:pt x="67" y="228"/>
                  </a:lnTo>
                  <a:lnTo>
                    <a:pt x="67" y="219"/>
                  </a:lnTo>
                  <a:lnTo>
                    <a:pt x="65" y="219"/>
                  </a:lnTo>
                  <a:lnTo>
                    <a:pt x="59" y="213"/>
                  </a:lnTo>
                  <a:lnTo>
                    <a:pt x="59" y="211"/>
                  </a:lnTo>
                  <a:lnTo>
                    <a:pt x="57" y="211"/>
                  </a:lnTo>
                  <a:lnTo>
                    <a:pt x="40" y="213"/>
                  </a:lnTo>
                  <a:lnTo>
                    <a:pt x="40" y="211"/>
                  </a:lnTo>
                  <a:lnTo>
                    <a:pt x="57" y="209"/>
                  </a:lnTo>
                  <a:lnTo>
                    <a:pt x="59" y="209"/>
                  </a:lnTo>
                  <a:lnTo>
                    <a:pt x="59" y="207"/>
                  </a:lnTo>
                  <a:lnTo>
                    <a:pt x="65" y="201"/>
                  </a:lnTo>
                  <a:lnTo>
                    <a:pt x="67" y="201"/>
                  </a:lnTo>
                  <a:lnTo>
                    <a:pt x="71" y="194"/>
                  </a:lnTo>
                  <a:lnTo>
                    <a:pt x="75" y="182"/>
                  </a:lnTo>
                  <a:lnTo>
                    <a:pt x="82" y="178"/>
                  </a:lnTo>
                  <a:lnTo>
                    <a:pt x="88" y="178"/>
                  </a:lnTo>
                  <a:lnTo>
                    <a:pt x="88" y="176"/>
                  </a:lnTo>
                  <a:lnTo>
                    <a:pt x="90" y="176"/>
                  </a:lnTo>
                  <a:lnTo>
                    <a:pt x="99" y="146"/>
                  </a:lnTo>
                  <a:lnTo>
                    <a:pt x="99" y="136"/>
                  </a:lnTo>
                  <a:lnTo>
                    <a:pt x="98" y="136"/>
                  </a:lnTo>
                  <a:lnTo>
                    <a:pt x="98" y="134"/>
                  </a:lnTo>
                  <a:lnTo>
                    <a:pt x="90" y="134"/>
                  </a:lnTo>
                  <a:lnTo>
                    <a:pt x="90" y="126"/>
                  </a:lnTo>
                  <a:lnTo>
                    <a:pt x="94" y="119"/>
                  </a:lnTo>
                  <a:lnTo>
                    <a:pt x="103" y="115"/>
                  </a:lnTo>
                  <a:lnTo>
                    <a:pt x="103" y="113"/>
                  </a:lnTo>
                  <a:lnTo>
                    <a:pt x="105" y="113"/>
                  </a:lnTo>
                  <a:lnTo>
                    <a:pt x="105" y="96"/>
                  </a:lnTo>
                  <a:lnTo>
                    <a:pt x="109" y="84"/>
                  </a:lnTo>
                  <a:lnTo>
                    <a:pt x="111" y="82"/>
                  </a:lnTo>
                  <a:lnTo>
                    <a:pt x="121" y="84"/>
                  </a:lnTo>
                  <a:lnTo>
                    <a:pt x="132" y="88"/>
                  </a:lnTo>
                  <a:lnTo>
                    <a:pt x="146" y="88"/>
                  </a:lnTo>
                  <a:lnTo>
                    <a:pt x="149" y="86"/>
                  </a:lnTo>
                  <a:lnTo>
                    <a:pt x="151" y="84"/>
                  </a:lnTo>
                  <a:lnTo>
                    <a:pt x="153" y="78"/>
                  </a:lnTo>
                  <a:lnTo>
                    <a:pt x="153" y="75"/>
                  </a:lnTo>
                  <a:lnTo>
                    <a:pt x="147" y="67"/>
                  </a:lnTo>
                  <a:lnTo>
                    <a:pt x="146" y="69"/>
                  </a:lnTo>
                  <a:lnTo>
                    <a:pt x="151" y="69"/>
                  </a:lnTo>
                  <a:lnTo>
                    <a:pt x="153" y="67"/>
                  </a:lnTo>
                  <a:lnTo>
                    <a:pt x="157" y="61"/>
                  </a:lnTo>
                  <a:lnTo>
                    <a:pt x="157" y="59"/>
                  </a:lnTo>
                  <a:lnTo>
                    <a:pt x="153" y="44"/>
                  </a:lnTo>
                  <a:lnTo>
                    <a:pt x="155" y="44"/>
                  </a:lnTo>
                  <a:lnTo>
                    <a:pt x="169" y="46"/>
                  </a:lnTo>
                  <a:lnTo>
                    <a:pt x="171" y="46"/>
                  </a:lnTo>
                  <a:lnTo>
                    <a:pt x="172" y="44"/>
                  </a:lnTo>
                  <a:lnTo>
                    <a:pt x="176" y="36"/>
                  </a:lnTo>
                  <a:lnTo>
                    <a:pt x="186" y="21"/>
                  </a:lnTo>
                  <a:lnTo>
                    <a:pt x="186" y="7"/>
                  </a:lnTo>
                  <a:lnTo>
                    <a:pt x="188" y="7"/>
                  </a:lnTo>
                  <a:lnTo>
                    <a:pt x="195" y="9"/>
                  </a:lnTo>
                  <a:lnTo>
                    <a:pt x="205" y="9"/>
                  </a:lnTo>
                  <a:lnTo>
                    <a:pt x="207" y="19"/>
                  </a:lnTo>
                  <a:lnTo>
                    <a:pt x="209" y="19"/>
                  </a:lnTo>
                  <a:lnTo>
                    <a:pt x="215" y="27"/>
                  </a:lnTo>
                  <a:lnTo>
                    <a:pt x="222" y="32"/>
                  </a:lnTo>
                  <a:lnTo>
                    <a:pt x="224" y="32"/>
                  </a:lnTo>
                  <a:lnTo>
                    <a:pt x="251" y="34"/>
                  </a:lnTo>
                  <a:lnTo>
                    <a:pt x="257" y="38"/>
                  </a:lnTo>
                  <a:lnTo>
                    <a:pt x="270" y="42"/>
                  </a:lnTo>
                  <a:lnTo>
                    <a:pt x="282" y="48"/>
                  </a:lnTo>
                  <a:lnTo>
                    <a:pt x="286" y="48"/>
                  </a:lnTo>
                  <a:lnTo>
                    <a:pt x="291" y="42"/>
                  </a:lnTo>
                  <a:lnTo>
                    <a:pt x="299" y="44"/>
                  </a:lnTo>
                  <a:lnTo>
                    <a:pt x="305" y="48"/>
                  </a:lnTo>
                  <a:lnTo>
                    <a:pt x="305" y="50"/>
                  </a:lnTo>
                  <a:lnTo>
                    <a:pt x="311" y="50"/>
                  </a:lnTo>
                  <a:lnTo>
                    <a:pt x="309" y="52"/>
                  </a:lnTo>
                  <a:lnTo>
                    <a:pt x="301" y="61"/>
                  </a:lnTo>
                  <a:lnTo>
                    <a:pt x="299" y="61"/>
                  </a:lnTo>
                  <a:lnTo>
                    <a:pt x="293" y="77"/>
                  </a:lnTo>
                  <a:lnTo>
                    <a:pt x="282" y="80"/>
                  </a:lnTo>
                  <a:lnTo>
                    <a:pt x="267" y="88"/>
                  </a:lnTo>
                  <a:lnTo>
                    <a:pt x="242" y="100"/>
                  </a:lnTo>
                  <a:lnTo>
                    <a:pt x="222" y="113"/>
                  </a:lnTo>
                  <a:lnTo>
                    <a:pt x="222" y="115"/>
                  </a:lnTo>
                  <a:lnTo>
                    <a:pt x="220" y="115"/>
                  </a:lnTo>
                  <a:lnTo>
                    <a:pt x="217" y="121"/>
                  </a:lnTo>
                  <a:lnTo>
                    <a:pt x="217" y="125"/>
                  </a:lnTo>
                  <a:lnTo>
                    <a:pt x="219" y="125"/>
                  </a:lnTo>
                  <a:lnTo>
                    <a:pt x="222" y="130"/>
                  </a:lnTo>
                  <a:lnTo>
                    <a:pt x="220" y="132"/>
                  </a:lnTo>
                  <a:lnTo>
                    <a:pt x="201" y="134"/>
                  </a:lnTo>
                  <a:lnTo>
                    <a:pt x="199" y="134"/>
                  </a:lnTo>
                  <a:lnTo>
                    <a:pt x="199" y="136"/>
                  </a:lnTo>
                  <a:lnTo>
                    <a:pt x="197" y="136"/>
                  </a:lnTo>
                  <a:lnTo>
                    <a:pt x="197" y="148"/>
                  </a:lnTo>
                  <a:lnTo>
                    <a:pt x="192" y="157"/>
                  </a:lnTo>
                  <a:lnTo>
                    <a:pt x="192" y="161"/>
                  </a:lnTo>
                  <a:lnTo>
                    <a:pt x="194" y="163"/>
                  </a:lnTo>
                  <a:lnTo>
                    <a:pt x="195" y="163"/>
                  </a:lnTo>
                  <a:lnTo>
                    <a:pt x="245" y="155"/>
                  </a:lnTo>
                  <a:lnTo>
                    <a:pt x="267" y="169"/>
                  </a:lnTo>
                  <a:lnTo>
                    <a:pt x="268" y="169"/>
                  </a:lnTo>
                  <a:lnTo>
                    <a:pt x="295" y="173"/>
                  </a:lnTo>
                  <a:lnTo>
                    <a:pt x="334" y="188"/>
                  </a:lnTo>
                  <a:lnTo>
                    <a:pt x="347" y="196"/>
                  </a:lnTo>
                  <a:lnTo>
                    <a:pt x="347" y="213"/>
                  </a:lnTo>
                  <a:lnTo>
                    <a:pt x="341" y="221"/>
                  </a:lnTo>
                  <a:lnTo>
                    <a:pt x="334" y="230"/>
                  </a:lnTo>
                  <a:lnTo>
                    <a:pt x="332" y="230"/>
                  </a:lnTo>
                  <a:lnTo>
                    <a:pt x="326" y="244"/>
                  </a:lnTo>
                  <a:lnTo>
                    <a:pt x="316" y="259"/>
                  </a:lnTo>
                  <a:lnTo>
                    <a:pt x="305" y="274"/>
                  </a:lnTo>
                  <a:lnTo>
                    <a:pt x="291" y="282"/>
                  </a:lnTo>
                  <a:lnTo>
                    <a:pt x="286" y="284"/>
                  </a:lnTo>
                  <a:lnTo>
                    <a:pt x="284" y="286"/>
                  </a:lnTo>
                  <a:lnTo>
                    <a:pt x="278" y="301"/>
                  </a:lnTo>
                  <a:lnTo>
                    <a:pt x="272" y="305"/>
                  </a:lnTo>
                  <a:lnTo>
                    <a:pt x="243" y="315"/>
                  </a:lnTo>
                  <a:lnTo>
                    <a:pt x="243" y="317"/>
                  </a:lnTo>
                  <a:lnTo>
                    <a:pt x="242" y="317"/>
                  </a:lnTo>
                  <a:lnTo>
                    <a:pt x="242" y="334"/>
                  </a:lnTo>
                  <a:lnTo>
                    <a:pt x="243" y="334"/>
                  </a:lnTo>
                  <a:lnTo>
                    <a:pt x="249" y="342"/>
                  </a:lnTo>
                  <a:lnTo>
                    <a:pt x="251" y="347"/>
                  </a:lnTo>
                  <a:lnTo>
                    <a:pt x="247" y="349"/>
                  </a:lnTo>
                  <a:lnTo>
                    <a:pt x="242" y="349"/>
                  </a:lnTo>
                  <a:lnTo>
                    <a:pt x="236" y="345"/>
                  </a:lnTo>
                  <a:lnTo>
                    <a:pt x="236" y="343"/>
                  </a:lnTo>
                  <a:lnTo>
                    <a:pt x="234" y="343"/>
                  </a:lnTo>
                  <a:lnTo>
                    <a:pt x="220" y="345"/>
                  </a:lnTo>
                  <a:lnTo>
                    <a:pt x="219" y="345"/>
                  </a:lnTo>
                  <a:lnTo>
                    <a:pt x="205" y="355"/>
                  </a:lnTo>
                  <a:lnTo>
                    <a:pt x="195" y="357"/>
                  </a:lnTo>
                  <a:lnTo>
                    <a:pt x="194" y="357"/>
                  </a:lnTo>
                  <a:lnTo>
                    <a:pt x="194" y="359"/>
                  </a:lnTo>
                  <a:lnTo>
                    <a:pt x="192" y="359"/>
                  </a:lnTo>
                  <a:lnTo>
                    <a:pt x="192" y="363"/>
                  </a:lnTo>
                  <a:lnTo>
                    <a:pt x="194" y="363"/>
                  </a:lnTo>
                  <a:lnTo>
                    <a:pt x="194" y="365"/>
                  </a:lnTo>
                  <a:lnTo>
                    <a:pt x="205" y="368"/>
                  </a:lnTo>
                  <a:lnTo>
                    <a:pt x="213" y="374"/>
                  </a:lnTo>
                  <a:lnTo>
                    <a:pt x="240" y="374"/>
                  </a:lnTo>
                  <a:lnTo>
                    <a:pt x="242" y="376"/>
                  </a:lnTo>
                  <a:lnTo>
                    <a:pt x="245" y="388"/>
                  </a:lnTo>
                  <a:lnTo>
                    <a:pt x="247" y="390"/>
                  </a:lnTo>
                  <a:lnTo>
                    <a:pt x="263" y="401"/>
                  </a:lnTo>
                  <a:lnTo>
                    <a:pt x="270" y="409"/>
                  </a:lnTo>
                  <a:lnTo>
                    <a:pt x="278" y="432"/>
                  </a:lnTo>
                  <a:lnTo>
                    <a:pt x="280" y="432"/>
                  </a:lnTo>
                  <a:lnTo>
                    <a:pt x="293" y="449"/>
                  </a:lnTo>
                  <a:lnTo>
                    <a:pt x="293" y="455"/>
                  </a:lnTo>
                  <a:lnTo>
                    <a:pt x="290" y="493"/>
                  </a:lnTo>
                  <a:lnTo>
                    <a:pt x="284" y="520"/>
                  </a:lnTo>
                  <a:lnTo>
                    <a:pt x="288" y="555"/>
                  </a:lnTo>
                  <a:lnTo>
                    <a:pt x="290" y="582"/>
                  </a:lnTo>
                  <a:lnTo>
                    <a:pt x="290" y="583"/>
                  </a:lnTo>
                  <a:lnTo>
                    <a:pt x="291" y="585"/>
                  </a:lnTo>
                  <a:lnTo>
                    <a:pt x="305" y="591"/>
                  </a:lnTo>
                  <a:lnTo>
                    <a:pt x="324" y="610"/>
                  </a:lnTo>
                  <a:lnTo>
                    <a:pt x="328" y="616"/>
                  </a:lnTo>
                  <a:lnTo>
                    <a:pt x="332" y="628"/>
                  </a:lnTo>
                  <a:lnTo>
                    <a:pt x="332" y="649"/>
                  </a:lnTo>
                  <a:lnTo>
                    <a:pt x="334" y="649"/>
                  </a:lnTo>
                  <a:lnTo>
                    <a:pt x="341" y="658"/>
                  </a:lnTo>
                  <a:lnTo>
                    <a:pt x="345" y="672"/>
                  </a:lnTo>
                  <a:lnTo>
                    <a:pt x="338" y="693"/>
                  </a:lnTo>
                  <a:lnTo>
                    <a:pt x="336" y="704"/>
                  </a:lnTo>
                  <a:lnTo>
                    <a:pt x="336" y="706"/>
                  </a:lnTo>
                  <a:lnTo>
                    <a:pt x="338" y="708"/>
                  </a:lnTo>
                  <a:lnTo>
                    <a:pt x="345" y="7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46" name="Freeform 134"/>
            <p:cNvSpPr>
              <a:spLocks/>
            </p:cNvSpPr>
            <p:nvPr/>
          </p:nvSpPr>
          <p:spPr bwMode="auto">
            <a:xfrm>
              <a:off x="2231" y="1464"/>
              <a:ext cx="673" cy="625"/>
            </a:xfrm>
            <a:custGeom>
              <a:avLst/>
              <a:gdLst>
                <a:gd name="T0" fmla="*/ 305 w 598"/>
                <a:gd name="T1" fmla="*/ 6 h 624"/>
                <a:gd name="T2" fmla="*/ 361 w 598"/>
                <a:gd name="T3" fmla="*/ 19 h 624"/>
                <a:gd name="T4" fmla="*/ 432 w 598"/>
                <a:gd name="T5" fmla="*/ 27 h 624"/>
                <a:gd name="T6" fmla="*/ 389 w 598"/>
                <a:gd name="T7" fmla="*/ 63 h 624"/>
                <a:gd name="T8" fmla="*/ 424 w 598"/>
                <a:gd name="T9" fmla="*/ 125 h 624"/>
                <a:gd name="T10" fmla="*/ 420 w 598"/>
                <a:gd name="T11" fmla="*/ 156 h 624"/>
                <a:gd name="T12" fmla="*/ 394 w 598"/>
                <a:gd name="T13" fmla="*/ 207 h 624"/>
                <a:gd name="T14" fmla="*/ 380 w 598"/>
                <a:gd name="T15" fmla="*/ 223 h 624"/>
                <a:gd name="T16" fmla="*/ 329 w 598"/>
                <a:gd name="T17" fmla="*/ 213 h 624"/>
                <a:gd name="T18" fmla="*/ 241 w 598"/>
                <a:gd name="T19" fmla="*/ 269 h 624"/>
                <a:gd name="T20" fmla="*/ 210 w 598"/>
                <a:gd name="T21" fmla="*/ 343 h 624"/>
                <a:gd name="T22" fmla="*/ 133 w 598"/>
                <a:gd name="T23" fmla="*/ 351 h 624"/>
                <a:gd name="T24" fmla="*/ 136 w 598"/>
                <a:gd name="T25" fmla="*/ 379 h 624"/>
                <a:gd name="T26" fmla="*/ 176 w 598"/>
                <a:gd name="T27" fmla="*/ 410 h 624"/>
                <a:gd name="T28" fmla="*/ 206 w 598"/>
                <a:gd name="T29" fmla="*/ 418 h 624"/>
                <a:gd name="T30" fmla="*/ 268 w 598"/>
                <a:gd name="T31" fmla="*/ 466 h 624"/>
                <a:gd name="T32" fmla="*/ 300 w 598"/>
                <a:gd name="T33" fmla="*/ 491 h 624"/>
                <a:gd name="T34" fmla="*/ 160 w 598"/>
                <a:gd name="T35" fmla="*/ 483 h 624"/>
                <a:gd name="T36" fmla="*/ 26 w 598"/>
                <a:gd name="T37" fmla="*/ 556 h 624"/>
                <a:gd name="T38" fmla="*/ 35 w 598"/>
                <a:gd name="T39" fmla="*/ 583 h 624"/>
                <a:gd name="T40" fmla="*/ 65 w 598"/>
                <a:gd name="T41" fmla="*/ 581 h 624"/>
                <a:gd name="T42" fmla="*/ 152 w 598"/>
                <a:gd name="T43" fmla="*/ 579 h 624"/>
                <a:gd name="T44" fmla="*/ 167 w 598"/>
                <a:gd name="T45" fmla="*/ 589 h 624"/>
                <a:gd name="T46" fmla="*/ 208 w 598"/>
                <a:gd name="T47" fmla="*/ 596 h 624"/>
                <a:gd name="T48" fmla="*/ 264 w 598"/>
                <a:gd name="T49" fmla="*/ 566 h 624"/>
                <a:gd name="T50" fmla="*/ 376 w 598"/>
                <a:gd name="T51" fmla="*/ 598 h 624"/>
                <a:gd name="T52" fmla="*/ 448 w 598"/>
                <a:gd name="T53" fmla="*/ 596 h 624"/>
                <a:gd name="T54" fmla="*/ 560 w 598"/>
                <a:gd name="T55" fmla="*/ 625 h 624"/>
                <a:gd name="T56" fmla="*/ 668 w 598"/>
                <a:gd name="T57" fmla="*/ 602 h 624"/>
                <a:gd name="T58" fmla="*/ 509 w 598"/>
                <a:gd name="T59" fmla="*/ 602 h 624"/>
                <a:gd name="T60" fmla="*/ 424 w 598"/>
                <a:gd name="T61" fmla="*/ 573 h 624"/>
                <a:gd name="T62" fmla="*/ 361 w 598"/>
                <a:gd name="T63" fmla="*/ 598 h 624"/>
                <a:gd name="T64" fmla="*/ 227 w 598"/>
                <a:gd name="T65" fmla="*/ 564 h 624"/>
                <a:gd name="T66" fmla="*/ 195 w 598"/>
                <a:gd name="T67" fmla="*/ 606 h 624"/>
                <a:gd name="T68" fmla="*/ 171 w 598"/>
                <a:gd name="T69" fmla="*/ 575 h 624"/>
                <a:gd name="T70" fmla="*/ 122 w 598"/>
                <a:gd name="T71" fmla="*/ 558 h 624"/>
                <a:gd name="T72" fmla="*/ 54 w 598"/>
                <a:gd name="T73" fmla="*/ 577 h 624"/>
                <a:gd name="T74" fmla="*/ 11 w 598"/>
                <a:gd name="T75" fmla="*/ 573 h 624"/>
                <a:gd name="T76" fmla="*/ 160 w 598"/>
                <a:gd name="T77" fmla="*/ 510 h 624"/>
                <a:gd name="T78" fmla="*/ 305 w 598"/>
                <a:gd name="T79" fmla="*/ 498 h 624"/>
                <a:gd name="T80" fmla="*/ 349 w 598"/>
                <a:gd name="T81" fmla="*/ 454 h 624"/>
                <a:gd name="T82" fmla="*/ 255 w 598"/>
                <a:gd name="T83" fmla="*/ 433 h 624"/>
                <a:gd name="T84" fmla="*/ 236 w 598"/>
                <a:gd name="T85" fmla="*/ 414 h 624"/>
                <a:gd name="T86" fmla="*/ 171 w 598"/>
                <a:gd name="T87" fmla="*/ 402 h 624"/>
                <a:gd name="T88" fmla="*/ 150 w 598"/>
                <a:gd name="T89" fmla="*/ 360 h 624"/>
                <a:gd name="T90" fmla="*/ 199 w 598"/>
                <a:gd name="T91" fmla="*/ 347 h 624"/>
                <a:gd name="T92" fmla="*/ 284 w 598"/>
                <a:gd name="T93" fmla="*/ 286 h 624"/>
                <a:gd name="T94" fmla="*/ 293 w 598"/>
                <a:gd name="T95" fmla="*/ 229 h 624"/>
                <a:gd name="T96" fmla="*/ 387 w 598"/>
                <a:gd name="T97" fmla="*/ 227 h 624"/>
                <a:gd name="T98" fmla="*/ 413 w 598"/>
                <a:gd name="T99" fmla="*/ 225 h 624"/>
                <a:gd name="T100" fmla="*/ 432 w 598"/>
                <a:gd name="T101" fmla="*/ 163 h 624"/>
                <a:gd name="T102" fmla="*/ 448 w 598"/>
                <a:gd name="T103" fmla="*/ 117 h 624"/>
                <a:gd name="T104" fmla="*/ 404 w 598"/>
                <a:gd name="T105" fmla="*/ 100 h 624"/>
                <a:gd name="T106" fmla="*/ 457 w 598"/>
                <a:gd name="T107" fmla="*/ 31 h 624"/>
                <a:gd name="T108" fmla="*/ 404 w 598"/>
                <a:gd name="T109" fmla="*/ 15 h 624"/>
                <a:gd name="T110" fmla="*/ 329 w 598"/>
                <a:gd name="T111" fmla="*/ 17 h 624"/>
                <a:gd name="T112" fmla="*/ 288 w 598"/>
                <a:gd name="T113" fmla="*/ 0 h 62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598"/>
                <a:gd name="T172" fmla="*/ 0 h 624"/>
                <a:gd name="T173" fmla="*/ 598 w 598"/>
                <a:gd name="T174" fmla="*/ 624 h 62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598" h="624">
                  <a:moveTo>
                    <a:pt x="256" y="0"/>
                  </a:moveTo>
                  <a:lnTo>
                    <a:pt x="256" y="23"/>
                  </a:lnTo>
                  <a:lnTo>
                    <a:pt x="258" y="23"/>
                  </a:lnTo>
                  <a:lnTo>
                    <a:pt x="258" y="25"/>
                  </a:lnTo>
                  <a:lnTo>
                    <a:pt x="265" y="25"/>
                  </a:lnTo>
                  <a:lnTo>
                    <a:pt x="265" y="23"/>
                  </a:lnTo>
                  <a:lnTo>
                    <a:pt x="267" y="23"/>
                  </a:lnTo>
                  <a:lnTo>
                    <a:pt x="271" y="10"/>
                  </a:lnTo>
                  <a:lnTo>
                    <a:pt x="271" y="6"/>
                  </a:lnTo>
                  <a:lnTo>
                    <a:pt x="281" y="8"/>
                  </a:lnTo>
                  <a:lnTo>
                    <a:pt x="285" y="21"/>
                  </a:lnTo>
                  <a:lnTo>
                    <a:pt x="286" y="23"/>
                  </a:lnTo>
                  <a:lnTo>
                    <a:pt x="294" y="27"/>
                  </a:lnTo>
                  <a:lnTo>
                    <a:pt x="296" y="27"/>
                  </a:lnTo>
                  <a:lnTo>
                    <a:pt x="308" y="29"/>
                  </a:lnTo>
                  <a:lnTo>
                    <a:pt x="310" y="29"/>
                  </a:lnTo>
                  <a:lnTo>
                    <a:pt x="319" y="21"/>
                  </a:lnTo>
                  <a:lnTo>
                    <a:pt x="321" y="19"/>
                  </a:lnTo>
                  <a:lnTo>
                    <a:pt x="329" y="27"/>
                  </a:lnTo>
                  <a:lnTo>
                    <a:pt x="329" y="29"/>
                  </a:lnTo>
                  <a:lnTo>
                    <a:pt x="358" y="29"/>
                  </a:lnTo>
                  <a:lnTo>
                    <a:pt x="361" y="27"/>
                  </a:lnTo>
                  <a:lnTo>
                    <a:pt x="363" y="25"/>
                  </a:lnTo>
                  <a:lnTo>
                    <a:pt x="365" y="21"/>
                  </a:lnTo>
                  <a:lnTo>
                    <a:pt x="373" y="21"/>
                  </a:lnTo>
                  <a:lnTo>
                    <a:pt x="382" y="27"/>
                  </a:lnTo>
                  <a:lnTo>
                    <a:pt x="384" y="27"/>
                  </a:lnTo>
                  <a:lnTo>
                    <a:pt x="402" y="25"/>
                  </a:lnTo>
                  <a:lnTo>
                    <a:pt x="402" y="27"/>
                  </a:lnTo>
                  <a:lnTo>
                    <a:pt x="386" y="27"/>
                  </a:lnTo>
                  <a:lnTo>
                    <a:pt x="384" y="29"/>
                  </a:lnTo>
                  <a:lnTo>
                    <a:pt x="381" y="40"/>
                  </a:lnTo>
                  <a:lnTo>
                    <a:pt x="367" y="40"/>
                  </a:lnTo>
                  <a:lnTo>
                    <a:pt x="367" y="42"/>
                  </a:lnTo>
                  <a:lnTo>
                    <a:pt x="348" y="63"/>
                  </a:lnTo>
                  <a:lnTo>
                    <a:pt x="346" y="63"/>
                  </a:lnTo>
                  <a:lnTo>
                    <a:pt x="346" y="67"/>
                  </a:lnTo>
                  <a:lnTo>
                    <a:pt x="352" y="79"/>
                  </a:lnTo>
                  <a:lnTo>
                    <a:pt x="352" y="104"/>
                  </a:lnTo>
                  <a:lnTo>
                    <a:pt x="354" y="104"/>
                  </a:lnTo>
                  <a:lnTo>
                    <a:pt x="361" y="113"/>
                  </a:lnTo>
                  <a:lnTo>
                    <a:pt x="359" y="121"/>
                  </a:lnTo>
                  <a:lnTo>
                    <a:pt x="359" y="123"/>
                  </a:lnTo>
                  <a:lnTo>
                    <a:pt x="361" y="125"/>
                  </a:lnTo>
                  <a:lnTo>
                    <a:pt x="377" y="125"/>
                  </a:lnTo>
                  <a:lnTo>
                    <a:pt x="388" y="119"/>
                  </a:lnTo>
                  <a:lnTo>
                    <a:pt x="390" y="121"/>
                  </a:lnTo>
                  <a:lnTo>
                    <a:pt x="388" y="127"/>
                  </a:lnTo>
                  <a:lnTo>
                    <a:pt x="390" y="133"/>
                  </a:lnTo>
                  <a:lnTo>
                    <a:pt x="382" y="142"/>
                  </a:lnTo>
                  <a:lnTo>
                    <a:pt x="381" y="142"/>
                  </a:lnTo>
                  <a:lnTo>
                    <a:pt x="381" y="144"/>
                  </a:lnTo>
                  <a:lnTo>
                    <a:pt x="379" y="156"/>
                  </a:lnTo>
                  <a:lnTo>
                    <a:pt x="373" y="156"/>
                  </a:lnTo>
                  <a:lnTo>
                    <a:pt x="363" y="161"/>
                  </a:lnTo>
                  <a:lnTo>
                    <a:pt x="363" y="163"/>
                  </a:lnTo>
                  <a:lnTo>
                    <a:pt x="361" y="163"/>
                  </a:lnTo>
                  <a:lnTo>
                    <a:pt x="361" y="165"/>
                  </a:lnTo>
                  <a:lnTo>
                    <a:pt x="359" y="183"/>
                  </a:lnTo>
                  <a:lnTo>
                    <a:pt x="348" y="186"/>
                  </a:lnTo>
                  <a:lnTo>
                    <a:pt x="346" y="188"/>
                  </a:lnTo>
                  <a:lnTo>
                    <a:pt x="346" y="190"/>
                  </a:lnTo>
                  <a:lnTo>
                    <a:pt x="350" y="207"/>
                  </a:lnTo>
                  <a:lnTo>
                    <a:pt x="356" y="219"/>
                  </a:lnTo>
                  <a:lnTo>
                    <a:pt x="359" y="227"/>
                  </a:lnTo>
                  <a:lnTo>
                    <a:pt x="359" y="236"/>
                  </a:lnTo>
                  <a:lnTo>
                    <a:pt x="358" y="232"/>
                  </a:lnTo>
                  <a:lnTo>
                    <a:pt x="348" y="219"/>
                  </a:lnTo>
                  <a:lnTo>
                    <a:pt x="346" y="217"/>
                  </a:lnTo>
                  <a:lnTo>
                    <a:pt x="342" y="217"/>
                  </a:lnTo>
                  <a:lnTo>
                    <a:pt x="342" y="219"/>
                  </a:lnTo>
                  <a:lnTo>
                    <a:pt x="338" y="223"/>
                  </a:lnTo>
                  <a:lnTo>
                    <a:pt x="336" y="223"/>
                  </a:lnTo>
                  <a:lnTo>
                    <a:pt x="333" y="232"/>
                  </a:lnTo>
                  <a:lnTo>
                    <a:pt x="333" y="234"/>
                  </a:lnTo>
                  <a:lnTo>
                    <a:pt x="325" y="219"/>
                  </a:lnTo>
                  <a:lnTo>
                    <a:pt x="323" y="219"/>
                  </a:lnTo>
                  <a:lnTo>
                    <a:pt x="323" y="217"/>
                  </a:lnTo>
                  <a:lnTo>
                    <a:pt x="321" y="217"/>
                  </a:lnTo>
                  <a:lnTo>
                    <a:pt x="302" y="213"/>
                  </a:lnTo>
                  <a:lnTo>
                    <a:pt x="292" y="213"/>
                  </a:lnTo>
                  <a:lnTo>
                    <a:pt x="258" y="221"/>
                  </a:lnTo>
                  <a:lnTo>
                    <a:pt x="256" y="221"/>
                  </a:lnTo>
                  <a:lnTo>
                    <a:pt x="242" y="232"/>
                  </a:lnTo>
                  <a:lnTo>
                    <a:pt x="210" y="244"/>
                  </a:lnTo>
                  <a:lnTo>
                    <a:pt x="200" y="252"/>
                  </a:lnTo>
                  <a:lnTo>
                    <a:pt x="198" y="254"/>
                  </a:lnTo>
                  <a:lnTo>
                    <a:pt x="198" y="257"/>
                  </a:lnTo>
                  <a:lnTo>
                    <a:pt x="200" y="259"/>
                  </a:lnTo>
                  <a:lnTo>
                    <a:pt x="214" y="269"/>
                  </a:lnTo>
                  <a:lnTo>
                    <a:pt x="217" y="269"/>
                  </a:lnTo>
                  <a:lnTo>
                    <a:pt x="231" y="261"/>
                  </a:lnTo>
                  <a:lnTo>
                    <a:pt x="244" y="265"/>
                  </a:lnTo>
                  <a:lnTo>
                    <a:pt x="244" y="284"/>
                  </a:lnTo>
                  <a:lnTo>
                    <a:pt x="240" y="290"/>
                  </a:lnTo>
                  <a:lnTo>
                    <a:pt x="240" y="309"/>
                  </a:lnTo>
                  <a:lnTo>
                    <a:pt x="214" y="334"/>
                  </a:lnTo>
                  <a:lnTo>
                    <a:pt x="198" y="334"/>
                  </a:lnTo>
                  <a:lnTo>
                    <a:pt x="187" y="342"/>
                  </a:lnTo>
                  <a:lnTo>
                    <a:pt x="179" y="338"/>
                  </a:lnTo>
                  <a:lnTo>
                    <a:pt x="175" y="338"/>
                  </a:lnTo>
                  <a:lnTo>
                    <a:pt x="164" y="344"/>
                  </a:lnTo>
                  <a:lnTo>
                    <a:pt x="144" y="340"/>
                  </a:lnTo>
                  <a:lnTo>
                    <a:pt x="142" y="340"/>
                  </a:lnTo>
                  <a:lnTo>
                    <a:pt x="142" y="342"/>
                  </a:lnTo>
                  <a:lnTo>
                    <a:pt x="137" y="346"/>
                  </a:lnTo>
                  <a:lnTo>
                    <a:pt x="119" y="350"/>
                  </a:lnTo>
                  <a:lnTo>
                    <a:pt x="118" y="350"/>
                  </a:lnTo>
                  <a:lnTo>
                    <a:pt x="118" y="351"/>
                  </a:lnTo>
                  <a:lnTo>
                    <a:pt x="116" y="351"/>
                  </a:lnTo>
                  <a:lnTo>
                    <a:pt x="116" y="359"/>
                  </a:lnTo>
                  <a:lnTo>
                    <a:pt x="118" y="359"/>
                  </a:lnTo>
                  <a:lnTo>
                    <a:pt x="118" y="361"/>
                  </a:lnTo>
                  <a:lnTo>
                    <a:pt x="127" y="365"/>
                  </a:lnTo>
                  <a:lnTo>
                    <a:pt x="129" y="367"/>
                  </a:lnTo>
                  <a:lnTo>
                    <a:pt x="121" y="375"/>
                  </a:lnTo>
                  <a:lnTo>
                    <a:pt x="121" y="378"/>
                  </a:lnTo>
                  <a:lnTo>
                    <a:pt x="123" y="380"/>
                  </a:lnTo>
                  <a:lnTo>
                    <a:pt x="133" y="388"/>
                  </a:lnTo>
                  <a:lnTo>
                    <a:pt x="129" y="394"/>
                  </a:lnTo>
                  <a:lnTo>
                    <a:pt x="129" y="398"/>
                  </a:lnTo>
                  <a:lnTo>
                    <a:pt x="131" y="399"/>
                  </a:lnTo>
                  <a:lnTo>
                    <a:pt x="142" y="407"/>
                  </a:lnTo>
                  <a:lnTo>
                    <a:pt x="144" y="407"/>
                  </a:lnTo>
                  <a:lnTo>
                    <a:pt x="154" y="409"/>
                  </a:lnTo>
                  <a:lnTo>
                    <a:pt x="156" y="409"/>
                  </a:lnTo>
                  <a:lnTo>
                    <a:pt x="156" y="407"/>
                  </a:lnTo>
                  <a:lnTo>
                    <a:pt x="166" y="399"/>
                  </a:lnTo>
                  <a:lnTo>
                    <a:pt x="181" y="398"/>
                  </a:lnTo>
                  <a:lnTo>
                    <a:pt x="190" y="407"/>
                  </a:lnTo>
                  <a:lnTo>
                    <a:pt x="196" y="413"/>
                  </a:lnTo>
                  <a:lnTo>
                    <a:pt x="187" y="415"/>
                  </a:lnTo>
                  <a:lnTo>
                    <a:pt x="185" y="415"/>
                  </a:lnTo>
                  <a:lnTo>
                    <a:pt x="185" y="417"/>
                  </a:lnTo>
                  <a:lnTo>
                    <a:pt x="183" y="417"/>
                  </a:lnTo>
                  <a:lnTo>
                    <a:pt x="183" y="426"/>
                  </a:lnTo>
                  <a:lnTo>
                    <a:pt x="185" y="426"/>
                  </a:lnTo>
                  <a:lnTo>
                    <a:pt x="185" y="428"/>
                  </a:lnTo>
                  <a:lnTo>
                    <a:pt x="210" y="436"/>
                  </a:lnTo>
                  <a:lnTo>
                    <a:pt x="223" y="438"/>
                  </a:lnTo>
                  <a:lnTo>
                    <a:pt x="227" y="442"/>
                  </a:lnTo>
                  <a:lnTo>
                    <a:pt x="227" y="451"/>
                  </a:lnTo>
                  <a:lnTo>
                    <a:pt x="237" y="463"/>
                  </a:lnTo>
                  <a:lnTo>
                    <a:pt x="238" y="465"/>
                  </a:lnTo>
                  <a:lnTo>
                    <a:pt x="252" y="472"/>
                  </a:lnTo>
                  <a:lnTo>
                    <a:pt x="256" y="472"/>
                  </a:lnTo>
                  <a:lnTo>
                    <a:pt x="283" y="459"/>
                  </a:lnTo>
                  <a:lnTo>
                    <a:pt x="306" y="459"/>
                  </a:lnTo>
                  <a:lnTo>
                    <a:pt x="304" y="461"/>
                  </a:lnTo>
                  <a:lnTo>
                    <a:pt x="296" y="469"/>
                  </a:lnTo>
                  <a:lnTo>
                    <a:pt x="275" y="476"/>
                  </a:lnTo>
                  <a:lnTo>
                    <a:pt x="273" y="478"/>
                  </a:lnTo>
                  <a:lnTo>
                    <a:pt x="267" y="490"/>
                  </a:lnTo>
                  <a:lnTo>
                    <a:pt x="258" y="490"/>
                  </a:lnTo>
                  <a:lnTo>
                    <a:pt x="221" y="471"/>
                  </a:lnTo>
                  <a:lnTo>
                    <a:pt x="202" y="467"/>
                  </a:lnTo>
                  <a:lnTo>
                    <a:pt x="181" y="465"/>
                  </a:lnTo>
                  <a:lnTo>
                    <a:pt x="179" y="465"/>
                  </a:lnTo>
                  <a:lnTo>
                    <a:pt x="179" y="467"/>
                  </a:lnTo>
                  <a:lnTo>
                    <a:pt x="166" y="480"/>
                  </a:lnTo>
                  <a:lnTo>
                    <a:pt x="142" y="480"/>
                  </a:lnTo>
                  <a:lnTo>
                    <a:pt x="142" y="482"/>
                  </a:lnTo>
                  <a:lnTo>
                    <a:pt x="141" y="482"/>
                  </a:lnTo>
                  <a:lnTo>
                    <a:pt x="141" y="484"/>
                  </a:lnTo>
                  <a:lnTo>
                    <a:pt x="135" y="505"/>
                  </a:lnTo>
                  <a:lnTo>
                    <a:pt x="102" y="528"/>
                  </a:lnTo>
                  <a:lnTo>
                    <a:pt x="83" y="528"/>
                  </a:lnTo>
                  <a:lnTo>
                    <a:pt x="83" y="530"/>
                  </a:lnTo>
                  <a:lnTo>
                    <a:pt x="66" y="543"/>
                  </a:lnTo>
                  <a:lnTo>
                    <a:pt x="33" y="555"/>
                  </a:lnTo>
                  <a:lnTo>
                    <a:pt x="23" y="555"/>
                  </a:lnTo>
                  <a:lnTo>
                    <a:pt x="14" y="557"/>
                  </a:lnTo>
                  <a:lnTo>
                    <a:pt x="12" y="557"/>
                  </a:lnTo>
                  <a:lnTo>
                    <a:pt x="12" y="559"/>
                  </a:lnTo>
                  <a:lnTo>
                    <a:pt x="10" y="559"/>
                  </a:lnTo>
                  <a:lnTo>
                    <a:pt x="0" y="570"/>
                  </a:lnTo>
                  <a:lnTo>
                    <a:pt x="0" y="574"/>
                  </a:lnTo>
                  <a:lnTo>
                    <a:pt x="2" y="576"/>
                  </a:lnTo>
                  <a:lnTo>
                    <a:pt x="12" y="582"/>
                  </a:lnTo>
                  <a:lnTo>
                    <a:pt x="31" y="582"/>
                  </a:lnTo>
                  <a:lnTo>
                    <a:pt x="35" y="597"/>
                  </a:lnTo>
                  <a:lnTo>
                    <a:pt x="37" y="599"/>
                  </a:lnTo>
                  <a:lnTo>
                    <a:pt x="58" y="599"/>
                  </a:lnTo>
                  <a:lnTo>
                    <a:pt x="58" y="597"/>
                  </a:lnTo>
                  <a:lnTo>
                    <a:pt x="60" y="597"/>
                  </a:lnTo>
                  <a:lnTo>
                    <a:pt x="60" y="595"/>
                  </a:lnTo>
                  <a:lnTo>
                    <a:pt x="62" y="586"/>
                  </a:lnTo>
                  <a:lnTo>
                    <a:pt x="62" y="584"/>
                  </a:lnTo>
                  <a:lnTo>
                    <a:pt x="58" y="580"/>
                  </a:lnTo>
                  <a:lnTo>
                    <a:pt x="66" y="574"/>
                  </a:lnTo>
                  <a:lnTo>
                    <a:pt x="75" y="584"/>
                  </a:lnTo>
                  <a:lnTo>
                    <a:pt x="79" y="584"/>
                  </a:lnTo>
                  <a:lnTo>
                    <a:pt x="93" y="574"/>
                  </a:lnTo>
                  <a:lnTo>
                    <a:pt x="94" y="572"/>
                  </a:lnTo>
                  <a:lnTo>
                    <a:pt x="94" y="565"/>
                  </a:lnTo>
                  <a:lnTo>
                    <a:pt x="106" y="565"/>
                  </a:lnTo>
                  <a:lnTo>
                    <a:pt x="131" y="578"/>
                  </a:lnTo>
                  <a:lnTo>
                    <a:pt x="135" y="578"/>
                  </a:lnTo>
                  <a:lnTo>
                    <a:pt x="137" y="576"/>
                  </a:lnTo>
                  <a:lnTo>
                    <a:pt x="137" y="574"/>
                  </a:lnTo>
                  <a:lnTo>
                    <a:pt x="139" y="567"/>
                  </a:lnTo>
                  <a:lnTo>
                    <a:pt x="141" y="567"/>
                  </a:lnTo>
                  <a:lnTo>
                    <a:pt x="144" y="572"/>
                  </a:lnTo>
                  <a:lnTo>
                    <a:pt x="141" y="580"/>
                  </a:lnTo>
                  <a:lnTo>
                    <a:pt x="141" y="584"/>
                  </a:lnTo>
                  <a:lnTo>
                    <a:pt x="142" y="586"/>
                  </a:lnTo>
                  <a:lnTo>
                    <a:pt x="148" y="588"/>
                  </a:lnTo>
                  <a:lnTo>
                    <a:pt x="148" y="599"/>
                  </a:lnTo>
                  <a:lnTo>
                    <a:pt x="150" y="599"/>
                  </a:lnTo>
                  <a:lnTo>
                    <a:pt x="150" y="601"/>
                  </a:lnTo>
                  <a:lnTo>
                    <a:pt x="166" y="609"/>
                  </a:lnTo>
                  <a:lnTo>
                    <a:pt x="169" y="615"/>
                  </a:lnTo>
                  <a:lnTo>
                    <a:pt x="171" y="616"/>
                  </a:lnTo>
                  <a:lnTo>
                    <a:pt x="175" y="616"/>
                  </a:lnTo>
                  <a:lnTo>
                    <a:pt x="177" y="615"/>
                  </a:lnTo>
                  <a:lnTo>
                    <a:pt x="185" y="595"/>
                  </a:lnTo>
                  <a:lnTo>
                    <a:pt x="198" y="590"/>
                  </a:lnTo>
                  <a:lnTo>
                    <a:pt x="200" y="588"/>
                  </a:lnTo>
                  <a:lnTo>
                    <a:pt x="200" y="584"/>
                  </a:lnTo>
                  <a:lnTo>
                    <a:pt x="196" y="576"/>
                  </a:lnTo>
                  <a:lnTo>
                    <a:pt x="204" y="570"/>
                  </a:lnTo>
                  <a:lnTo>
                    <a:pt x="210" y="568"/>
                  </a:lnTo>
                  <a:lnTo>
                    <a:pt x="212" y="568"/>
                  </a:lnTo>
                  <a:lnTo>
                    <a:pt x="217" y="565"/>
                  </a:lnTo>
                  <a:lnTo>
                    <a:pt x="235" y="565"/>
                  </a:lnTo>
                  <a:lnTo>
                    <a:pt x="252" y="563"/>
                  </a:lnTo>
                  <a:lnTo>
                    <a:pt x="281" y="590"/>
                  </a:lnTo>
                  <a:lnTo>
                    <a:pt x="281" y="591"/>
                  </a:lnTo>
                  <a:lnTo>
                    <a:pt x="300" y="591"/>
                  </a:lnTo>
                  <a:lnTo>
                    <a:pt x="319" y="605"/>
                  </a:lnTo>
                  <a:lnTo>
                    <a:pt x="323" y="605"/>
                  </a:lnTo>
                  <a:lnTo>
                    <a:pt x="333" y="599"/>
                  </a:lnTo>
                  <a:lnTo>
                    <a:pt x="333" y="597"/>
                  </a:lnTo>
                  <a:lnTo>
                    <a:pt x="334" y="597"/>
                  </a:lnTo>
                  <a:lnTo>
                    <a:pt x="334" y="593"/>
                  </a:lnTo>
                  <a:lnTo>
                    <a:pt x="333" y="588"/>
                  </a:lnTo>
                  <a:lnTo>
                    <a:pt x="375" y="590"/>
                  </a:lnTo>
                  <a:lnTo>
                    <a:pt x="377" y="590"/>
                  </a:lnTo>
                  <a:lnTo>
                    <a:pt x="377" y="588"/>
                  </a:lnTo>
                  <a:lnTo>
                    <a:pt x="379" y="588"/>
                  </a:lnTo>
                  <a:lnTo>
                    <a:pt x="381" y="580"/>
                  </a:lnTo>
                  <a:lnTo>
                    <a:pt x="386" y="580"/>
                  </a:lnTo>
                  <a:lnTo>
                    <a:pt x="398" y="595"/>
                  </a:lnTo>
                  <a:lnTo>
                    <a:pt x="400" y="597"/>
                  </a:lnTo>
                  <a:lnTo>
                    <a:pt x="402" y="597"/>
                  </a:lnTo>
                  <a:lnTo>
                    <a:pt x="411" y="599"/>
                  </a:lnTo>
                  <a:lnTo>
                    <a:pt x="421" y="607"/>
                  </a:lnTo>
                  <a:lnTo>
                    <a:pt x="421" y="609"/>
                  </a:lnTo>
                  <a:lnTo>
                    <a:pt x="452" y="609"/>
                  </a:lnTo>
                  <a:lnTo>
                    <a:pt x="473" y="615"/>
                  </a:lnTo>
                  <a:lnTo>
                    <a:pt x="496" y="624"/>
                  </a:lnTo>
                  <a:lnTo>
                    <a:pt x="498" y="624"/>
                  </a:lnTo>
                  <a:lnTo>
                    <a:pt x="536" y="622"/>
                  </a:lnTo>
                  <a:lnTo>
                    <a:pt x="538" y="622"/>
                  </a:lnTo>
                  <a:lnTo>
                    <a:pt x="548" y="618"/>
                  </a:lnTo>
                  <a:lnTo>
                    <a:pt x="557" y="620"/>
                  </a:lnTo>
                  <a:lnTo>
                    <a:pt x="559" y="620"/>
                  </a:lnTo>
                  <a:lnTo>
                    <a:pt x="582" y="611"/>
                  </a:lnTo>
                  <a:lnTo>
                    <a:pt x="596" y="609"/>
                  </a:lnTo>
                  <a:lnTo>
                    <a:pt x="598" y="609"/>
                  </a:lnTo>
                  <a:lnTo>
                    <a:pt x="594" y="601"/>
                  </a:lnTo>
                  <a:lnTo>
                    <a:pt x="580" y="603"/>
                  </a:lnTo>
                  <a:lnTo>
                    <a:pt x="578" y="603"/>
                  </a:lnTo>
                  <a:lnTo>
                    <a:pt x="557" y="613"/>
                  </a:lnTo>
                  <a:lnTo>
                    <a:pt x="548" y="611"/>
                  </a:lnTo>
                  <a:lnTo>
                    <a:pt x="546" y="611"/>
                  </a:lnTo>
                  <a:lnTo>
                    <a:pt x="536" y="615"/>
                  </a:lnTo>
                  <a:lnTo>
                    <a:pt x="498" y="616"/>
                  </a:lnTo>
                  <a:lnTo>
                    <a:pt x="477" y="607"/>
                  </a:lnTo>
                  <a:lnTo>
                    <a:pt x="452" y="601"/>
                  </a:lnTo>
                  <a:lnTo>
                    <a:pt x="425" y="601"/>
                  </a:lnTo>
                  <a:lnTo>
                    <a:pt x="415" y="593"/>
                  </a:lnTo>
                  <a:lnTo>
                    <a:pt x="415" y="591"/>
                  </a:lnTo>
                  <a:lnTo>
                    <a:pt x="413" y="591"/>
                  </a:lnTo>
                  <a:lnTo>
                    <a:pt x="404" y="590"/>
                  </a:lnTo>
                  <a:lnTo>
                    <a:pt x="392" y="574"/>
                  </a:lnTo>
                  <a:lnTo>
                    <a:pt x="390" y="574"/>
                  </a:lnTo>
                  <a:lnTo>
                    <a:pt x="390" y="572"/>
                  </a:lnTo>
                  <a:lnTo>
                    <a:pt x="377" y="572"/>
                  </a:lnTo>
                  <a:lnTo>
                    <a:pt x="375" y="574"/>
                  </a:lnTo>
                  <a:lnTo>
                    <a:pt x="373" y="582"/>
                  </a:lnTo>
                  <a:lnTo>
                    <a:pt x="327" y="580"/>
                  </a:lnTo>
                  <a:lnTo>
                    <a:pt x="325" y="580"/>
                  </a:lnTo>
                  <a:lnTo>
                    <a:pt x="325" y="582"/>
                  </a:lnTo>
                  <a:lnTo>
                    <a:pt x="323" y="582"/>
                  </a:lnTo>
                  <a:lnTo>
                    <a:pt x="323" y="586"/>
                  </a:lnTo>
                  <a:lnTo>
                    <a:pt x="327" y="593"/>
                  </a:lnTo>
                  <a:lnTo>
                    <a:pt x="321" y="597"/>
                  </a:lnTo>
                  <a:lnTo>
                    <a:pt x="304" y="584"/>
                  </a:lnTo>
                  <a:lnTo>
                    <a:pt x="285" y="584"/>
                  </a:lnTo>
                  <a:lnTo>
                    <a:pt x="256" y="557"/>
                  </a:lnTo>
                  <a:lnTo>
                    <a:pt x="256" y="555"/>
                  </a:lnTo>
                  <a:lnTo>
                    <a:pt x="254" y="555"/>
                  </a:lnTo>
                  <a:lnTo>
                    <a:pt x="235" y="557"/>
                  </a:lnTo>
                  <a:lnTo>
                    <a:pt x="214" y="557"/>
                  </a:lnTo>
                  <a:lnTo>
                    <a:pt x="208" y="561"/>
                  </a:lnTo>
                  <a:lnTo>
                    <a:pt x="202" y="563"/>
                  </a:lnTo>
                  <a:lnTo>
                    <a:pt x="200" y="563"/>
                  </a:lnTo>
                  <a:lnTo>
                    <a:pt x="200" y="565"/>
                  </a:lnTo>
                  <a:lnTo>
                    <a:pt x="190" y="574"/>
                  </a:lnTo>
                  <a:lnTo>
                    <a:pt x="189" y="574"/>
                  </a:lnTo>
                  <a:lnTo>
                    <a:pt x="189" y="578"/>
                  </a:lnTo>
                  <a:lnTo>
                    <a:pt x="190" y="584"/>
                  </a:lnTo>
                  <a:lnTo>
                    <a:pt x="181" y="588"/>
                  </a:lnTo>
                  <a:lnTo>
                    <a:pt x="179" y="590"/>
                  </a:lnTo>
                  <a:lnTo>
                    <a:pt x="173" y="605"/>
                  </a:lnTo>
                  <a:lnTo>
                    <a:pt x="171" y="603"/>
                  </a:lnTo>
                  <a:lnTo>
                    <a:pt x="169" y="603"/>
                  </a:lnTo>
                  <a:lnTo>
                    <a:pt x="169" y="601"/>
                  </a:lnTo>
                  <a:lnTo>
                    <a:pt x="156" y="595"/>
                  </a:lnTo>
                  <a:lnTo>
                    <a:pt x="156" y="584"/>
                  </a:lnTo>
                  <a:lnTo>
                    <a:pt x="154" y="584"/>
                  </a:lnTo>
                  <a:lnTo>
                    <a:pt x="154" y="582"/>
                  </a:lnTo>
                  <a:lnTo>
                    <a:pt x="150" y="580"/>
                  </a:lnTo>
                  <a:lnTo>
                    <a:pt x="152" y="574"/>
                  </a:lnTo>
                  <a:lnTo>
                    <a:pt x="152" y="570"/>
                  </a:lnTo>
                  <a:lnTo>
                    <a:pt x="146" y="561"/>
                  </a:lnTo>
                  <a:lnTo>
                    <a:pt x="144" y="561"/>
                  </a:lnTo>
                  <a:lnTo>
                    <a:pt x="144" y="559"/>
                  </a:lnTo>
                  <a:lnTo>
                    <a:pt x="133" y="559"/>
                  </a:lnTo>
                  <a:lnTo>
                    <a:pt x="131" y="561"/>
                  </a:lnTo>
                  <a:lnTo>
                    <a:pt x="131" y="563"/>
                  </a:lnTo>
                  <a:lnTo>
                    <a:pt x="129" y="568"/>
                  </a:lnTo>
                  <a:lnTo>
                    <a:pt x="108" y="557"/>
                  </a:lnTo>
                  <a:lnTo>
                    <a:pt x="89" y="557"/>
                  </a:lnTo>
                  <a:lnTo>
                    <a:pt x="89" y="559"/>
                  </a:lnTo>
                  <a:lnTo>
                    <a:pt x="87" y="559"/>
                  </a:lnTo>
                  <a:lnTo>
                    <a:pt x="87" y="568"/>
                  </a:lnTo>
                  <a:lnTo>
                    <a:pt x="77" y="574"/>
                  </a:lnTo>
                  <a:lnTo>
                    <a:pt x="68" y="567"/>
                  </a:lnTo>
                  <a:lnTo>
                    <a:pt x="64" y="567"/>
                  </a:lnTo>
                  <a:lnTo>
                    <a:pt x="50" y="574"/>
                  </a:lnTo>
                  <a:lnTo>
                    <a:pt x="48" y="576"/>
                  </a:lnTo>
                  <a:lnTo>
                    <a:pt x="48" y="580"/>
                  </a:lnTo>
                  <a:lnTo>
                    <a:pt x="54" y="586"/>
                  </a:lnTo>
                  <a:lnTo>
                    <a:pt x="52" y="591"/>
                  </a:lnTo>
                  <a:lnTo>
                    <a:pt x="41" y="591"/>
                  </a:lnTo>
                  <a:lnTo>
                    <a:pt x="37" y="576"/>
                  </a:lnTo>
                  <a:lnTo>
                    <a:pt x="35" y="576"/>
                  </a:lnTo>
                  <a:lnTo>
                    <a:pt x="35" y="574"/>
                  </a:lnTo>
                  <a:lnTo>
                    <a:pt x="16" y="574"/>
                  </a:lnTo>
                  <a:lnTo>
                    <a:pt x="10" y="572"/>
                  </a:lnTo>
                  <a:lnTo>
                    <a:pt x="16" y="565"/>
                  </a:lnTo>
                  <a:lnTo>
                    <a:pt x="23" y="563"/>
                  </a:lnTo>
                  <a:lnTo>
                    <a:pt x="35" y="563"/>
                  </a:lnTo>
                  <a:lnTo>
                    <a:pt x="69" y="551"/>
                  </a:lnTo>
                  <a:lnTo>
                    <a:pt x="87" y="536"/>
                  </a:lnTo>
                  <a:lnTo>
                    <a:pt x="106" y="536"/>
                  </a:lnTo>
                  <a:lnTo>
                    <a:pt x="141" y="511"/>
                  </a:lnTo>
                  <a:lnTo>
                    <a:pt x="141" y="509"/>
                  </a:lnTo>
                  <a:lnTo>
                    <a:pt x="142" y="509"/>
                  </a:lnTo>
                  <a:lnTo>
                    <a:pt x="142" y="507"/>
                  </a:lnTo>
                  <a:lnTo>
                    <a:pt x="148" y="488"/>
                  </a:lnTo>
                  <a:lnTo>
                    <a:pt x="169" y="488"/>
                  </a:lnTo>
                  <a:lnTo>
                    <a:pt x="171" y="486"/>
                  </a:lnTo>
                  <a:lnTo>
                    <a:pt x="183" y="472"/>
                  </a:lnTo>
                  <a:lnTo>
                    <a:pt x="202" y="474"/>
                  </a:lnTo>
                  <a:lnTo>
                    <a:pt x="217" y="478"/>
                  </a:lnTo>
                  <a:lnTo>
                    <a:pt x="256" y="497"/>
                  </a:lnTo>
                  <a:lnTo>
                    <a:pt x="271" y="497"/>
                  </a:lnTo>
                  <a:lnTo>
                    <a:pt x="271" y="495"/>
                  </a:lnTo>
                  <a:lnTo>
                    <a:pt x="273" y="495"/>
                  </a:lnTo>
                  <a:lnTo>
                    <a:pt x="279" y="484"/>
                  </a:lnTo>
                  <a:lnTo>
                    <a:pt x="300" y="476"/>
                  </a:lnTo>
                  <a:lnTo>
                    <a:pt x="300" y="474"/>
                  </a:lnTo>
                  <a:lnTo>
                    <a:pt x="310" y="465"/>
                  </a:lnTo>
                  <a:lnTo>
                    <a:pt x="311" y="465"/>
                  </a:lnTo>
                  <a:lnTo>
                    <a:pt x="311" y="455"/>
                  </a:lnTo>
                  <a:lnTo>
                    <a:pt x="310" y="453"/>
                  </a:lnTo>
                  <a:lnTo>
                    <a:pt x="308" y="453"/>
                  </a:lnTo>
                  <a:lnTo>
                    <a:pt x="283" y="451"/>
                  </a:lnTo>
                  <a:lnTo>
                    <a:pt x="281" y="451"/>
                  </a:lnTo>
                  <a:lnTo>
                    <a:pt x="254" y="465"/>
                  </a:lnTo>
                  <a:lnTo>
                    <a:pt x="242" y="457"/>
                  </a:lnTo>
                  <a:lnTo>
                    <a:pt x="235" y="447"/>
                  </a:lnTo>
                  <a:lnTo>
                    <a:pt x="235" y="438"/>
                  </a:lnTo>
                  <a:lnTo>
                    <a:pt x="233" y="438"/>
                  </a:lnTo>
                  <a:lnTo>
                    <a:pt x="227" y="432"/>
                  </a:lnTo>
                  <a:lnTo>
                    <a:pt x="227" y="430"/>
                  </a:lnTo>
                  <a:lnTo>
                    <a:pt x="225" y="430"/>
                  </a:lnTo>
                  <a:lnTo>
                    <a:pt x="210" y="428"/>
                  </a:lnTo>
                  <a:lnTo>
                    <a:pt x="189" y="423"/>
                  </a:lnTo>
                  <a:lnTo>
                    <a:pt x="189" y="421"/>
                  </a:lnTo>
                  <a:lnTo>
                    <a:pt x="206" y="419"/>
                  </a:lnTo>
                  <a:lnTo>
                    <a:pt x="208" y="419"/>
                  </a:lnTo>
                  <a:lnTo>
                    <a:pt x="210" y="417"/>
                  </a:lnTo>
                  <a:lnTo>
                    <a:pt x="210" y="413"/>
                  </a:lnTo>
                  <a:lnTo>
                    <a:pt x="208" y="411"/>
                  </a:lnTo>
                  <a:lnTo>
                    <a:pt x="194" y="403"/>
                  </a:lnTo>
                  <a:lnTo>
                    <a:pt x="187" y="392"/>
                  </a:lnTo>
                  <a:lnTo>
                    <a:pt x="185" y="390"/>
                  </a:lnTo>
                  <a:lnTo>
                    <a:pt x="183" y="390"/>
                  </a:lnTo>
                  <a:lnTo>
                    <a:pt x="164" y="392"/>
                  </a:lnTo>
                  <a:lnTo>
                    <a:pt x="162" y="392"/>
                  </a:lnTo>
                  <a:lnTo>
                    <a:pt x="162" y="394"/>
                  </a:lnTo>
                  <a:lnTo>
                    <a:pt x="152" y="401"/>
                  </a:lnTo>
                  <a:lnTo>
                    <a:pt x="146" y="399"/>
                  </a:lnTo>
                  <a:lnTo>
                    <a:pt x="139" y="396"/>
                  </a:lnTo>
                  <a:lnTo>
                    <a:pt x="142" y="390"/>
                  </a:lnTo>
                  <a:lnTo>
                    <a:pt x="142" y="386"/>
                  </a:lnTo>
                  <a:lnTo>
                    <a:pt x="141" y="384"/>
                  </a:lnTo>
                  <a:lnTo>
                    <a:pt x="131" y="376"/>
                  </a:lnTo>
                  <a:lnTo>
                    <a:pt x="137" y="369"/>
                  </a:lnTo>
                  <a:lnTo>
                    <a:pt x="137" y="365"/>
                  </a:lnTo>
                  <a:lnTo>
                    <a:pt x="133" y="359"/>
                  </a:lnTo>
                  <a:lnTo>
                    <a:pt x="131" y="357"/>
                  </a:lnTo>
                  <a:lnTo>
                    <a:pt x="121" y="355"/>
                  </a:lnTo>
                  <a:lnTo>
                    <a:pt x="139" y="353"/>
                  </a:lnTo>
                  <a:lnTo>
                    <a:pt x="141" y="353"/>
                  </a:lnTo>
                  <a:lnTo>
                    <a:pt x="141" y="351"/>
                  </a:lnTo>
                  <a:lnTo>
                    <a:pt x="146" y="348"/>
                  </a:lnTo>
                  <a:lnTo>
                    <a:pt x="164" y="351"/>
                  </a:lnTo>
                  <a:lnTo>
                    <a:pt x="166" y="351"/>
                  </a:lnTo>
                  <a:lnTo>
                    <a:pt x="177" y="346"/>
                  </a:lnTo>
                  <a:lnTo>
                    <a:pt x="185" y="350"/>
                  </a:lnTo>
                  <a:lnTo>
                    <a:pt x="189" y="350"/>
                  </a:lnTo>
                  <a:lnTo>
                    <a:pt x="202" y="342"/>
                  </a:lnTo>
                  <a:lnTo>
                    <a:pt x="217" y="342"/>
                  </a:lnTo>
                  <a:lnTo>
                    <a:pt x="217" y="340"/>
                  </a:lnTo>
                  <a:lnTo>
                    <a:pt x="246" y="313"/>
                  </a:lnTo>
                  <a:lnTo>
                    <a:pt x="248" y="313"/>
                  </a:lnTo>
                  <a:lnTo>
                    <a:pt x="248" y="292"/>
                  </a:lnTo>
                  <a:lnTo>
                    <a:pt x="252" y="286"/>
                  </a:lnTo>
                  <a:lnTo>
                    <a:pt x="252" y="261"/>
                  </a:lnTo>
                  <a:lnTo>
                    <a:pt x="250" y="259"/>
                  </a:lnTo>
                  <a:lnTo>
                    <a:pt x="233" y="254"/>
                  </a:lnTo>
                  <a:lnTo>
                    <a:pt x="229" y="254"/>
                  </a:lnTo>
                  <a:lnTo>
                    <a:pt x="215" y="261"/>
                  </a:lnTo>
                  <a:lnTo>
                    <a:pt x="208" y="255"/>
                  </a:lnTo>
                  <a:lnTo>
                    <a:pt x="214" y="252"/>
                  </a:lnTo>
                  <a:lnTo>
                    <a:pt x="246" y="240"/>
                  </a:lnTo>
                  <a:lnTo>
                    <a:pt x="260" y="229"/>
                  </a:lnTo>
                  <a:lnTo>
                    <a:pt x="292" y="221"/>
                  </a:lnTo>
                  <a:lnTo>
                    <a:pt x="302" y="221"/>
                  </a:lnTo>
                  <a:lnTo>
                    <a:pt x="319" y="225"/>
                  </a:lnTo>
                  <a:lnTo>
                    <a:pt x="327" y="240"/>
                  </a:lnTo>
                  <a:lnTo>
                    <a:pt x="329" y="242"/>
                  </a:lnTo>
                  <a:lnTo>
                    <a:pt x="333" y="242"/>
                  </a:lnTo>
                  <a:lnTo>
                    <a:pt x="338" y="240"/>
                  </a:lnTo>
                  <a:lnTo>
                    <a:pt x="340" y="238"/>
                  </a:lnTo>
                  <a:lnTo>
                    <a:pt x="344" y="227"/>
                  </a:lnTo>
                  <a:lnTo>
                    <a:pt x="344" y="223"/>
                  </a:lnTo>
                  <a:lnTo>
                    <a:pt x="350" y="236"/>
                  </a:lnTo>
                  <a:lnTo>
                    <a:pt x="359" y="252"/>
                  </a:lnTo>
                  <a:lnTo>
                    <a:pt x="361" y="252"/>
                  </a:lnTo>
                  <a:lnTo>
                    <a:pt x="361" y="254"/>
                  </a:lnTo>
                  <a:lnTo>
                    <a:pt x="365" y="254"/>
                  </a:lnTo>
                  <a:lnTo>
                    <a:pt x="365" y="252"/>
                  </a:lnTo>
                  <a:lnTo>
                    <a:pt x="367" y="252"/>
                  </a:lnTo>
                  <a:lnTo>
                    <a:pt x="367" y="225"/>
                  </a:lnTo>
                  <a:lnTo>
                    <a:pt x="363" y="215"/>
                  </a:lnTo>
                  <a:lnTo>
                    <a:pt x="358" y="204"/>
                  </a:lnTo>
                  <a:lnTo>
                    <a:pt x="354" y="192"/>
                  </a:lnTo>
                  <a:lnTo>
                    <a:pt x="365" y="188"/>
                  </a:lnTo>
                  <a:lnTo>
                    <a:pt x="367" y="186"/>
                  </a:lnTo>
                  <a:lnTo>
                    <a:pt x="367" y="184"/>
                  </a:lnTo>
                  <a:lnTo>
                    <a:pt x="369" y="167"/>
                  </a:lnTo>
                  <a:lnTo>
                    <a:pt x="377" y="163"/>
                  </a:lnTo>
                  <a:lnTo>
                    <a:pt x="384" y="163"/>
                  </a:lnTo>
                  <a:lnTo>
                    <a:pt x="386" y="161"/>
                  </a:lnTo>
                  <a:lnTo>
                    <a:pt x="386" y="159"/>
                  </a:lnTo>
                  <a:lnTo>
                    <a:pt x="388" y="146"/>
                  </a:lnTo>
                  <a:lnTo>
                    <a:pt x="396" y="136"/>
                  </a:lnTo>
                  <a:lnTo>
                    <a:pt x="398" y="136"/>
                  </a:lnTo>
                  <a:lnTo>
                    <a:pt x="398" y="135"/>
                  </a:lnTo>
                  <a:lnTo>
                    <a:pt x="396" y="127"/>
                  </a:lnTo>
                  <a:lnTo>
                    <a:pt x="398" y="119"/>
                  </a:lnTo>
                  <a:lnTo>
                    <a:pt x="398" y="117"/>
                  </a:lnTo>
                  <a:lnTo>
                    <a:pt x="396" y="115"/>
                  </a:lnTo>
                  <a:lnTo>
                    <a:pt x="390" y="111"/>
                  </a:lnTo>
                  <a:lnTo>
                    <a:pt x="386" y="111"/>
                  </a:lnTo>
                  <a:lnTo>
                    <a:pt x="375" y="117"/>
                  </a:lnTo>
                  <a:lnTo>
                    <a:pt x="367" y="117"/>
                  </a:lnTo>
                  <a:lnTo>
                    <a:pt x="369" y="111"/>
                  </a:lnTo>
                  <a:lnTo>
                    <a:pt x="369" y="110"/>
                  </a:lnTo>
                  <a:lnTo>
                    <a:pt x="367" y="110"/>
                  </a:lnTo>
                  <a:lnTo>
                    <a:pt x="359" y="100"/>
                  </a:lnTo>
                  <a:lnTo>
                    <a:pt x="359" y="77"/>
                  </a:lnTo>
                  <a:lnTo>
                    <a:pt x="354" y="65"/>
                  </a:lnTo>
                  <a:lnTo>
                    <a:pt x="371" y="48"/>
                  </a:lnTo>
                  <a:lnTo>
                    <a:pt x="384" y="48"/>
                  </a:lnTo>
                  <a:lnTo>
                    <a:pt x="386" y="46"/>
                  </a:lnTo>
                  <a:lnTo>
                    <a:pt x="390" y="35"/>
                  </a:lnTo>
                  <a:lnTo>
                    <a:pt x="404" y="33"/>
                  </a:lnTo>
                  <a:lnTo>
                    <a:pt x="406" y="33"/>
                  </a:lnTo>
                  <a:lnTo>
                    <a:pt x="406" y="31"/>
                  </a:lnTo>
                  <a:lnTo>
                    <a:pt x="407" y="31"/>
                  </a:lnTo>
                  <a:lnTo>
                    <a:pt x="407" y="21"/>
                  </a:lnTo>
                  <a:lnTo>
                    <a:pt x="406" y="21"/>
                  </a:lnTo>
                  <a:lnTo>
                    <a:pt x="406" y="19"/>
                  </a:lnTo>
                  <a:lnTo>
                    <a:pt x="384" y="19"/>
                  </a:lnTo>
                  <a:lnTo>
                    <a:pt x="375" y="14"/>
                  </a:lnTo>
                  <a:lnTo>
                    <a:pt x="361" y="14"/>
                  </a:lnTo>
                  <a:lnTo>
                    <a:pt x="361" y="15"/>
                  </a:lnTo>
                  <a:lnTo>
                    <a:pt x="359" y="15"/>
                  </a:lnTo>
                  <a:lnTo>
                    <a:pt x="358" y="21"/>
                  </a:lnTo>
                  <a:lnTo>
                    <a:pt x="333" y="21"/>
                  </a:lnTo>
                  <a:lnTo>
                    <a:pt x="323" y="14"/>
                  </a:lnTo>
                  <a:lnTo>
                    <a:pt x="323" y="12"/>
                  </a:lnTo>
                  <a:lnTo>
                    <a:pt x="319" y="12"/>
                  </a:lnTo>
                  <a:lnTo>
                    <a:pt x="315" y="14"/>
                  </a:lnTo>
                  <a:lnTo>
                    <a:pt x="306" y="21"/>
                  </a:lnTo>
                  <a:lnTo>
                    <a:pt x="298" y="19"/>
                  </a:lnTo>
                  <a:lnTo>
                    <a:pt x="292" y="17"/>
                  </a:lnTo>
                  <a:lnTo>
                    <a:pt x="286" y="2"/>
                  </a:lnTo>
                  <a:lnTo>
                    <a:pt x="285" y="2"/>
                  </a:lnTo>
                  <a:lnTo>
                    <a:pt x="285" y="0"/>
                  </a:lnTo>
                  <a:lnTo>
                    <a:pt x="267" y="0"/>
                  </a:lnTo>
                  <a:lnTo>
                    <a:pt x="267" y="2"/>
                  </a:lnTo>
                  <a:lnTo>
                    <a:pt x="265" y="2"/>
                  </a:lnTo>
                  <a:lnTo>
                    <a:pt x="263" y="6"/>
                  </a:lnTo>
                  <a:lnTo>
                    <a:pt x="262" y="19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47" name="Freeform 135"/>
            <p:cNvSpPr>
              <a:spLocks/>
            </p:cNvSpPr>
            <p:nvPr/>
          </p:nvSpPr>
          <p:spPr bwMode="auto">
            <a:xfrm>
              <a:off x="2853" y="1701"/>
              <a:ext cx="133" cy="373"/>
            </a:xfrm>
            <a:custGeom>
              <a:avLst/>
              <a:gdLst>
                <a:gd name="T0" fmla="*/ 52 w 118"/>
                <a:gd name="T1" fmla="*/ 371 h 373"/>
                <a:gd name="T2" fmla="*/ 61 w 118"/>
                <a:gd name="T3" fmla="*/ 354 h 373"/>
                <a:gd name="T4" fmla="*/ 63 w 118"/>
                <a:gd name="T5" fmla="*/ 336 h 373"/>
                <a:gd name="T6" fmla="*/ 59 w 118"/>
                <a:gd name="T7" fmla="*/ 334 h 373"/>
                <a:gd name="T8" fmla="*/ 39 w 118"/>
                <a:gd name="T9" fmla="*/ 327 h 373"/>
                <a:gd name="T10" fmla="*/ 33 w 118"/>
                <a:gd name="T11" fmla="*/ 325 h 373"/>
                <a:gd name="T12" fmla="*/ 26 w 118"/>
                <a:gd name="T13" fmla="*/ 332 h 373"/>
                <a:gd name="T14" fmla="*/ 25 w 118"/>
                <a:gd name="T15" fmla="*/ 319 h 373"/>
                <a:gd name="T16" fmla="*/ 23 w 118"/>
                <a:gd name="T17" fmla="*/ 317 h 373"/>
                <a:gd name="T18" fmla="*/ 7 w 118"/>
                <a:gd name="T19" fmla="*/ 319 h 373"/>
                <a:gd name="T20" fmla="*/ 18 w 118"/>
                <a:gd name="T21" fmla="*/ 306 h 373"/>
                <a:gd name="T22" fmla="*/ 28 w 118"/>
                <a:gd name="T23" fmla="*/ 304 h 373"/>
                <a:gd name="T24" fmla="*/ 42 w 118"/>
                <a:gd name="T25" fmla="*/ 294 h 373"/>
                <a:gd name="T26" fmla="*/ 48 w 118"/>
                <a:gd name="T27" fmla="*/ 277 h 373"/>
                <a:gd name="T28" fmla="*/ 65 w 118"/>
                <a:gd name="T29" fmla="*/ 286 h 373"/>
                <a:gd name="T30" fmla="*/ 68 w 118"/>
                <a:gd name="T31" fmla="*/ 283 h 373"/>
                <a:gd name="T32" fmla="*/ 77 w 118"/>
                <a:gd name="T33" fmla="*/ 258 h 373"/>
                <a:gd name="T34" fmla="*/ 94 w 118"/>
                <a:gd name="T35" fmla="*/ 265 h 373"/>
                <a:gd name="T36" fmla="*/ 96 w 118"/>
                <a:gd name="T37" fmla="*/ 263 h 373"/>
                <a:gd name="T38" fmla="*/ 119 w 118"/>
                <a:gd name="T39" fmla="*/ 236 h 373"/>
                <a:gd name="T40" fmla="*/ 133 w 118"/>
                <a:gd name="T41" fmla="*/ 208 h 373"/>
                <a:gd name="T42" fmla="*/ 128 w 118"/>
                <a:gd name="T43" fmla="*/ 181 h 373"/>
                <a:gd name="T44" fmla="*/ 117 w 118"/>
                <a:gd name="T45" fmla="*/ 154 h 373"/>
                <a:gd name="T46" fmla="*/ 115 w 118"/>
                <a:gd name="T47" fmla="*/ 152 h 373"/>
                <a:gd name="T48" fmla="*/ 87 w 118"/>
                <a:gd name="T49" fmla="*/ 133 h 373"/>
                <a:gd name="T50" fmla="*/ 51 w 118"/>
                <a:gd name="T51" fmla="*/ 121 h 373"/>
                <a:gd name="T52" fmla="*/ 46 w 118"/>
                <a:gd name="T53" fmla="*/ 123 h 373"/>
                <a:gd name="T54" fmla="*/ 11 w 118"/>
                <a:gd name="T55" fmla="*/ 119 h 373"/>
                <a:gd name="T56" fmla="*/ 30 w 118"/>
                <a:gd name="T57" fmla="*/ 106 h 373"/>
                <a:gd name="T58" fmla="*/ 46 w 118"/>
                <a:gd name="T59" fmla="*/ 79 h 373"/>
                <a:gd name="T60" fmla="*/ 30 w 118"/>
                <a:gd name="T61" fmla="*/ 12 h 373"/>
                <a:gd name="T62" fmla="*/ 23 w 118"/>
                <a:gd name="T63" fmla="*/ 0 h 373"/>
                <a:gd name="T64" fmla="*/ 26 w 118"/>
                <a:gd name="T65" fmla="*/ 46 h 373"/>
                <a:gd name="T66" fmla="*/ 23 w 118"/>
                <a:gd name="T67" fmla="*/ 102 h 373"/>
                <a:gd name="T68" fmla="*/ 0 w 118"/>
                <a:gd name="T69" fmla="*/ 117 h 373"/>
                <a:gd name="T70" fmla="*/ 23 w 118"/>
                <a:gd name="T71" fmla="*/ 144 h 373"/>
                <a:gd name="T72" fmla="*/ 25 w 118"/>
                <a:gd name="T73" fmla="*/ 146 h 373"/>
                <a:gd name="T74" fmla="*/ 28 w 118"/>
                <a:gd name="T75" fmla="*/ 144 h 373"/>
                <a:gd name="T76" fmla="*/ 68 w 118"/>
                <a:gd name="T77" fmla="*/ 137 h 373"/>
                <a:gd name="T78" fmla="*/ 100 w 118"/>
                <a:gd name="T79" fmla="*/ 152 h 373"/>
                <a:gd name="T80" fmla="*/ 113 w 118"/>
                <a:gd name="T81" fmla="*/ 171 h 373"/>
                <a:gd name="T82" fmla="*/ 124 w 118"/>
                <a:gd name="T83" fmla="*/ 206 h 373"/>
                <a:gd name="T84" fmla="*/ 98 w 118"/>
                <a:gd name="T85" fmla="*/ 246 h 373"/>
                <a:gd name="T86" fmla="*/ 79 w 118"/>
                <a:gd name="T87" fmla="*/ 250 h 373"/>
                <a:gd name="T88" fmla="*/ 65 w 118"/>
                <a:gd name="T89" fmla="*/ 254 h 373"/>
                <a:gd name="T90" fmla="*/ 63 w 118"/>
                <a:gd name="T91" fmla="*/ 258 h 373"/>
                <a:gd name="T92" fmla="*/ 51 w 118"/>
                <a:gd name="T93" fmla="*/ 269 h 373"/>
                <a:gd name="T94" fmla="*/ 37 w 118"/>
                <a:gd name="T95" fmla="*/ 271 h 373"/>
                <a:gd name="T96" fmla="*/ 35 w 118"/>
                <a:gd name="T97" fmla="*/ 273 h 373"/>
                <a:gd name="T98" fmla="*/ 33 w 118"/>
                <a:gd name="T99" fmla="*/ 290 h 373"/>
                <a:gd name="T100" fmla="*/ 16 w 118"/>
                <a:gd name="T101" fmla="*/ 298 h 373"/>
                <a:gd name="T102" fmla="*/ 11 w 118"/>
                <a:gd name="T103" fmla="*/ 300 h 373"/>
                <a:gd name="T104" fmla="*/ 0 w 118"/>
                <a:gd name="T105" fmla="*/ 323 h 373"/>
                <a:gd name="T106" fmla="*/ 2 w 118"/>
                <a:gd name="T107" fmla="*/ 325 h 373"/>
                <a:gd name="T108" fmla="*/ 16 w 118"/>
                <a:gd name="T109" fmla="*/ 332 h 373"/>
                <a:gd name="T110" fmla="*/ 25 w 118"/>
                <a:gd name="T111" fmla="*/ 342 h 373"/>
                <a:gd name="T112" fmla="*/ 30 w 118"/>
                <a:gd name="T113" fmla="*/ 340 h 373"/>
                <a:gd name="T114" fmla="*/ 37 w 118"/>
                <a:gd name="T115" fmla="*/ 338 h 373"/>
                <a:gd name="T116" fmla="*/ 42 w 118"/>
                <a:gd name="T117" fmla="*/ 340 h 373"/>
                <a:gd name="T118" fmla="*/ 52 w 118"/>
                <a:gd name="T119" fmla="*/ 352 h 373"/>
                <a:gd name="T120" fmla="*/ 51 w 118"/>
                <a:gd name="T121" fmla="*/ 373 h 37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18"/>
                <a:gd name="T184" fmla="*/ 0 h 373"/>
                <a:gd name="T185" fmla="*/ 118 w 118"/>
                <a:gd name="T186" fmla="*/ 373 h 37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18" h="373">
                  <a:moveTo>
                    <a:pt x="45" y="373"/>
                  </a:moveTo>
                  <a:lnTo>
                    <a:pt x="46" y="371"/>
                  </a:lnTo>
                  <a:lnTo>
                    <a:pt x="54" y="355"/>
                  </a:lnTo>
                  <a:lnTo>
                    <a:pt x="54" y="354"/>
                  </a:lnTo>
                  <a:lnTo>
                    <a:pt x="56" y="338"/>
                  </a:lnTo>
                  <a:lnTo>
                    <a:pt x="56" y="336"/>
                  </a:lnTo>
                  <a:lnTo>
                    <a:pt x="54" y="334"/>
                  </a:lnTo>
                  <a:lnTo>
                    <a:pt x="52" y="334"/>
                  </a:lnTo>
                  <a:lnTo>
                    <a:pt x="39" y="332"/>
                  </a:lnTo>
                  <a:lnTo>
                    <a:pt x="35" y="327"/>
                  </a:lnTo>
                  <a:lnTo>
                    <a:pt x="33" y="325"/>
                  </a:lnTo>
                  <a:lnTo>
                    <a:pt x="29" y="325"/>
                  </a:lnTo>
                  <a:lnTo>
                    <a:pt x="27" y="327"/>
                  </a:lnTo>
                  <a:lnTo>
                    <a:pt x="23" y="332"/>
                  </a:lnTo>
                  <a:lnTo>
                    <a:pt x="22" y="329"/>
                  </a:lnTo>
                  <a:lnTo>
                    <a:pt x="22" y="319"/>
                  </a:lnTo>
                  <a:lnTo>
                    <a:pt x="20" y="319"/>
                  </a:lnTo>
                  <a:lnTo>
                    <a:pt x="20" y="317"/>
                  </a:lnTo>
                  <a:lnTo>
                    <a:pt x="18" y="317"/>
                  </a:lnTo>
                  <a:lnTo>
                    <a:pt x="6" y="319"/>
                  </a:lnTo>
                  <a:lnTo>
                    <a:pt x="8" y="317"/>
                  </a:lnTo>
                  <a:lnTo>
                    <a:pt x="16" y="306"/>
                  </a:lnTo>
                  <a:lnTo>
                    <a:pt x="23" y="304"/>
                  </a:lnTo>
                  <a:lnTo>
                    <a:pt x="25" y="304"/>
                  </a:lnTo>
                  <a:lnTo>
                    <a:pt x="35" y="296"/>
                  </a:lnTo>
                  <a:lnTo>
                    <a:pt x="37" y="294"/>
                  </a:lnTo>
                  <a:lnTo>
                    <a:pt x="37" y="279"/>
                  </a:lnTo>
                  <a:lnTo>
                    <a:pt x="43" y="277"/>
                  </a:lnTo>
                  <a:lnTo>
                    <a:pt x="54" y="286"/>
                  </a:lnTo>
                  <a:lnTo>
                    <a:pt x="58" y="286"/>
                  </a:lnTo>
                  <a:lnTo>
                    <a:pt x="60" y="284"/>
                  </a:lnTo>
                  <a:lnTo>
                    <a:pt x="60" y="283"/>
                  </a:lnTo>
                  <a:lnTo>
                    <a:pt x="64" y="259"/>
                  </a:lnTo>
                  <a:lnTo>
                    <a:pt x="68" y="258"/>
                  </a:lnTo>
                  <a:lnTo>
                    <a:pt x="79" y="265"/>
                  </a:lnTo>
                  <a:lnTo>
                    <a:pt x="83" y="265"/>
                  </a:lnTo>
                  <a:lnTo>
                    <a:pt x="83" y="263"/>
                  </a:lnTo>
                  <a:lnTo>
                    <a:pt x="85" y="263"/>
                  </a:lnTo>
                  <a:lnTo>
                    <a:pt x="94" y="250"/>
                  </a:lnTo>
                  <a:lnTo>
                    <a:pt x="106" y="236"/>
                  </a:lnTo>
                  <a:lnTo>
                    <a:pt x="108" y="236"/>
                  </a:lnTo>
                  <a:lnTo>
                    <a:pt x="118" y="208"/>
                  </a:lnTo>
                  <a:lnTo>
                    <a:pt x="118" y="206"/>
                  </a:lnTo>
                  <a:lnTo>
                    <a:pt x="114" y="181"/>
                  </a:lnTo>
                  <a:lnTo>
                    <a:pt x="108" y="167"/>
                  </a:lnTo>
                  <a:lnTo>
                    <a:pt x="104" y="154"/>
                  </a:lnTo>
                  <a:lnTo>
                    <a:pt x="102" y="154"/>
                  </a:lnTo>
                  <a:lnTo>
                    <a:pt x="102" y="152"/>
                  </a:lnTo>
                  <a:lnTo>
                    <a:pt x="93" y="144"/>
                  </a:lnTo>
                  <a:lnTo>
                    <a:pt x="77" y="133"/>
                  </a:lnTo>
                  <a:lnTo>
                    <a:pt x="64" y="129"/>
                  </a:lnTo>
                  <a:lnTo>
                    <a:pt x="45" y="121"/>
                  </a:lnTo>
                  <a:lnTo>
                    <a:pt x="41" y="121"/>
                  </a:lnTo>
                  <a:lnTo>
                    <a:pt x="41" y="123"/>
                  </a:lnTo>
                  <a:lnTo>
                    <a:pt x="23" y="137"/>
                  </a:lnTo>
                  <a:lnTo>
                    <a:pt x="10" y="119"/>
                  </a:lnTo>
                  <a:lnTo>
                    <a:pt x="25" y="108"/>
                  </a:lnTo>
                  <a:lnTo>
                    <a:pt x="27" y="106"/>
                  </a:lnTo>
                  <a:lnTo>
                    <a:pt x="41" y="83"/>
                  </a:lnTo>
                  <a:lnTo>
                    <a:pt x="41" y="79"/>
                  </a:lnTo>
                  <a:lnTo>
                    <a:pt x="31" y="46"/>
                  </a:lnTo>
                  <a:lnTo>
                    <a:pt x="27" y="12"/>
                  </a:lnTo>
                  <a:lnTo>
                    <a:pt x="27" y="0"/>
                  </a:lnTo>
                  <a:lnTo>
                    <a:pt x="20" y="0"/>
                  </a:lnTo>
                  <a:lnTo>
                    <a:pt x="20" y="12"/>
                  </a:lnTo>
                  <a:lnTo>
                    <a:pt x="23" y="46"/>
                  </a:lnTo>
                  <a:lnTo>
                    <a:pt x="33" y="81"/>
                  </a:lnTo>
                  <a:lnTo>
                    <a:pt x="20" y="102"/>
                  </a:lnTo>
                  <a:lnTo>
                    <a:pt x="2" y="115"/>
                  </a:lnTo>
                  <a:lnTo>
                    <a:pt x="0" y="117"/>
                  </a:lnTo>
                  <a:lnTo>
                    <a:pt x="0" y="121"/>
                  </a:lnTo>
                  <a:lnTo>
                    <a:pt x="20" y="144"/>
                  </a:lnTo>
                  <a:lnTo>
                    <a:pt x="22" y="144"/>
                  </a:lnTo>
                  <a:lnTo>
                    <a:pt x="22" y="146"/>
                  </a:lnTo>
                  <a:lnTo>
                    <a:pt x="25" y="146"/>
                  </a:lnTo>
                  <a:lnTo>
                    <a:pt x="25" y="144"/>
                  </a:lnTo>
                  <a:lnTo>
                    <a:pt x="43" y="129"/>
                  </a:lnTo>
                  <a:lnTo>
                    <a:pt x="60" y="137"/>
                  </a:lnTo>
                  <a:lnTo>
                    <a:pt x="73" y="140"/>
                  </a:lnTo>
                  <a:lnTo>
                    <a:pt x="89" y="152"/>
                  </a:lnTo>
                  <a:lnTo>
                    <a:pt x="96" y="158"/>
                  </a:lnTo>
                  <a:lnTo>
                    <a:pt x="100" y="171"/>
                  </a:lnTo>
                  <a:lnTo>
                    <a:pt x="106" y="185"/>
                  </a:lnTo>
                  <a:lnTo>
                    <a:pt x="110" y="206"/>
                  </a:lnTo>
                  <a:lnTo>
                    <a:pt x="100" y="233"/>
                  </a:lnTo>
                  <a:lnTo>
                    <a:pt x="87" y="246"/>
                  </a:lnTo>
                  <a:lnTo>
                    <a:pt x="79" y="256"/>
                  </a:lnTo>
                  <a:lnTo>
                    <a:pt x="70" y="250"/>
                  </a:lnTo>
                  <a:lnTo>
                    <a:pt x="66" y="250"/>
                  </a:lnTo>
                  <a:lnTo>
                    <a:pt x="58" y="254"/>
                  </a:lnTo>
                  <a:lnTo>
                    <a:pt x="56" y="256"/>
                  </a:lnTo>
                  <a:lnTo>
                    <a:pt x="56" y="258"/>
                  </a:lnTo>
                  <a:lnTo>
                    <a:pt x="54" y="275"/>
                  </a:lnTo>
                  <a:lnTo>
                    <a:pt x="45" y="269"/>
                  </a:lnTo>
                  <a:lnTo>
                    <a:pt x="43" y="269"/>
                  </a:lnTo>
                  <a:lnTo>
                    <a:pt x="33" y="271"/>
                  </a:lnTo>
                  <a:lnTo>
                    <a:pt x="31" y="271"/>
                  </a:lnTo>
                  <a:lnTo>
                    <a:pt x="31" y="273"/>
                  </a:lnTo>
                  <a:lnTo>
                    <a:pt x="29" y="273"/>
                  </a:lnTo>
                  <a:lnTo>
                    <a:pt x="29" y="290"/>
                  </a:lnTo>
                  <a:lnTo>
                    <a:pt x="22" y="296"/>
                  </a:lnTo>
                  <a:lnTo>
                    <a:pt x="14" y="298"/>
                  </a:lnTo>
                  <a:lnTo>
                    <a:pt x="12" y="298"/>
                  </a:lnTo>
                  <a:lnTo>
                    <a:pt x="10" y="300"/>
                  </a:lnTo>
                  <a:lnTo>
                    <a:pt x="0" y="313"/>
                  </a:lnTo>
                  <a:lnTo>
                    <a:pt x="0" y="323"/>
                  </a:lnTo>
                  <a:lnTo>
                    <a:pt x="2" y="323"/>
                  </a:lnTo>
                  <a:lnTo>
                    <a:pt x="2" y="325"/>
                  </a:lnTo>
                  <a:lnTo>
                    <a:pt x="14" y="325"/>
                  </a:lnTo>
                  <a:lnTo>
                    <a:pt x="14" y="332"/>
                  </a:lnTo>
                  <a:lnTo>
                    <a:pt x="20" y="340"/>
                  </a:lnTo>
                  <a:lnTo>
                    <a:pt x="22" y="342"/>
                  </a:lnTo>
                  <a:lnTo>
                    <a:pt x="25" y="342"/>
                  </a:lnTo>
                  <a:lnTo>
                    <a:pt x="27" y="340"/>
                  </a:lnTo>
                  <a:lnTo>
                    <a:pt x="31" y="334"/>
                  </a:lnTo>
                  <a:lnTo>
                    <a:pt x="33" y="338"/>
                  </a:lnTo>
                  <a:lnTo>
                    <a:pt x="35" y="340"/>
                  </a:lnTo>
                  <a:lnTo>
                    <a:pt x="37" y="340"/>
                  </a:lnTo>
                  <a:lnTo>
                    <a:pt x="48" y="342"/>
                  </a:lnTo>
                  <a:lnTo>
                    <a:pt x="46" y="352"/>
                  </a:lnTo>
                  <a:lnTo>
                    <a:pt x="41" y="365"/>
                  </a:lnTo>
                  <a:lnTo>
                    <a:pt x="45" y="37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48" name="Freeform 136"/>
            <p:cNvSpPr>
              <a:spLocks/>
            </p:cNvSpPr>
            <p:nvPr/>
          </p:nvSpPr>
          <p:spPr bwMode="auto">
            <a:xfrm>
              <a:off x="2495" y="1655"/>
              <a:ext cx="32" cy="31"/>
            </a:xfrm>
            <a:custGeom>
              <a:avLst/>
              <a:gdLst>
                <a:gd name="T0" fmla="*/ 10 w 28"/>
                <a:gd name="T1" fmla="*/ 0 h 31"/>
                <a:gd name="T2" fmla="*/ 22 w 28"/>
                <a:gd name="T3" fmla="*/ 0 h 31"/>
                <a:gd name="T4" fmla="*/ 29 w 28"/>
                <a:gd name="T5" fmla="*/ 12 h 31"/>
                <a:gd name="T6" fmla="*/ 32 w 28"/>
                <a:gd name="T7" fmla="*/ 17 h 31"/>
                <a:gd name="T8" fmla="*/ 32 w 28"/>
                <a:gd name="T9" fmla="*/ 25 h 31"/>
                <a:gd name="T10" fmla="*/ 17 w 28"/>
                <a:gd name="T11" fmla="*/ 29 h 31"/>
                <a:gd name="T12" fmla="*/ 10 w 28"/>
                <a:gd name="T13" fmla="*/ 31 h 31"/>
                <a:gd name="T14" fmla="*/ 0 w 28"/>
                <a:gd name="T15" fmla="*/ 17 h 31"/>
                <a:gd name="T16" fmla="*/ 0 w 28"/>
                <a:gd name="T17" fmla="*/ 8 h 31"/>
                <a:gd name="T18" fmla="*/ 10 w 28"/>
                <a:gd name="T19" fmla="*/ 0 h 3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31"/>
                <a:gd name="T32" fmla="*/ 28 w 28"/>
                <a:gd name="T33" fmla="*/ 31 h 3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31">
                  <a:moveTo>
                    <a:pt x="9" y="0"/>
                  </a:moveTo>
                  <a:lnTo>
                    <a:pt x="19" y="0"/>
                  </a:lnTo>
                  <a:lnTo>
                    <a:pt x="25" y="12"/>
                  </a:lnTo>
                  <a:lnTo>
                    <a:pt x="28" y="17"/>
                  </a:lnTo>
                  <a:lnTo>
                    <a:pt x="28" y="25"/>
                  </a:lnTo>
                  <a:lnTo>
                    <a:pt x="15" y="29"/>
                  </a:lnTo>
                  <a:lnTo>
                    <a:pt x="9" y="31"/>
                  </a:lnTo>
                  <a:lnTo>
                    <a:pt x="0" y="17"/>
                  </a:lnTo>
                  <a:lnTo>
                    <a:pt x="0" y="8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49" name="Freeform 137"/>
            <p:cNvSpPr>
              <a:spLocks/>
            </p:cNvSpPr>
            <p:nvPr/>
          </p:nvSpPr>
          <p:spPr bwMode="auto">
            <a:xfrm>
              <a:off x="2491" y="1651"/>
              <a:ext cx="40" cy="39"/>
            </a:xfrm>
            <a:custGeom>
              <a:avLst/>
              <a:gdLst>
                <a:gd name="T0" fmla="*/ 17 w 36"/>
                <a:gd name="T1" fmla="*/ 8 h 39"/>
                <a:gd name="T2" fmla="*/ 23 w 36"/>
                <a:gd name="T3" fmla="*/ 8 h 39"/>
                <a:gd name="T4" fmla="*/ 28 w 36"/>
                <a:gd name="T5" fmla="*/ 18 h 39"/>
                <a:gd name="T6" fmla="*/ 32 w 36"/>
                <a:gd name="T7" fmla="*/ 23 h 39"/>
                <a:gd name="T8" fmla="*/ 32 w 36"/>
                <a:gd name="T9" fmla="*/ 27 h 39"/>
                <a:gd name="T10" fmla="*/ 19 w 36"/>
                <a:gd name="T11" fmla="*/ 29 h 39"/>
                <a:gd name="T12" fmla="*/ 17 w 36"/>
                <a:gd name="T13" fmla="*/ 31 h 39"/>
                <a:gd name="T14" fmla="*/ 8 w 36"/>
                <a:gd name="T15" fmla="*/ 20 h 39"/>
                <a:gd name="T16" fmla="*/ 8 w 36"/>
                <a:gd name="T17" fmla="*/ 14 h 39"/>
                <a:gd name="T18" fmla="*/ 17 w 36"/>
                <a:gd name="T19" fmla="*/ 8 h 39"/>
                <a:gd name="T20" fmla="*/ 12 w 36"/>
                <a:gd name="T21" fmla="*/ 0 h 39"/>
                <a:gd name="T22" fmla="*/ 2 w 36"/>
                <a:gd name="T23" fmla="*/ 8 h 39"/>
                <a:gd name="T24" fmla="*/ 2 w 36"/>
                <a:gd name="T25" fmla="*/ 10 h 39"/>
                <a:gd name="T26" fmla="*/ 0 w 36"/>
                <a:gd name="T27" fmla="*/ 10 h 39"/>
                <a:gd name="T28" fmla="*/ 0 w 36"/>
                <a:gd name="T29" fmla="*/ 23 h 39"/>
                <a:gd name="T30" fmla="*/ 10 w 36"/>
                <a:gd name="T31" fmla="*/ 37 h 39"/>
                <a:gd name="T32" fmla="*/ 12 w 36"/>
                <a:gd name="T33" fmla="*/ 39 h 39"/>
                <a:gd name="T34" fmla="*/ 17 w 36"/>
                <a:gd name="T35" fmla="*/ 39 h 39"/>
                <a:gd name="T36" fmla="*/ 23 w 36"/>
                <a:gd name="T37" fmla="*/ 37 h 39"/>
                <a:gd name="T38" fmla="*/ 38 w 36"/>
                <a:gd name="T39" fmla="*/ 33 h 39"/>
                <a:gd name="T40" fmla="*/ 38 w 36"/>
                <a:gd name="T41" fmla="*/ 31 h 39"/>
                <a:gd name="T42" fmla="*/ 40 w 36"/>
                <a:gd name="T43" fmla="*/ 31 h 39"/>
                <a:gd name="T44" fmla="*/ 40 w 36"/>
                <a:gd name="T45" fmla="*/ 20 h 39"/>
                <a:gd name="T46" fmla="*/ 36 w 36"/>
                <a:gd name="T47" fmla="*/ 14 h 39"/>
                <a:gd name="T48" fmla="*/ 30 w 36"/>
                <a:gd name="T49" fmla="*/ 2 h 39"/>
                <a:gd name="T50" fmla="*/ 28 w 36"/>
                <a:gd name="T51" fmla="*/ 2 h 39"/>
                <a:gd name="T52" fmla="*/ 28 w 36"/>
                <a:gd name="T53" fmla="*/ 0 h 39"/>
                <a:gd name="T54" fmla="*/ 12 w 36"/>
                <a:gd name="T55" fmla="*/ 0 h 39"/>
                <a:gd name="T56" fmla="*/ 17 w 36"/>
                <a:gd name="T57" fmla="*/ 8 h 3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6"/>
                <a:gd name="T88" fmla="*/ 0 h 39"/>
                <a:gd name="T89" fmla="*/ 36 w 36"/>
                <a:gd name="T90" fmla="*/ 39 h 3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6" h="39">
                  <a:moveTo>
                    <a:pt x="15" y="8"/>
                  </a:moveTo>
                  <a:lnTo>
                    <a:pt x="21" y="8"/>
                  </a:lnTo>
                  <a:lnTo>
                    <a:pt x="25" y="18"/>
                  </a:lnTo>
                  <a:lnTo>
                    <a:pt x="29" y="23"/>
                  </a:lnTo>
                  <a:lnTo>
                    <a:pt x="29" y="27"/>
                  </a:lnTo>
                  <a:lnTo>
                    <a:pt x="17" y="29"/>
                  </a:lnTo>
                  <a:lnTo>
                    <a:pt x="15" y="31"/>
                  </a:lnTo>
                  <a:lnTo>
                    <a:pt x="7" y="20"/>
                  </a:lnTo>
                  <a:lnTo>
                    <a:pt x="7" y="14"/>
                  </a:lnTo>
                  <a:lnTo>
                    <a:pt x="15" y="8"/>
                  </a:lnTo>
                  <a:lnTo>
                    <a:pt x="11" y="0"/>
                  </a:lnTo>
                  <a:lnTo>
                    <a:pt x="2" y="8"/>
                  </a:lnTo>
                  <a:lnTo>
                    <a:pt x="2" y="10"/>
                  </a:lnTo>
                  <a:lnTo>
                    <a:pt x="0" y="10"/>
                  </a:lnTo>
                  <a:lnTo>
                    <a:pt x="0" y="23"/>
                  </a:lnTo>
                  <a:lnTo>
                    <a:pt x="9" y="37"/>
                  </a:lnTo>
                  <a:lnTo>
                    <a:pt x="11" y="39"/>
                  </a:lnTo>
                  <a:lnTo>
                    <a:pt x="15" y="39"/>
                  </a:lnTo>
                  <a:lnTo>
                    <a:pt x="21" y="37"/>
                  </a:lnTo>
                  <a:lnTo>
                    <a:pt x="34" y="33"/>
                  </a:lnTo>
                  <a:lnTo>
                    <a:pt x="34" y="31"/>
                  </a:lnTo>
                  <a:lnTo>
                    <a:pt x="36" y="31"/>
                  </a:lnTo>
                  <a:lnTo>
                    <a:pt x="36" y="20"/>
                  </a:lnTo>
                  <a:lnTo>
                    <a:pt x="32" y="14"/>
                  </a:lnTo>
                  <a:lnTo>
                    <a:pt x="27" y="2"/>
                  </a:lnTo>
                  <a:lnTo>
                    <a:pt x="25" y="2"/>
                  </a:lnTo>
                  <a:lnTo>
                    <a:pt x="25" y="0"/>
                  </a:lnTo>
                  <a:lnTo>
                    <a:pt x="11" y="0"/>
                  </a:lnTo>
                  <a:lnTo>
                    <a:pt x="15" y="8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50" name="Freeform 138"/>
            <p:cNvSpPr>
              <a:spLocks/>
            </p:cNvSpPr>
            <p:nvPr/>
          </p:nvSpPr>
          <p:spPr bwMode="auto">
            <a:xfrm>
              <a:off x="2512" y="1524"/>
              <a:ext cx="43" cy="36"/>
            </a:xfrm>
            <a:custGeom>
              <a:avLst/>
              <a:gdLst>
                <a:gd name="T0" fmla="*/ 0 w 38"/>
                <a:gd name="T1" fmla="*/ 28 h 36"/>
                <a:gd name="T2" fmla="*/ 26 w 38"/>
                <a:gd name="T3" fmla="*/ 7 h 36"/>
                <a:gd name="T4" fmla="*/ 43 w 38"/>
                <a:gd name="T5" fmla="*/ 0 h 36"/>
                <a:gd name="T6" fmla="*/ 43 w 38"/>
                <a:gd name="T7" fmla="*/ 5 h 36"/>
                <a:gd name="T8" fmla="*/ 41 w 38"/>
                <a:gd name="T9" fmla="*/ 23 h 36"/>
                <a:gd name="T10" fmla="*/ 11 w 38"/>
                <a:gd name="T11" fmla="*/ 36 h 36"/>
                <a:gd name="T12" fmla="*/ 0 w 38"/>
                <a:gd name="T13" fmla="*/ 28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"/>
                <a:gd name="T22" fmla="*/ 0 h 36"/>
                <a:gd name="T23" fmla="*/ 38 w 38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" h="36">
                  <a:moveTo>
                    <a:pt x="0" y="28"/>
                  </a:moveTo>
                  <a:lnTo>
                    <a:pt x="23" y="7"/>
                  </a:lnTo>
                  <a:lnTo>
                    <a:pt x="38" y="0"/>
                  </a:lnTo>
                  <a:lnTo>
                    <a:pt x="38" y="5"/>
                  </a:lnTo>
                  <a:lnTo>
                    <a:pt x="36" y="23"/>
                  </a:lnTo>
                  <a:lnTo>
                    <a:pt x="10" y="36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51" name="Freeform 139"/>
            <p:cNvSpPr>
              <a:spLocks/>
            </p:cNvSpPr>
            <p:nvPr/>
          </p:nvSpPr>
          <p:spPr bwMode="auto">
            <a:xfrm>
              <a:off x="2508" y="1520"/>
              <a:ext cx="51" cy="44"/>
            </a:xfrm>
            <a:custGeom>
              <a:avLst/>
              <a:gdLst>
                <a:gd name="T0" fmla="*/ 11 w 46"/>
                <a:gd name="T1" fmla="*/ 32 h 44"/>
                <a:gd name="T2" fmla="*/ 32 w 46"/>
                <a:gd name="T3" fmla="*/ 15 h 44"/>
                <a:gd name="T4" fmla="*/ 44 w 46"/>
                <a:gd name="T5" fmla="*/ 6 h 44"/>
                <a:gd name="T6" fmla="*/ 43 w 46"/>
                <a:gd name="T7" fmla="*/ 9 h 44"/>
                <a:gd name="T8" fmla="*/ 41 w 46"/>
                <a:gd name="T9" fmla="*/ 25 h 44"/>
                <a:gd name="T10" fmla="*/ 16 w 46"/>
                <a:gd name="T11" fmla="*/ 36 h 44"/>
                <a:gd name="T12" fmla="*/ 11 w 46"/>
                <a:gd name="T13" fmla="*/ 32 h 44"/>
                <a:gd name="T14" fmla="*/ 2 w 46"/>
                <a:gd name="T15" fmla="*/ 36 h 44"/>
                <a:gd name="T16" fmla="*/ 13 w 46"/>
                <a:gd name="T17" fmla="*/ 44 h 44"/>
                <a:gd name="T18" fmla="*/ 18 w 46"/>
                <a:gd name="T19" fmla="*/ 44 h 44"/>
                <a:gd name="T20" fmla="*/ 47 w 46"/>
                <a:gd name="T21" fmla="*/ 31 h 44"/>
                <a:gd name="T22" fmla="*/ 49 w 46"/>
                <a:gd name="T23" fmla="*/ 29 h 44"/>
                <a:gd name="T24" fmla="*/ 49 w 46"/>
                <a:gd name="T25" fmla="*/ 27 h 44"/>
                <a:gd name="T26" fmla="*/ 51 w 46"/>
                <a:gd name="T27" fmla="*/ 9 h 44"/>
                <a:gd name="T28" fmla="*/ 51 w 46"/>
                <a:gd name="T29" fmla="*/ 2 h 44"/>
                <a:gd name="T30" fmla="*/ 49 w 46"/>
                <a:gd name="T31" fmla="*/ 0 h 44"/>
                <a:gd name="T32" fmla="*/ 44 w 46"/>
                <a:gd name="T33" fmla="*/ 0 h 44"/>
                <a:gd name="T34" fmla="*/ 28 w 46"/>
                <a:gd name="T35" fmla="*/ 7 h 44"/>
                <a:gd name="T36" fmla="*/ 28 w 46"/>
                <a:gd name="T37" fmla="*/ 9 h 44"/>
                <a:gd name="T38" fmla="*/ 2 w 46"/>
                <a:gd name="T39" fmla="*/ 31 h 44"/>
                <a:gd name="T40" fmla="*/ 0 w 46"/>
                <a:gd name="T41" fmla="*/ 31 h 44"/>
                <a:gd name="T42" fmla="*/ 0 w 46"/>
                <a:gd name="T43" fmla="*/ 34 h 44"/>
                <a:gd name="T44" fmla="*/ 2 w 46"/>
                <a:gd name="T45" fmla="*/ 36 h 44"/>
                <a:gd name="T46" fmla="*/ 11 w 46"/>
                <a:gd name="T47" fmla="*/ 32 h 4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6"/>
                <a:gd name="T73" fmla="*/ 0 h 44"/>
                <a:gd name="T74" fmla="*/ 46 w 46"/>
                <a:gd name="T75" fmla="*/ 44 h 4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6" h="44">
                  <a:moveTo>
                    <a:pt x="10" y="32"/>
                  </a:moveTo>
                  <a:lnTo>
                    <a:pt x="29" y="15"/>
                  </a:lnTo>
                  <a:lnTo>
                    <a:pt x="40" y="6"/>
                  </a:lnTo>
                  <a:lnTo>
                    <a:pt x="39" y="9"/>
                  </a:lnTo>
                  <a:lnTo>
                    <a:pt x="37" y="25"/>
                  </a:lnTo>
                  <a:lnTo>
                    <a:pt x="14" y="36"/>
                  </a:lnTo>
                  <a:lnTo>
                    <a:pt x="10" y="32"/>
                  </a:lnTo>
                  <a:lnTo>
                    <a:pt x="2" y="36"/>
                  </a:lnTo>
                  <a:lnTo>
                    <a:pt x="12" y="44"/>
                  </a:lnTo>
                  <a:lnTo>
                    <a:pt x="16" y="44"/>
                  </a:lnTo>
                  <a:lnTo>
                    <a:pt x="42" y="31"/>
                  </a:lnTo>
                  <a:lnTo>
                    <a:pt x="44" y="29"/>
                  </a:lnTo>
                  <a:lnTo>
                    <a:pt x="44" y="27"/>
                  </a:lnTo>
                  <a:lnTo>
                    <a:pt x="46" y="9"/>
                  </a:lnTo>
                  <a:lnTo>
                    <a:pt x="46" y="2"/>
                  </a:lnTo>
                  <a:lnTo>
                    <a:pt x="44" y="0"/>
                  </a:lnTo>
                  <a:lnTo>
                    <a:pt x="40" y="0"/>
                  </a:lnTo>
                  <a:lnTo>
                    <a:pt x="25" y="7"/>
                  </a:lnTo>
                  <a:lnTo>
                    <a:pt x="25" y="9"/>
                  </a:lnTo>
                  <a:lnTo>
                    <a:pt x="2" y="31"/>
                  </a:lnTo>
                  <a:lnTo>
                    <a:pt x="0" y="31"/>
                  </a:lnTo>
                  <a:lnTo>
                    <a:pt x="0" y="34"/>
                  </a:lnTo>
                  <a:lnTo>
                    <a:pt x="2" y="36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52" name="Freeform 140"/>
            <p:cNvSpPr>
              <a:spLocks/>
            </p:cNvSpPr>
            <p:nvPr/>
          </p:nvSpPr>
          <p:spPr bwMode="auto">
            <a:xfrm>
              <a:off x="2533" y="1353"/>
              <a:ext cx="22" cy="29"/>
            </a:xfrm>
            <a:custGeom>
              <a:avLst/>
              <a:gdLst>
                <a:gd name="T0" fmla="*/ 16 w 19"/>
                <a:gd name="T1" fmla="*/ 0 h 29"/>
                <a:gd name="T2" fmla="*/ 22 w 19"/>
                <a:gd name="T3" fmla="*/ 11 h 29"/>
                <a:gd name="T4" fmla="*/ 22 w 19"/>
                <a:gd name="T5" fmla="*/ 25 h 29"/>
                <a:gd name="T6" fmla="*/ 16 w 19"/>
                <a:gd name="T7" fmla="*/ 29 h 29"/>
                <a:gd name="T8" fmla="*/ 9 w 19"/>
                <a:gd name="T9" fmla="*/ 29 h 29"/>
                <a:gd name="T10" fmla="*/ 0 w 19"/>
                <a:gd name="T11" fmla="*/ 21 h 29"/>
                <a:gd name="T12" fmla="*/ 5 w 19"/>
                <a:gd name="T13" fmla="*/ 7 h 29"/>
                <a:gd name="T14" fmla="*/ 16 w 19"/>
                <a:gd name="T15" fmla="*/ 0 h 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"/>
                <a:gd name="T25" fmla="*/ 0 h 29"/>
                <a:gd name="T26" fmla="*/ 19 w 19"/>
                <a:gd name="T27" fmla="*/ 29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" h="29">
                  <a:moveTo>
                    <a:pt x="14" y="0"/>
                  </a:moveTo>
                  <a:lnTo>
                    <a:pt x="19" y="11"/>
                  </a:lnTo>
                  <a:lnTo>
                    <a:pt x="19" y="25"/>
                  </a:lnTo>
                  <a:lnTo>
                    <a:pt x="14" y="29"/>
                  </a:lnTo>
                  <a:lnTo>
                    <a:pt x="8" y="29"/>
                  </a:lnTo>
                  <a:lnTo>
                    <a:pt x="0" y="21"/>
                  </a:lnTo>
                  <a:lnTo>
                    <a:pt x="4" y="7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53" name="Freeform 141"/>
            <p:cNvSpPr>
              <a:spLocks/>
            </p:cNvSpPr>
            <p:nvPr/>
          </p:nvSpPr>
          <p:spPr bwMode="auto">
            <a:xfrm>
              <a:off x="2529" y="1349"/>
              <a:ext cx="30" cy="36"/>
            </a:xfrm>
            <a:custGeom>
              <a:avLst/>
              <a:gdLst>
                <a:gd name="T0" fmla="*/ 18 w 27"/>
                <a:gd name="T1" fmla="*/ 10 h 36"/>
                <a:gd name="T2" fmla="*/ 22 w 27"/>
                <a:gd name="T3" fmla="*/ 15 h 36"/>
                <a:gd name="T4" fmla="*/ 22 w 27"/>
                <a:gd name="T5" fmla="*/ 27 h 36"/>
                <a:gd name="T6" fmla="*/ 18 w 27"/>
                <a:gd name="T7" fmla="*/ 29 h 36"/>
                <a:gd name="T8" fmla="*/ 16 w 27"/>
                <a:gd name="T9" fmla="*/ 29 h 36"/>
                <a:gd name="T10" fmla="*/ 9 w 27"/>
                <a:gd name="T11" fmla="*/ 23 h 36"/>
                <a:gd name="T12" fmla="*/ 13 w 27"/>
                <a:gd name="T13" fmla="*/ 13 h 36"/>
                <a:gd name="T14" fmla="*/ 18 w 27"/>
                <a:gd name="T15" fmla="*/ 10 h 36"/>
                <a:gd name="T16" fmla="*/ 18 w 27"/>
                <a:gd name="T17" fmla="*/ 0 h 36"/>
                <a:gd name="T18" fmla="*/ 7 w 27"/>
                <a:gd name="T19" fmla="*/ 8 h 36"/>
                <a:gd name="T20" fmla="*/ 7 w 27"/>
                <a:gd name="T21" fmla="*/ 10 h 36"/>
                <a:gd name="T22" fmla="*/ 4 w 27"/>
                <a:gd name="T23" fmla="*/ 10 h 36"/>
                <a:gd name="T24" fmla="*/ 0 w 27"/>
                <a:gd name="T25" fmla="*/ 23 h 36"/>
                <a:gd name="T26" fmla="*/ 0 w 27"/>
                <a:gd name="T27" fmla="*/ 27 h 36"/>
                <a:gd name="T28" fmla="*/ 2 w 27"/>
                <a:gd name="T29" fmla="*/ 27 h 36"/>
                <a:gd name="T30" fmla="*/ 11 w 27"/>
                <a:gd name="T31" fmla="*/ 34 h 36"/>
                <a:gd name="T32" fmla="*/ 11 w 27"/>
                <a:gd name="T33" fmla="*/ 36 h 36"/>
                <a:gd name="T34" fmla="*/ 22 w 27"/>
                <a:gd name="T35" fmla="*/ 36 h 36"/>
                <a:gd name="T36" fmla="*/ 28 w 27"/>
                <a:gd name="T37" fmla="*/ 33 h 36"/>
                <a:gd name="T38" fmla="*/ 28 w 27"/>
                <a:gd name="T39" fmla="*/ 31 h 36"/>
                <a:gd name="T40" fmla="*/ 30 w 27"/>
                <a:gd name="T41" fmla="*/ 31 h 36"/>
                <a:gd name="T42" fmla="*/ 30 w 27"/>
                <a:gd name="T43" fmla="*/ 13 h 36"/>
                <a:gd name="T44" fmla="*/ 23 w 27"/>
                <a:gd name="T45" fmla="*/ 2 h 36"/>
                <a:gd name="T46" fmla="*/ 22 w 27"/>
                <a:gd name="T47" fmla="*/ 0 h 36"/>
                <a:gd name="T48" fmla="*/ 18 w 27"/>
                <a:gd name="T49" fmla="*/ 0 h 36"/>
                <a:gd name="T50" fmla="*/ 18 w 27"/>
                <a:gd name="T51" fmla="*/ 10 h 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7"/>
                <a:gd name="T79" fmla="*/ 0 h 36"/>
                <a:gd name="T80" fmla="*/ 27 w 27"/>
                <a:gd name="T81" fmla="*/ 36 h 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7" h="36">
                  <a:moveTo>
                    <a:pt x="16" y="10"/>
                  </a:moveTo>
                  <a:lnTo>
                    <a:pt x="20" y="15"/>
                  </a:lnTo>
                  <a:lnTo>
                    <a:pt x="20" y="27"/>
                  </a:lnTo>
                  <a:lnTo>
                    <a:pt x="16" y="29"/>
                  </a:lnTo>
                  <a:lnTo>
                    <a:pt x="14" y="29"/>
                  </a:lnTo>
                  <a:lnTo>
                    <a:pt x="8" y="23"/>
                  </a:lnTo>
                  <a:lnTo>
                    <a:pt x="12" y="13"/>
                  </a:lnTo>
                  <a:lnTo>
                    <a:pt x="16" y="10"/>
                  </a:lnTo>
                  <a:lnTo>
                    <a:pt x="16" y="0"/>
                  </a:lnTo>
                  <a:lnTo>
                    <a:pt x="6" y="8"/>
                  </a:lnTo>
                  <a:lnTo>
                    <a:pt x="6" y="10"/>
                  </a:lnTo>
                  <a:lnTo>
                    <a:pt x="4" y="10"/>
                  </a:lnTo>
                  <a:lnTo>
                    <a:pt x="0" y="23"/>
                  </a:lnTo>
                  <a:lnTo>
                    <a:pt x="0" y="27"/>
                  </a:lnTo>
                  <a:lnTo>
                    <a:pt x="2" y="27"/>
                  </a:lnTo>
                  <a:lnTo>
                    <a:pt x="10" y="34"/>
                  </a:lnTo>
                  <a:lnTo>
                    <a:pt x="10" y="36"/>
                  </a:lnTo>
                  <a:lnTo>
                    <a:pt x="20" y="36"/>
                  </a:lnTo>
                  <a:lnTo>
                    <a:pt x="25" y="33"/>
                  </a:lnTo>
                  <a:lnTo>
                    <a:pt x="25" y="31"/>
                  </a:lnTo>
                  <a:lnTo>
                    <a:pt x="27" y="31"/>
                  </a:lnTo>
                  <a:lnTo>
                    <a:pt x="27" y="13"/>
                  </a:lnTo>
                  <a:lnTo>
                    <a:pt x="21" y="2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6" y="10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54" name="Freeform 142"/>
            <p:cNvSpPr>
              <a:spLocks/>
            </p:cNvSpPr>
            <p:nvPr/>
          </p:nvSpPr>
          <p:spPr bwMode="auto">
            <a:xfrm>
              <a:off x="2458" y="1301"/>
              <a:ext cx="33" cy="33"/>
            </a:xfrm>
            <a:custGeom>
              <a:avLst/>
              <a:gdLst>
                <a:gd name="T0" fmla="*/ 5 w 29"/>
                <a:gd name="T1" fmla="*/ 0 h 33"/>
                <a:gd name="T2" fmla="*/ 15 w 29"/>
                <a:gd name="T3" fmla="*/ 2 h 33"/>
                <a:gd name="T4" fmla="*/ 31 w 29"/>
                <a:gd name="T5" fmla="*/ 0 h 33"/>
                <a:gd name="T6" fmla="*/ 33 w 29"/>
                <a:gd name="T7" fmla="*/ 13 h 33"/>
                <a:gd name="T8" fmla="*/ 33 w 29"/>
                <a:gd name="T9" fmla="*/ 23 h 33"/>
                <a:gd name="T10" fmla="*/ 22 w 29"/>
                <a:gd name="T11" fmla="*/ 33 h 33"/>
                <a:gd name="T12" fmla="*/ 11 w 29"/>
                <a:gd name="T13" fmla="*/ 33 h 33"/>
                <a:gd name="T14" fmla="*/ 9 w 29"/>
                <a:gd name="T15" fmla="*/ 23 h 33"/>
                <a:gd name="T16" fmla="*/ 15 w 29"/>
                <a:gd name="T17" fmla="*/ 19 h 33"/>
                <a:gd name="T18" fmla="*/ 15 w 29"/>
                <a:gd name="T19" fmla="*/ 13 h 33"/>
                <a:gd name="T20" fmla="*/ 5 w 29"/>
                <a:gd name="T21" fmla="*/ 15 h 33"/>
                <a:gd name="T22" fmla="*/ 0 w 29"/>
                <a:gd name="T23" fmla="*/ 8 h 33"/>
                <a:gd name="T24" fmla="*/ 5 w 29"/>
                <a:gd name="T25" fmla="*/ 0 h 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9"/>
                <a:gd name="T40" fmla="*/ 0 h 33"/>
                <a:gd name="T41" fmla="*/ 29 w 29"/>
                <a:gd name="T42" fmla="*/ 33 h 3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9" h="33">
                  <a:moveTo>
                    <a:pt x="4" y="0"/>
                  </a:moveTo>
                  <a:lnTo>
                    <a:pt x="13" y="2"/>
                  </a:lnTo>
                  <a:lnTo>
                    <a:pt x="27" y="0"/>
                  </a:lnTo>
                  <a:lnTo>
                    <a:pt x="29" y="13"/>
                  </a:lnTo>
                  <a:lnTo>
                    <a:pt x="29" y="23"/>
                  </a:lnTo>
                  <a:lnTo>
                    <a:pt x="19" y="33"/>
                  </a:lnTo>
                  <a:lnTo>
                    <a:pt x="10" y="33"/>
                  </a:lnTo>
                  <a:lnTo>
                    <a:pt x="8" y="23"/>
                  </a:lnTo>
                  <a:lnTo>
                    <a:pt x="13" y="19"/>
                  </a:lnTo>
                  <a:lnTo>
                    <a:pt x="13" y="13"/>
                  </a:lnTo>
                  <a:lnTo>
                    <a:pt x="4" y="15"/>
                  </a:lnTo>
                  <a:lnTo>
                    <a:pt x="0" y="8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55" name="Freeform 143"/>
            <p:cNvSpPr>
              <a:spLocks/>
            </p:cNvSpPr>
            <p:nvPr/>
          </p:nvSpPr>
          <p:spPr bwMode="auto">
            <a:xfrm>
              <a:off x="2454" y="1297"/>
              <a:ext cx="41" cy="40"/>
            </a:xfrm>
            <a:custGeom>
              <a:avLst/>
              <a:gdLst>
                <a:gd name="T0" fmla="*/ 11 w 37"/>
                <a:gd name="T1" fmla="*/ 8 h 40"/>
                <a:gd name="T2" fmla="*/ 19 w 37"/>
                <a:gd name="T3" fmla="*/ 10 h 40"/>
                <a:gd name="T4" fmla="*/ 30 w 37"/>
                <a:gd name="T5" fmla="*/ 8 h 40"/>
                <a:gd name="T6" fmla="*/ 32 w 37"/>
                <a:gd name="T7" fmla="*/ 17 h 40"/>
                <a:gd name="T8" fmla="*/ 32 w 37"/>
                <a:gd name="T9" fmla="*/ 25 h 40"/>
                <a:gd name="T10" fmla="*/ 23 w 37"/>
                <a:gd name="T11" fmla="*/ 33 h 40"/>
                <a:gd name="T12" fmla="*/ 19 w 37"/>
                <a:gd name="T13" fmla="*/ 33 h 40"/>
                <a:gd name="T14" fmla="*/ 18 w 37"/>
                <a:gd name="T15" fmla="*/ 29 h 40"/>
                <a:gd name="T16" fmla="*/ 21 w 37"/>
                <a:gd name="T17" fmla="*/ 27 h 40"/>
                <a:gd name="T18" fmla="*/ 23 w 37"/>
                <a:gd name="T19" fmla="*/ 25 h 40"/>
                <a:gd name="T20" fmla="*/ 23 w 37"/>
                <a:gd name="T21" fmla="*/ 15 h 40"/>
                <a:gd name="T22" fmla="*/ 21 w 37"/>
                <a:gd name="T23" fmla="*/ 15 h 40"/>
                <a:gd name="T24" fmla="*/ 21 w 37"/>
                <a:gd name="T25" fmla="*/ 14 h 40"/>
                <a:gd name="T26" fmla="*/ 19 w 37"/>
                <a:gd name="T27" fmla="*/ 14 h 40"/>
                <a:gd name="T28" fmla="*/ 11 w 37"/>
                <a:gd name="T29" fmla="*/ 15 h 40"/>
                <a:gd name="T30" fmla="*/ 9 w 37"/>
                <a:gd name="T31" fmla="*/ 12 h 40"/>
                <a:gd name="T32" fmla="*/ 11 w 37"/>
                <a:gd name="T33" fmla="*/ 8 h 40"/>
                <a:gd name="T34" fmla="*/ 4 w 37"/>
                <a:gd name="T35" fmla="*/ 2 h 40"/>
                <a:gd name="T36" fmla="*/ 0 w 37"/>
                <a:gd name="T37" fmla="*/ 10 h 40"/>
                <a:gd name="T38" fmla="*/ 0 w 37"/>
                <a:gd name="T39" fmla="*/ 14 h 40"/>
                <a:gd name="T40" fmla="*/ 4 w 37"/>
                <a:gd name="T41" fmla="*/ 21 h 40"/>
                <a:gd name="T42" fmla="*/ 7 w 37"/>
                <a:gd name="T43" fmla="*/ 21 h 40"/>
                <a:gd name="T44" fmla="*/ 7 w 37"/>
                <a:gd name="T45" fmla="*/ 23 h 40"/>
                <a:gd name="T46" fmla="*/ 9 w 37"/>
                <a:gd name="T47" fmla="*/ 23 h 40"/>
                <a:gd name="T48" fmla="*/ 18 w 37"/>
                <a:gd name="T49" fmla="*/ 19 h 40"/>
                <a:gd name="T50" fmla="*/ 16 w 37"/>
                <a:gd name="T51" fmla="*/ 21 h 40"/>
                <a:gd name="T52" fmla="*/ 11 w 37"/>
                <a:gd name="T53" fmla="*/ 23 h 40"/>
                <a:gd name="T54" fmla="*/ 11 w 37"/>
                <a:gd name="T55" fmla="*/ 25 h 40"/>
                <a:gd name="T56" fmla="*/ 9 w 37"/>
                <a:gd name="T57" fmla="*/ 25 h 40"/>
                <a:gd name="T58" fmla="*/ 9 w 37"/>
                <a:gd name="T59" fmla="*/ 27 h 40"/>
                <a:gd name="T60" fmla="*/ 11 w 37"/>
                <a:gd name="T61" fmla="*/ 37 h 40"/>
                <a:gd name="T62" fmla="*/ 11 w 37"/>
                <a:gd name="T63" fmla="*/ 38 h 40"/>
                <a:gd name="T64" fmla="*/ 13 w 37"/>
                <a:gd name="T65" fmla="*/ 38 h 40"/>
                <a:gd name="T66" fmla="*/ 13 w 37"/>
                <a:gd name="T67" fmla="*/ 40 h 40"/>
                <a:gd name="T68" fmla="*/ 28 w 37"/>
                <a:gd name="T69" fmla="*/ 40 h 40"/>
                <a:gd name="T70" fmla="*/ 28 w 37"/>
                <a:gd name="T71" fmla="*/ 38 h 40"/>
                <a:gd name="T72" fmla="*/ 39 w 37"/>
                <a:gd name="T73" fmla="*/ 29 h 40"/>
                <a:gd name="T74" fmla="*/ 41 w 37"/>
                <a:gd name="T75" fmla="*/ 29 h 40"/>
                <a:gd name="T76" fmla="*/ 41 w 37"/>
                <a:gd name="T77" fmla="*/ 17 h 40"/>
                <a:gd name="T78" fmla="*/ 39 w 37"/>
                <a:gd name="T79" fmla="*/ 4 h 40"/>
                <a:gd name="T80" fmla="*/ 39 w 37"/>
                <a:gd name="T81" fmla="*/ 2 h 40"/>
                <a:gd name="T82" fmla="*/ 37 w 37"/>
                <a:gd name="T83" fmla="*/ 0 h 40"/>
                <a:gd name="T84" fmla="*/ 34 w 37"/>
                <a:gd name="T85" fmla="*/ 0 h 40"/>
                <a:gd name="T86" fmla="*/ 19 w 37"/>
                <a:gd name="T87" fmla="*/ 2 h 40"/>
                <a:gd name="T88" fmla="*/ 9 w 37"/>
                <a:gd name="T89" fmla="*/ 0 h 40"/>
                <a:gd name="T90" fmla="*/ 7 w 37"/>
                <a:gd name="T91" fmla="*/ 0 h 40"/>
                <a:gd name="T92" fmla="*/ 7 w 37"/>
                <a:gd name="T93" fmla="*/ 2 h 40"/>
                <a:gd name="T94" fmla="*/ 4 w 37"/>
                <a:gd name="T95" fmla="*/ 2 h 40"/>
                <a:gd name="T96" fmla="*/ 11 w 37"/>
                <a:gd name="T97" fmla="*/ 8 h 4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7"/>
                <a:gd name="T148" fmla="*/ 0 h 40"/>
                <a:gd name="T149" fmla="*/ 37 w 37"/>
                <a:gd name="T150" fmla="*/ 40 h 4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7" h="40">
                  <a:moveTo>
                    <a:pt x="10" y="8"/>
                  </a:moveTo>
                  <a:lnTo>
                    <a:pt x="17" y="10"/>
                  </a:lnTo>
                  <a:lnTo>
                    <a:pt x="27" y="8"/>
                  </a:lnTo>
                  <a:lnTo>
                    <a:pt x="29" y="17"/>
                  </a:lnTo>
                  <a:lnTo>
                    <a:pt x="29" y="25"/>
                  </a:lnTo>
                  <a:lnTo>
                    <a:pt x="21" y="33"/>
                  </a:lnTo>
                  <a:lnTo>
                    <a:pt x="17" y="33"/>
                  </a:lnTo>
                  <a:lnTo>
                    <a:pt x="16" y="29"/>
                  </a:lnTo>
                  <a:lnTo>
                    <a:pt x="19" y="27"/>
                  </a:lnTo>
                  <a:lnTo>
                    <a:pt x="21" y="25"/>
                  </a:lnTo>
                  <a:lnTo>
                    <a:pt x="21" y="15"/>
                  </a:lnTo>
                  <a:lnTo>
                    <a:pt x="19" y="15"/>
                  </a:lnTo>
                  <a:lnTo>
                    <a:pt x="19" y="14"/>
                  </a:lnTo>
                  <a:lnTo>
                    <a:pt x="17" y="14"/>
                  </a:lnTo>
                  <a:lnTo>
                    <a:pt x="10" y="15"/>
                  </a:lnTo>
                  <a:lnTo>
                    <a:pt x="8" y="12"/>
                  </a:lnTo>
                  <a:lnTo>
                    <a:pt x="10" y="8"/>
                  </a:lnTo>
                  <a:lnTo>
                    <a:pt x="4" y="2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4" y="21"/>
                  </a:lnTo>
                  <a:lnTo>
                    <a:pt x="6" y="21"/>
                  </a:lnTo>
                  <a:lnTo>
                    <a:pt x="6" y="23"/>
                  </a:lnTo>
                  <a:lnTo>
                    <a:pt x="8" y="23"/>
                  </a:lnTo>
                  <a:lnTo>
                    <a:pt x="16" y="19"/>
                  </a:lnTo>
                  <a:lnTo>
                    <a:pt x="14" y="21"/>
                  </a:lnTo>
                  <a:lnTo>
                    <a:pt x="10" y="23"/>
                  </a:lnTo>
                  <a:lnTo>
                    <a:pt x="10" y="25"/>
                  </a:lnTo>
                  <a:lnTo>
                    <a:pt x="8" y="25"/>
                  </a:lnTo>
                  <a:lnTo>
                    <a:pt x="8" y="27"/>
                  </a:lnTo>
                  <a:lnTo>
                    <a:pt x="10" y="37"/>
                  </a:lnTo>
                  <a:lnTo>
                    <a:pt x="10" y="38"/>
                  </a:lnTo>
                  <a:lnTo>
                    <a:pt x="12" y="38"/>
                  </a:lnTo>
                  <a:lnTo>
                    <a:pt x="12" y="40"/>
                  </a:lnTo>
                  <a:lnTo>
                    <a:pt x="25" y="40"/>
                  </a:lnTo>
                  <a:lnTo>
                    <a:pt x="25" y="38"/>
                  </a:lnTo>
                  <a:lnTo>
                    <a:pt x="35" y="29"/>
                  </a:lnTo>
                  <a:lnTo>
                    <a:pt x="37" y="29"/>
                  </a:lnTo>
                  <a:lnTo>
                    <a:pt x="37" y="17"/>
                  </a:lnTo>
                  <a:lnTo>
                    <a:pt x="35" y="4"/>
                  </a:lnTo>
                  <a:lnTo>
                    <a:pt x="35" y="2"/>
                  </a:lnTo>
                  <a:lnTo>
                    <a:pt x="33" y="0"/>
                  </a:lnTo>
                  <a:lnTo>
                    <a:pt x="31" y="0"/>
                  </a:lnTo>
                  <a:lnTo>
                    <a:pt x="17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6" y="2"/>
                  </a:lnTo>
                  <a:lnTo>
                    <a:pt x="4" y="2"/>
                  </a:lnTo>
                  <a:lnTo>
                    <a:pt x="10" y="8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56" name="Freeform 144"/>
            <p:cNvSpPr>
              <a:spLocks/>
            </p:cNvSpPr>
            <p:nvPr/>
          </p:nvSpPr>
          <p:spPr bwMode="auto">
            <a:xfrm>
              <a:off x="2499" y="1209"/>
              <a:ext cx="50" cy="46"/>
            </a:xfrm>
            <a:custGeom>
              <a:avLst/>
              <a:gdLst>
                <a:gd name="T0" fmla="*/ 18 w 45"/>
                <a:gd name="T1" fmla="*/ 0 h 46"/>
                <a:gd name="T2" fmla="*/ 32 w 45"/>
                <a:gd name="T3" fmla="*/ 13 h 46"/>
                <a:gd name="T4" fmla="*/ 39 w 45"/>
                <a:gd name="T5" fmla="*/ 25 h 46"/>
                <a:gd name="T6" fmla="*/ 50 w 45"/>
                <a:gd name="T7" fmla="*/ 32 h 46"/>
                <a:gd name="T8" fmla="*/ 34 w 45"/>
                <a:gd name="T9" fmla="*/ 46 h 46"/>
                <a:gd name="T10" fmla="*/ 24 w 45"/>
                <a:gd name="T11" fmla="*/ 40 h 46"/>
                <a:gd name="T12" fmla="*/ 18 w 45"/>
                <a:gd name="T13" fmla="*/ 40 h 46"/>
                <a:gd name="T14" fmla="*/ 2 w 45"/>
                <a:gd name="T15" fmla="*/ 42 h 46"/>
                <a:gd name="T16" fmla="*/ 0 w 45"/>
                <a:gd name="T17" fmla="*/ 34 h 46"/>
                <a:gd name="T18" fmla="*/ 13 w 45"/>
                <a:gd name="T19" fmla="*/ 29 h 46"/>
                <a:gd name="T20" fmla="*/ 22 w 45"/>
                <a:gd name="T21" fmla="*/ 21 h 46"/>
                <a:gd name="T22" fmla="*/ 18 w 45"/>
                <a:gd name="T23" fmla="*/ 13 h 46"/>
                <a:gd name="T24" fmla="*/ 18 w 45"/>
                <a:gd name="T25" fmla="*/ 0 h 4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5"/>
                <a:gd name="T40" fmla="*/ 0 h 46"/>
                <a:gd name="T41" fmla="*/ 45 w 45"/>
                <a:gd name="T42" fmla="*/ 46 h 4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5" h="46">
                  <a:moveTo>
                    <a:pt x="16" y="0"/>
                  </a:moveTo>
                  <a:lnTo>
                    <a:pt x="29" y="13"/>
                  </a:lnTo>
                  <a:lnTo>
                    <a:pt x="35" y="25"/>
                  </a:lnTo>
                  <a:lnTo>
                    <a:pt x="45" y="32"/>
                  </a:lnTo>
                  <a:lnTo>
                    <a:pt x="31" y="46"/>
                  </a:lnTo>
                  <a:lnTo>
                    <a:pt x="22" y="40"/>
                  </a:lnTo>
                  <a:lnTo>
                    <a:pt x="16" y="40"/>
                  </a:lnTo>
                  <a:lnTo>
                    <a:pt x="2" y="42"/>
                  </a:lnTo>
                  <a:lnTo>
                    <a:pt x="0" y="34"/>
                  </a:lnTo>
                  <a:lnTo>
                    <a:pt x="12" y="29"/>
                  </a:lnTo>
                  <a:lnTo>
                    <a:pt x="20" y="21"/>
                  </a:lnTo>
                  <a:lnTo>
                    <a:pt x="16" y="13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57" name="Freeform 145"/>
            <p:cNvSpPr>
              <a:spLocks/>
            </p:cNvSpPr>
            <p:nvPr/>
          </p:nvSpPr>
          <p:spPr bwMode="auto">
            <a:xfrm>
              <a:off x="2495" y="1205"/>
              <a:ext cx="58" cy="54"/>
            </a:xfrm>
            <a:custGeom>
              <a:avLst/>
              <a:gdLst>
                <a:gd name="T0" fmla="*/ 26 w 51"/>
                <a:gd name="T1" fmla="*/ 13 h 54"/>
                <a:gd name="T2" fmla="*/ 32 w 51"/>
                <a:gd name="T3" fmla="*/ 19 h 54"/>
                <a:gd name="T4" fmla="*/ 39 w 51"/>
                <a:gd name="T5" fmla="*/ 31 h 54"/>
                <a:gd name="T6" fmla="*/ 41 w 51"/>
                <a:gd name="T7" fmla="*/ 31 h 54"/>
                <a:gd name="T8" fmla="*/ 41 w 51"/>
                <a:gd name="T9" fmla="*/ 33 h 54"/>
                <a:gd name="T10" fmla="*/ 48 w 51"/>
                <a:gd name="T11" fmla="*/ 36 h 54"/>
                <a:gd name="T12" fmla="*/ 39 w 51"/>
                <a:gd name="T13" fmla="*/ 44 h 54"/>
                <a:gd name="T14" fmla="*/ 31 w 51"/>
                <a:gd name="T15" fmla="*/ 40 h 54"/>
                <a:gd name="T16" fmla="*/ 22 w 51"/>
                <a:gd name="T17" fmla="*/ 40 h 54"/>
                <a:gd name="T18" fmla="*/ 10 w 51"/>
                <a:gd name="T19" fmla="*/ 42 h 54"/>
                <a:gd name="T20" fmla="*/ 8 w 51"/>
                <a:gd name="T21" fmla="*/ 40 h 54"/>
                <a:gd name="T22" fmla="*/ 19 w 51"/>
                <a:gd name="T23" fmla="*/ 36 h 54"/>
                <a:gd name="T24" fmla="*/ 19 w 51"/>
                <a:gd name="T25" fmla="*/ 34 h 54"/>
                <a:gd name="T26" fmla="*/ 28 w 51"/>
                <a:gd name="T27" fmla="*/ 27 h 54"/>
                <a:gd name="T28" fmla="*/ 31 w 51"/>
                <a:gd name="T29" fmla="*/ 27 h 54"/>
                <a:gd name="T30" fmla="*/ 31 w 51"/>
                <a:gd name="T31" fmla="*/ 23 h 54"/>
                <a:gd name="T32" fmla="*/ 26 w 51"/>
                <a:gd name="T33" fmla="*/ 17 h 54"/>
                <a:gd name="T34" fmla="*/ 26 w 51"/>
                <a:gd name="T35" fmla="*/ 13 h 54"/>
                <a:gd name="T36" fmla="*/ 17 w 51"/>
                <a:gd name="T37" fmla="*/ 4 h 54"/>
                <a:gd name="T38" fmla="*/ 17 w 51"/>
                <a:gd name="T39" fmla="*/ 17 h 54"/>
                <a:gd name="T40" fmla="*/ 17 w 51"/>
                <a:gd name="T41" fmla="*/ 19 h 54"/>
                <a:gd name="T42" fmla="*/ 22 w 51"/>
                <a:gd name="T43" fmla="*/ 25 h 54"/>
                <a:gd name="T44" fmla="*/ 15 w 51"/>
                <a:gd name="T45" fmla="*/ 29 h 54"/>
                <a:gd name="T46" fmla="*/ 2 w 51"/>
                <a:gd name="T47" fmla="*/ 34 h 54"/>
                <a:gd name="T48" fmla="*/ 2 w 51"/>
                <a:gd name="T49" fmla="*/ 36 h 54"/>
                <a:gd name="T50" fmla="*/ 0 w 51"/>
                <a:gd name="T51" fmla="*/ 36 h 54"/>
                <a:gd name="T52" fmla="*/ 0 w 51"/>
                <a:gd name="T53" fmla="*/ 38 h 54"/>
                <a:gd name="T54" fmla="*/ 2 w 51"/>
                <a:gd name="T55" fmla="*/ 46 h 54"/>
                <a:gd name="T56" fmla="*/ 2 w 51"/>
                <a:gd name="T57" fmla="*/ 48 h 54"/>
                <a:gd name="T58" fmla="*/ 3 w 51"/>
                <a:gd name="T59" fmla="*/ 50 h 54"/>
                <a:gd name="T60" fmla="*/ 6 w 51"/>
                <a:gd name="T61" fmla="*/ 50 h 54"/>
                <a:gd name="T62" fmla="*/ 22 w 51"/>
                <a:gd name="T63" fmla="*/ 48 h 54"/>
                <a:gd name="T64" fmla="*/ 26 w 51"/>
                <a:gd name="T65" fmla="*/ 48 h 54"/>
                <a:gd name="T66" fmla="*/ 36 w 51"/>
                <a:gd name="T67" fmla="*/ 54 h 54"/>
                <a:gd name="T68" fmla="*/ 41 w 51"/>
                <a:gd name="T69" fmla="*/ 54 h 54"/>
                <a:gd name="T70" fmla="*/ 41 w 51"/>
                <a:gd name="T71" fmla="*/ 52 h 54"/>
                <a:gd name="T72" fmla="*/ 57 w 51"/>
                <a:gd name="T73" fmla="*/ 38 h 54"/>
                <a:gd name="T74" fmla="*/ 58 w 51"/>
                <a:gd name="T75" fmla="*/ 38 h 54"/>
                <a:gd name="T76" fmla="*/ 58 w 51"/>
                <a:gd name="T77" fmla="*/ 34 h 54"/>
                <a:gd name="T78" fmla="*/ 57 w 51"/>
                <a:gd name="T79" fmla="*/ 33 h 54"/>
                <a:gd name="T80" fmla="*/ 48 w 51"/>
                <a:gd name="T81" fmla="*/ 27 h 54"/>
                <a:gd name="T82" fmla="*/ 41 w 51"/>
                <a:gd name="T83" fmla="*/ 15 h 54"/>
                <a:gd name="T84" fmla="*/ 39 w 51"/>
                <a:gd name="T85" fmla="*/ 15 h 54"/>
                <a:gd name="T86" fmla="*/ 24 w 51"/>
                <a:gd name="T87" fmla="*/ 2 h 54"/>
                <a:gd name="T88" fmla="*/ 24 w 51"/>
                <a:gd name="T89" fmla="*/ 0 h 54"/>
                <a:gd name="T90" fmla="*/ 19 w 51"/>
                <a:gd name="T91" fmla="*/ 0 h 54"/>
                <a:gd name="T92" fmla="*/ 19 w 51"/>
                <a:gd name="T93" fmla="*/ 2 h 54"/>
                <a:gd name="T94" fmla="*/ 17 w 51"/>
                <a:gd name="T95" fmla="*/ 2 h 54"/>
                <a:gd name="T96" fmla="*/ 17 w 51"/>
                <a:gd name="T97" fmla="*/ 4 h 54"/>
                <a:gd name="T98" fmla="*/ 26 w 51"/>
                <a:gd name="T99" fmla="*/ 13 h 5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1"/>
                <a:gd name="T151" fmla="*/ 0 h 54"/>
                <a:gd name="T152" fmla="*/ 51 w 51"/>
                <a:gd name="T153" fmla="*/ 54 h 5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1" h="54">
                  <a:moveTo>
                    <a:pt x="23" y="13"/>
                  </a:moveTo>
                  <a:lnTo>
                    <a:pt x="28" y="19"/>
                  </a:lnTo>
                  <a:lnTo>
                    <a:pt x="34" y="31"/>
                  </a:lnTo>
                  <a:lnTo>
                    <a:pt x="36" y="31"/>
                  </a:lnTo>
                  <a:lnTo>
                    <a:pt x="36" y="33"/>
                  </a:lnTo>
                  <a:lnTo>
                    <a:pt x="42" y="36"/>
                  </a:lnTo>
                  <a:lnTo>
                    <a:pt x="34" y="44"/>
                  </a:lnTo>
                  <a:lnTo>
                    <a:pt x="27" y="40"/>
                  </a:lnTo>
                  <a:lnTo>
                    <a:pt x="19" y="40"/>
                  </a:lnTo>
                  <a:lnTo>
                    <a:pt x="9" y="42"/>
                  </a:lnTo>
                  <a:lnTo>
                    <a:pt x="7" y="40"/>
                  </a:lnTo>
                  <a:lnTo>
                    <a:pt x="17" y="36"/>
                  </a:lnTo>
                  <a:lnTo>
                    <a:pt x="17" y="34"/>
                  </a:lnTo>
                  <a:lnTo>
                    <a:pt x="25" y="27"/>
                  </a:lnTo>
                  <a:lnTo>
                    <a:pt x="27" y="27"/>
                  </a:lnTo>
                  <a:lnTo>
                    <a:pt x="27" y="23"/>
                  </a:lnTo>
                  <a:lnTo>
                    <a:pt x="23" y="17"/>
                  </a:lnTo>
                  <a:lnTo>
                    <a:pt x="23" y="13"/>
                  </a:lnTo>
                  <a:lnTo>
                    <a:pt x="15" y="4"/>
                  </a:lnTo>
                  <a:lnTo>
                    <a:pt x="15" y="17"/>
                  </a:lnTo>
                  <a:lnTo>
                    <a:pt x="15" y="19"/>
                  </a:lnTo>
                  <a:lnTo>
                    <a:pt x="19" y="25"/>
                  </a:lnTo>
                  <a:lnTo>
                    <a:pt x="13" y="29"/>
                  </a:lnTo>
                  <a:lnTo>
                    <a:pt x="2" y="34"/>
                  </a:lnTo>
                  <a:lnTo>
                    <a:pt x="2" y="36"/>
                  </a:lnTo>
                  <a:lnTo>
                    <a:pt x="0" y="36"/>
                  </a:lnTo>
                  <a:lnTo>
                    <a:pt x="0" y="38"/>
                  </a:lnTo>
                  <a:lnTo>
                    <a:pt x="2" y="46"/>
                  </a:lnTo>
                  <a:lnTo>
                    <a:pt x="2" y="48"/>
                  </a:lnTo>
                  <a:lnTo>
                    <a:pt x="3" y="50"/>
                  </a:lnTo>
                  <a:lnTo>
                    <a:pt x="5" y="50"/>
                  </a:lnTo>
                  <a:lnTo>
                    <a:pt x="19" y="48"/>
                  </a:lnTo>
                  <a:lnTo>
                    <a:pt x="23" y="48"/>
                  </a:lnTo>
                  <a:lnTo>
                    <a:pt x="32" y="54"/>
                  </a:lnTo>
                  <a:lnTo>
                    <a:pt x="36" y="54"/>
                  </a:lnTo>
                  <a:lnTo>
                    <a:pt x="36" y="52"/>
                  </a:lnTo>
                  <a:lnTo>
                    <a:pt x="50" y="38"/>
                  </a:lnTo>
                  <a:lnTo>
                    <a:pt x="51" y="38"/>
                  </a:lnTo>
                  <a:lnTo>
                    <a:pt x="51" y="34"/>
                  </a:lnTo>
                  <a:lnTo>
                    <a:pt x="50" y="33"/>
                  </a:lnTo>
                  <a:lnTo>
                    <a:pt x="42" y="27"/>
                  </a:lnTo>
                  <a:lnTo>
                    <a:pt x="36" y="15"/>
                  </a:lnTo>
                  <a:lnTo>
                    <a:pt x="34" y="15"/>
                  </a:lnTo>
                  <a:lnTo>
                    <a:pt x="21" y="2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7" y="2"/>
                  </a:lnTo>
                  <a:lnTo>
                    <a:pt x="15" y="2"/>
                  </a:lnTo>
                  <a:lnTo>
                    <a:pt x="15" y="4"/>
                  </a:lnTo>
                  <a:lnTo>
                    <a:pt x="23" y="13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58" name="Freeform 146"/>
            <p:cNvSpPr>
              <a:spLocks/>
            </p:cNvSpPr>
            <p:nvPr/>
          </p:nvSpPr>
          <p:spPr bwMode="auto">
            <a:xfrm>
              <a:off x="2523" y="1078"/>
              <a:ext cx="62" cy="85"/>
            </a:xfrm>
            <a:custGeom>
              <a:avLst/>
              <a:gdLst>
                <a:gd name="T0" fmla="*/ 15 w 55"/>
                <a:gd name="T1" fmla="*/ 0 h 85"/>
                <a:gd name="T2" fmla="*/ 26 w 55"/>
                <a:gd name="T3" fmla="*/ 12 h 85"/>
                <a:gd name="T4" fmla="*/ 26 w 55"/>
                <a:gd name="T5" fmla="*/ 19 h 85"/>
                <a:gd name="T6" fmla="*/ 32 w 55"/>
                <a:gd name="T7" fmla="*/ 19 h 85"/>
                <a:gd name="T8" fmla="*/ 41 w 55"/>
                <a:gd name="T9" fmla="*/ 2 h 85"/>
                <a:gd name="T10" fmla="*/ 47 w 55"/>
                <a:gd name="T11" fmla="*/ 6 h 85"/>
                <a:gd name="T12" fmla="*/ 47 w 55"/>
                <a:gd name="T13" fmla="*/ 16 h 85"/>
                <a:gd name="T14" fmla="*/ 43 w 55"/>
                <a:gd name="T15" fmla="*/ 25 h 85"/>
                <a:gd name="T16" fmla="*/ 43 w 55"/>
                <a:gd name="T17" fmla="*/ 48 h 85"/>
                <a:gd name="T18" fmla="*/ 57 w 55"/>
                <a:gd name="T19" fmla="*/ 65 h 85"/>
                <a:gd name="T20" fmla="*/ 62 w 55"/>
                <a:gd name="T21" fmla="*/ 73 h 85"/>
                <a:gd name="T22" fmla="*/ 52 w 55"/>
                <a:gd name="T23" fmla="*/ 83 h 85"/>
                <a:gd name="T24" fmla="*/ 41 w 55"/>
                <a:gd name="T25" fmla="*/ 85 h 85"/>
                <a:gd name="T26" fmla="*/ 36 w 55"/>
                <a:gd name="T27" fmla="*/ 81 h 85"/>
                <a:gd name="T28" fmla="*/ 43 w 55"/>
                <a:gd name="T29" fmla="*/ 69 h 85"/>
                <a:gd name="T30" fmla="*/ 43 w 55"/>
                <a:gd name="T31" fmla="*/ 65 h 85"/>
                <a:gd name="T32" fmla="*/ 26 w 55"/>
                <a:gd name="T33" fmla="*/ 65 h 85"/>
                <a:gd name="T34" fmla="*/ 21 w 55"/>
                <a:gd name="T35" fmla="*/ 50 h 85"/>
                <a:gd name="T36" fmla="*/ 15 w 55"/>
                <a:gd name="T37" fmla="*/ 40 h 85"/>
                <a:gd name="T38" fmla="*/ 19 w 55"/>
                <a:gd name="T39" fmla="*/ 37 h 85"/>
                <a:gd name="T40" fmla="*/ 15 w 55"/>
                <a:gd name="T41" fmla="*/ 29 h 85"/>
                <a:gd name="T42" fmla="*/ 3 w 55"/>
                <a:gd name="T43" fmla="*/ 31 h 85"/>
                <a:gd name="T44" fmla="*/ 0 w 55"/>
                <a:gd name="T45" fmla="*/ 25 h 85"/>
                <a:gd name="T46" fmla="*/ 0 w 55"/>
                <a:gd name="T47" fmla="*/ 19 h 85"/>
                <a:gd name="T48" fmla="*/ 10 w 55"/>
                <a:gd name="T49" fmla="*/ 17 h 85"/>
                <a:gd name="T50" fmla="*/ 10 w 55"/>
                <a:gd name="T51" fmla="*/ 8 h 85"/>
                <a:gd name="T52" fmla="*/ 15 w 55"/>
                <a:gd name="T53" fmla="*/ 0 h 8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55"/>
                <a:gd name="T82" fmla="*/ 0 h 85"/>
                <a:gd name="T83" fmla="*/ 55 w 55"/>
                <a:gd name="T84" fmla="*/ 85 h 8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55" h="85">
                  <a:moveTo>
                    <a:pt x="13" y="0"/>
                  </a:moveTo>
                  <a:lnTo>
                    <a:pt x="23" y="12"/>
                  </a:lnTo>
                  <a:lnTo>
                    <a:pt x="23" y="19"/>
                  </a:lnTo>
                  <a:lnTo>
                    <a:pt x="28" y="19"/>
                  </a:lnTo>
                  <a:lnTo>
                    <a:pt x="36" y="2"/>
                  </a:lnTo>
                  <a:lnTo>
                    <a:pt x="42" y="6"/>
                  </a:lnTo>
                  <a:lnTo>
                    <a:pt x="42" y="16"/>
                  </a:lnTo>
                  <a:lnTo>
                    <a:pt x="38" y="25"/>
                  </a:lnTo>
                  <a:lnTo>
                    <a:pt x="38" y="48"/>
                  </a:lnTo>
                  <a:lnTo>
                    <a:pt x="51" y="65"/>
                  </a:lnTo>
                  <a:lnTo>
                    <a:pt x="55" y="73"/>
                  </a:lnTo>
                  <a:lnTo>
                    <a:pt x="46" y="83"/>
                  </a:lnTo>
                  <a:lnTo>
                    <a:pt x="36" y="85"/>
                  </a:lnTo>
                  <a:lnTo>
                    <a:pt x="32" y="81"/>
                  </a:lnTo>
                  <a:lnTo>
                    <a:pt x="38" y="69"/>
                  </a:lnTo>
                  <a:lnTo>
                    <a:pt x="38" y="65"/>
                  </a:lnTo>
                  <a:lnTo>
                    <a:pt x="23" y="65"/>
                  </a:lnTo>
                  <a:lnTo>
                    <a:pt x="19" y="50"/>
                  </a:lnTo>
                  <a:lnTo>
                    <a:pt x="13" y="40"/>
                  </a:lnTo>
                  <a:lnTo>
                    <a:pt x="17" y="37"/>
                  </a:lnTo>
                  <a:lnTo>
                    <a:pt x="13" y="29"/>
                  </a:lnTo>
                  <a:lnTo>
                    <a:pt x="3" y="31"/>
                  </a:lnTo>
                  <a:lnTo>
                    <a:pt x="0" y="25"/>
                  </a:lnTo>
                  <a:lnTo>
                    <a:pt x="0" y="19"/>
                  </a:lnTo>
                  <a:lnTo>
                    <a:pt x="9" y="17"/>
                  </a:lnTo>
                  <a:lnTo>
                    <a:pt x="9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59" name="Freeform 147"/>
            <p:cNvSpPr>
              <a:spLocks/>
            </p:cNvSpPr>
            <p:nvPr/>
          </p:nvSpPr>
          <p:spPr bwMode="auto">
            <a:xfrm>
              <a:off x="2519" y="1074"/>
              <a:ext cx="71" cy="92"/>
            </a:xfrm>
            <a:custGeom>
              <a:avLst/>
              <a:gdLst>
                <a:gd name="T0" fmla="*/ 26 w 63"/>
                <a:gd name="T1" fmla="*/ 18 h 92"/>
                <a:gd name="T2" fmla="*/ 28 w 63"/>
                <a:gd name="T3" fmla="*/ 25 h 92"/>
                <a:gd name="T4" fmla="*/ 38 w 63"/>
                <a:gd name="T5" fmla="*/ 27 h 92"/>
                <a:gd name="T6" fmla="*/ 41 w 63"/>
                <a:gd name="T7" fmla="*/ 25 h 92"/>
                <a:gd name="T8" fmla="*/ 47 w 63"/>
                <a:gd name="T9" fmla="*/ 20 h 92"/>
                <a:gd name="T10" fmla="*/ 43 w 63"/>
                <a:gd name="T11" fmla="*/ 54 h 92"/>
                <a:gd name="T12" fmla="*/ 62 w 63"/>
                <a:gd name="T13" fmla="*/ 77 h 92"/>
                <a:gd name="T14" fmla="*/ 47 w 63"/>
                <a:gd name="T15" fmla="*/ 85 h 92"/>
                <a:gd name="T16" fmla="*/ 52 w 63"/>
                <a:gd name="T17" fmla="*/ 75 h 92"/>
                <a:gd name="T18" fmla="*/ 50 w 63"/>
                <a:gd name="T19" fmla="*/ 68 h 92"/>
                <a:gd name="T20" fmla="*/ 34 w 63"/>
                <a:gd name="T21" fmla="*/ 66 h 92"/>
                <a:gd name="T22" fmla="*/ 30 w 63"/>
                <a:gd name="T23" fmla="*/ 52 h 92"/>
                <a:gd name="T24" fmla="*/ 26 w 63"/>
                <a:gd name="T25" fmla="*/ 43 h 92"/>
                <a:gd name="T26" fmla="*/ 28 w 63"/>
                <a:gd name="T27" fmla="*/ 39 h 92"/>
                <a:gd name="T28" fmla="*/ 21 w 63"/>
                <a:gd name="T29" fmla="*/ 29 h 92"/>
                <a:gd name="T30" fmla="*/ 10 w 63"/>
                <a:gd name="T31" fmla="*/ 31 h 92"/>
                <a:gd name="T32" fmla="*/ 7 w 63"/>
                <a:gd name="T33" fmla="*/ 25 h 92"/>
                <a:gd name="T34" fmla="*/ 19 w 63"/>
                <a:gd name="T35" fmla="*/ 23 h 92"/>
                <a:gd name="T36" fmla="*/ 15 w 63"/>
                <a:gd name="T37" fmla="*/ 2 h 92"/>
                <a:gd name="T38" fmla="*/ 10 w 63"/>
                <a:gd name="T39" fmla="*/ 18 h 92"/>
                <a:gd name="T40" fmla="*/ 2 w 63"/>
                <a:gd name="T41" fmla="*/ 20 h 92"/>
                <a:gd name="T42" fmla="*/ 0 w 63"/>
                <a:gd name="T43" fmla="*/ 21 h 92"/>
                <a:gd name="T44" fmla="*/ 5 w 63"/>
                <a:gd name="T45" fmla="*/ 37 h 92"/>
                <a:gd name="T46" fmla="*/ 7 w 63"/>
                <a:gd name="T47" fmla="*/ 39 h 92"/>
                <a:gd name="T48" fmla="*/ 17 w 63"/>
                <a:gd name="T49" fmla="*/ 37 h 92"/>
                <a:gd name="T50" fmla="*/ 17 w 63"/>
                <a:gd name="T51" fmla="*/ 43 h 92"/>
                <a:gd name="T52" fmla="*/ 15 w 63"/>
                <a:gd name="T53" fmla="*/ 46 h 92"/>
                <a:gd name="T54" fmla="*/ 26 w 63"/>
                <a:gd name="T55" fmla="*/ 69 h 92"/>
                <a:gd name="T56" fmla="*/ 28 w 63"/>
                <a:gd name="T57" fmla="*/ 71 h 92"/>
                <a:gd name="T58" fmla="*/ 30 w 63"/>
                <a:gd name="T59" fmla="*/ 73 h 92"/>
                <a:gd name="T60" fmla="*/ 43 w 63"/>
                <a:gd name="T61" fmla="*/ 73 h 92"/>
                <a:gd name="T62" fmla="*/ 36 w 63"/>
                <a:gd name="T63" fmla="*/ 87 h 92"/>
                <a:gd name="T64" fmla="*/ 43 w 63"/>
                <a:gd name="T65" fmla="*/ 91 h 92"/>
                <a:gd name="T66" fmla="*/ 45 w 63"/>
                <a:gd name="T67" fmla="*/ 92 h 92"/>
                <a:gd name="T68" fmla="*/ 59 w 63"/>
                <a:gd name="T69" fmla="*/ 91 h 92"/>
                <a:gd name="T70" fmla="*/ 69 w 63"/>
                <a:gd name="T71" fmla="*/ 79 h 92"/>
                <a:gd name="T72" fmla="*/ 71 w 63"/>
                <a:gd name="T73" fmla="*/ 75 h 92"/>
                <a:gd name="T74" fmla="*/ 52 w 63"/>
                <a:gd name="T75" fmla="*/ 50 h 92"/>
                <a:gd name="T76" fmla="*/ 56 w 63"/>
                <a:gd name="T77" fmla="*/ 21 h 92"/>
                <a:gd name="T78" fmla="*/ 54 w 63"/>
                <a:gd name="T79" fmla="*/ 6 h 92"/>
                <a:gd name="T80" fmla="*/ 43 w 63"/>
                <a:gd name="T81" fmla="*/ 2 h 92"/>
                <a:gd name="T82" fmla="*/ 34 w 63"/>
                <a:gd name="T83" fmla="*/ 21 h 92"/>
                <a:gd name="T84" fmla="*/ 34 w 63"/>
                <a:gd name="T85" fmla="*/ 16 h 92"/>
                <a:gd name="T86" fmla="*/ 24 w 63"/>
                <a:gd name="T87" fmla="*/ 2 h 92"/>
                <a:gd name="T88" fmla="*/ 21 w 63"/>
                <a:gd name="T89" fmla="*/ 0 h 92"/>
                <a:gd name="T90" fmla="*/ 17 w 63"/>
                <a:gd name="T91" fmla="*/ 2 h 92"/>
                <a:gd name="T92" fmla="*/ 19 w 63"/>
                <a:gd name="T93" fmla="*/ 12 h 9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63"/>
                <a:gd name="T142" fmla="*/ 0 h 92"/>
                <a:gd name="T143" fmla="*/ 63 w 63"/>
                <a:gd name="T144" fmla="*/ 92 h 92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63" h="92">
                  <a:moveTo>
                    <a:pt x="17" y="12"/>
                  </a:moveTo>
                  <a:lnTo>
                    <a:pt x="23" y="18"/>
                  </a:lnTo>
                  <a:lnTo>
                    <a:pt x="23" y="25"/>
                  </a:lnTo>
                  <a:lnTo>
                    <a:pt x="25" y="25"/>
                  </a:lnTo>
                  <a:lnTo>
                    <a:pt x="25" y="27"/>
                  </a:lnTo>
                  <a:lnTo>
                    <a:pt x="34" y="27"/>
                  </a:lnTo>
                  <a:lnTo>
                    <a:pt x="34" y="25"/>
                  </a:lnTo>
                  <a:lnTo>
                    <a:pt x="36" y="25"/>
                  </a:lnTo>
                  <a:lnTo>
                    <a:pt x="42" y="12"/>
                  </a:lnTo>
                  <a:lnTo>
                    <a:pt x="42" y="20"/>
                  </a:lnTo>
                  <a:lnTo>
                    <a:pt x="38" y="27"/>
                  </a:lnTo>
                  <a:lnTo>
                    <a:pt x="38" y="54"/>
                  </a:lnTo>
                  <a:lnTo>
                    <a:pt x="52" y="71"/>
                  </a:lnTo>
                  <a:lnTo>
                    <a:pt x="55" y="77"/>
                  </a:lnTo>
                  <a:lnTo>
                    <a:pt x="48" y="83"/>
                  </a:lnTo>
                  <a:lnTo>
                    <a:pt x="42" y="85"/>
                  </a:lnTo>
                  <a:lnTo>
                    <a:pt x="40" y="85"/>
                  </a:lnTo>
                  <a:lnTo>
                    <a:pt x="46" y="75"/>
                  </a:lnTo>
                  <a:lnTo>
                    <a:pt x="46" y="68"/>
                  </a:lnTo>
                  <a:lnTo>
                    <a:pt x="44" y="68"/>
                  </a:lnTo>
                  <a:lnTo>
                    <a:pt x="44" y="66"/>
                  </a:lnTo>
                  <a:lnTo>
                    <a:pt x="30" y="66"/>
                  </a:lnTo>
                  <a:lnTo>
                    <a:pt x="27" y="54"/>
                  </a:lnTo>
                  <a:lnTo>
                    <a:pt x="27" y="52"/>
                  </a:lnTo>
                  <a:lnTo>
                    <a:pt x="21" y="44"/>
                  </a:lnTo>
                  <a:lnTo>
                    <a:pt x="23" y="43"/>
                  </a:lnTo>
                  <a:lnTo>
                    <a:pt x="25" y="43"/>
                  </a:lnTo>
                  <a:lnTo>
                    <a:pt x="25" y="39"/>
                  </a:lnTo>
                  <a:lnTo>
                    <a:pt x="21" y="31"/>
                  </a:lnTo>
                  <a:lnTo>
                    <a:pt x="19" y="29"/>
                  </a:lnTo>
                  <a:lnTo>
                    <a:pt x="17" y="29"/>
                  </a:lnTo>
                  <a:lnTo>
                    <a:pt x="9" y="31"/>
                  </a:lnTo>
                  <a:lnTo>
                    <a:pt x="7" y="27"/>
                  </a:lnTo>
                  <a:lnTo>
                    <a:pt x="6" y="25"/>
                  </a:lnTo>
                  <a:lnTo>
                    <a:pt x="15" y="25"/>
                  </a:lnTo>
                  <a:lnTo>
                    <a:pt x="17" y="23"/>
                  </a:lnTo>
                  <a:lnTo>
                    <a:pt x="17" y="12"/>
                  </a:lnTo>
                  <a:lnTo>
                    <a:pt x="13" y="2"/>
                  </a:lnTo>
                  <a:lnTo>
                    <a:pt x="9" y="10"/>
                  </a:lnTo>
                  <a:lnTo>
                    <a:pt x="9" y="18"/>
                  </a:lnTo>
                  <a:lnTo>
                    <a:pt x="4" y="20"/>
                  </a:lnTo>
                  <a:lnTo>
                    <a:pt x="2" y="20"/>
                  </a:lnTo>
                  <a:lnTo>
                    <a:pt x="2" y="21"/>
                  </a:lnTo>
                  <a:lnTo>
                    <a:pt x="0" y="21"/>
                  </a:lnTo>
                  <a:lnTo>
                    <a:pt x="0" y="31"/>
                  </a:lnTo>
                  <a:lnTo>
                    <a:pt x="4" y="37"/>
                  </a:lnTo>
                  <a:lnTo>
                    <a:pt x="6" y="37"/>
                  </a:lnTo>
                  <a:lnTo>
                    <a:pt x="6" y="39"/>
                  </a:lnTo>
                  <a:lnTo>
                    <a:pt x="7" y="39"/>
                  </a:lnTo>
                  <a:lnTo>
                    <a:pt x="15" y="37"/>
                  </a:lnTo>
                  <a:lnTo>
                    <a:pt x="17" y="41"/>
                  </a:lnTo>
                  <a:lnTo>
                    <a:pt x="15" y="43"/>
                  </a:lnTo>
                  <a:lnTo>
                    <a:pt x="13" y="43"/>
                  </a:lnTo>
                  <a:lnTo>
                    <a:pt x="13" y="46"/>
                  </a:lnTo>
                  <a:lnTo>
                    <a:pt x="19" y="56"/>
                  </a:lnTo>
                  <a:lnTo>
                    <a:pt x="23" y="69"/>
                  </a:lnTo>
                  <a:lnTo>
                    <a:pt x="23" y="71"/>
                  </a:lnTo>
                  <a:lnTo>
                    <a:pt x="25" y="71"/>
                  </a:lnTo>
                  <a:lnTo>
                    <a:pt x="25" y="73"/>
                  </a:lnTo>
                  <a:lnTo>
                    <a:pt x="27" y="73"/>
                  </a:lnTo>
                  <a:lnTo>
                    <a:pt x="40" y="71"/>
                  </a:lnTo>
                  <a:lnTo>
                    <a:pt x="38" y="73"/>
                  </a:lnTo>
                  <a:lnTo>
                    <a:pt x="32" y="83"/>
                  </a:lnTo>
                  <a:lnTo>
                    <a:pt x="32" y="87"/>
                  </a:lnTo>
                  <a:lnTo>
                    <a:pt x="34" y="87"/>
                  </a:lnTo>
                  <a:lnTo>
                    <a:pt x="38" y="91"/>
                  </a:lnTo>
                  <a:lnTo>
                    <a:pt x="38" y="92"/>
                  </a:lnTo>
                  <a:lnTo>
                    <a:pt x="40" y="92"/>
                  </a:lnTo>
                  <a:lnTo>
                    <a:pt x="50" y="91"/>
                  </a:lnTo>
                  <a:lnTo>
                    <a:pt x="52" y="91"/>
                  </a:lnTo>
                  <a:lnTo>
                    <a:pt x="52" y="89"/>
                  </a:lnTo>
                  <a:lnTo>
                    <a:pt x="61" y="79"/>
                  </a:lnTo>
                  <a:lnTo>
                    <a:pt x="63" y="79"/>
                  </a:lnTo>
                  <a:lnTo>
                    <a:pt x="63" y="75"/>
                  </a:lnTo>
                  <a:lnTo>
                    <a:pt x="59" y="68"/>
                  </a:lnTo>
                  <a:lnTo>
                    <a:pt x="46" y="50"/>
                  </a:lnTo>
                  <a:lnTo>
                    <a:pt x="46" y="29"/>
                  </a:lnTo>
                  <a:lnTo>
                    <a:pt x="50" y="21"/>
                  </a:lnTo>
                  <a:lnTo>
                    <a:pt x="50" y="8"/>
                  </a:lnTo>
                  <a:lnTo>
                    <a:pt x="48" y="6"/>
                  </a:lnTo>
                  <a:lnTo>
                    <a:pt x="42" y="2"/>
                  </a:lnTo>
                  <a:lnTo>
                    <a:pt x="38" y="2"/>
                  </a:lnTo>
                  <a:lnTo>
                    <a:pt x="36" y="4"/>
                  </a:lnTo>
                  <a:lnTo>
                    <a:pt x="30" y="21"/>
                  </a:lnTo>
                  <a:lnTo>
                    <a:pt x="29" y="21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21" y="2"/>
                  </a:lnTo>
                  <a:lnTo>
                    <a:pt x="19" y="2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15" y="2"/>
                  </a:lnTo>
                  <a:lnTo>
                    <a:pt x="13" y="2"/>
                  </a:lnTo>
                  <a:lnTo>
                    <a:pt x="17" y="12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60" name="Freeform 148"/>
            <p:cNvSpPr>
              <a:spLocks/>
            </p:cNvSpPr>
            <p:nvPr/>
          </p:nvSpPr>
          <p:spPr bwMode="auto">
            <a:xfrm>
              <a:off x="2458" y="1094"/>
              <a:ext cx="19" cy="26"/>
            </a:xfrm>
            <a:custGeom>
              <a:avLst/>
              <a:gdLst>
                <a:gd name="T0" fmla="*/ 11 w 17"/>
                <a:gd name="T1" fmla="*/ 0 h 26"/>
                <a:gd name="T2" fmla="*/ 19 w 17"/>
                <a:gd name="T3" fmla="*/ 5 h 26"/>
                <a:gd name="T4" fmla="*/ 11 w 17"/>
                <a:gd name="T5" fmla="*/ 26 h 26"/>
                <a:gd name="T6" fmla="*/ 4 w 17"/>
                <a:gd name="T7" fmla="*/ 26 h 26"/>
                <a:gd name="T8" fmla="*/ 0 w 17"/>
                <a:gd name="T9" fmla="*/ 11 h 26"/>
                <a:gd name="T10" fmla="*/ 11 w 17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26"/>
                <a:gd name="T20" fmla="*/ 17 w 17"/>
                <a:gd name="T21" fmla="*/ 26 h 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26">
                  <a:moveTo>
                    <a:pt x="10" y="0"/>
                  </a:moveTo>
                  <a:lnTo>
                    <a:pt x="17" y="5"/>
                  </a:lnTo>
                  <a:lnTo>
                    <a:pt x="10" y="26"/>
                  </a:lnTo>
                  <a:lnTo>
                    <a:pt x="4" y="26"/>
                  </a:lnTo>
                  <a:lnTo>
                    <a:pt x="0" y="1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61" name="Freeform 149"/>
            <p:cNvSpPr>
              <a:spLocks/>
            </p:cNvSpPr>
            <p:nvPr/>
          </p:nvSpPr>
          <p:spPr bwMode="auto">
            <a:xfrm>
              <a:off x="2454" y="1090"/>
              <a:ext cx="28" cy="34"/>
            </a:xfrm>
            <a:custGeom>
              <a:avLst/>
              <a:gdLst>
                <a:gd name="T0" fmla="*/ 16 w 25"/>
                <a:gd name="T1" fmla="*/ 9 h 34"/>
                <a:gd name="T2" fmla="*/ 19 w 25"/>
                <a:gd name="T3" fmla="*/ 11 h 34"/>
                <a:gd name="T4" fmla="*/ 13 w 25"/>
                <a:gd name="T5" fmla="*/ 28 h 34"/>
                <a:gd name="T6" fmla="*/ 11 w 25"/>
                <a:gd name="T7" fmla="*/ 28 h 34"/>
                <a:gd name="T8" fmla="*/ 9 w 25"/>
                <a:gd name="T9" fmla="*/ 17 h 34"/>
                <a:gd name="T10" fmla="*/ 16 w 25"/>
                <a:gd name="T11" fmla="*/ 9 h 34"/>
                <a:gd name="T12" fmla="*/ 11 w 25"/>
                <a:gd name="T13" fmla="*/ 2 h 34"/>
                <a:gd name="T14" fmla="*/ 0 w 25"/>
                <a:gd name="T15" fmla="*/ 13 h 34"/>
                <a:gd name="T16" fmla="*/ 0 w 25"/>
                <a:gd name="T17" fmla="*/ 15 h 34"/>
                <a:gd name="T18" fmla="*/ 4 w 25"/>
                <a:gd name="T19" fmla="*/ 30 h 34"/>
                <a:gd name="T20" fmla="*/ 4 w 25"/>
                <a:gd name="T21" fmla="*/ 32 h 34"/>
                <a:gd name="T22" fmla="*/ 7 w 25"/>
                <a:gd name="T23" fmla="*/ 32 h 34"/>
                <a:gd name="T24" fmla="*/ 7 w 25"/>
                <a:gd name="T25" fmla="*/ 34 h 34"/>
                <a:gd name="T26" fmla="*/ 18 w 25"/>
                <a:gd name="T27" fmla="*/ 34 h 34"/>
                <a:gd name="T28" fmla="*/ 19 w 25"/>
                <a:gd name="T29" fmla="*/ 32 h 34"/>
                <a:gd name="T30" fmla="*/ 28 w 25"/>
                <a:gd name="T31" fmla="*/ 11 h 34"/>
                <a:gd name="T32" fmla="*/ 28 w 25"/>
                <a:gd name="T33" fmla="*/ 7 h 34"/>
                <a:gd name="T34" fmla="*/ 26 w 25"/>
                <a:gd name="T35" fmla="*/ 5 h 34"/>
                <a:gd name="T36" fmla="*/ 18 w 25"/>
                <a:gd name="T37" fmla="*/ 0 h 34"/>
                <a:gd name="T38" fmla="*/ 13 w 25"/>
                <a:gd name="T39" fmla="*/ 0 h 34"/>
                <a:gd name="T40" fmla="*/ 11 w 25"/>
                <a:gd name="T41" fmla="*/ 2 h 34"/>
                <a:gd name="T42" fmla="*/ 16 w 25"/>
                <a:gd name="T43" fmla="*/ 9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5"/>
                <a:gd name="T67" fmla="*/ 0 h 34"/>
                <a:gd name="T68" fmla="*/ 25 w 25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5" h="34">
                  <a:moveTo>
                    <a:pt x="14" y="9"/>
                  </a:moveTo>
                  <a:lnTo>
                    <a:pt x="17" y="11"/>
                  </a:lnTo>
                  <a:lnTo>
                    <a:pt x="12" y="28"/>
                  </a:lnTo>
                  <a:lnTo>
                    <a:pt x="10" y="28"/>
                  </a:lnTo>
                  <a:lnTo>
                    <a:pt x="8" y="17"/>
                  </a:lnTo>
                  <a:lnTo>
                    <a:pt x="14" y="9"/>
                  </a:lnTo>
                  <a:lnTo>
                    <a:pt x="10" y="2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4" y="30"/>
                  </a:lnTo>
                  <a:lnTo>
                    <a:pt x="4" y="32"/>
                  </a:lnTo>
                  <a:lnTo>
                    <a:pt x="6" y="32"/>
                  </a:lnTo>
                  <a:lnTo>
                    <a:pt x="6" y="34"/>
                  </a:lnTo>
                  <a:lnTo>
                    <a:pt x="16" y="34"/>
                  </a:lnTo>
                  <a:lnTo>
                    <a:pt x="17" y="32"/>
                  </a:lnTo>
                  <a:lnTo>
                    <a:pt x="25" y="11"/>
                  </a:lnTo>
                  <a:lnTo>
                    <a:pt x="25" y="7"/>
                  </a:lnTo>
                  <a:lnTo>
                    <a:pt x="23" y="5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14" y="9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62" name="Freeform 150"/>
            <p:cNvSpPr>
              <a:spLocks/>
            </p:cNvSpPr>
            <p:nvPr/>
          </p:nvSpPr>
          <p:spPr bwMode="auto">
            <a:xfrm>
              <a:off x="2473" y="1053"/>
              <a:ext cx="32" cy="25"/>
            </a:xfrm>
            <a:custGeom>
              <a:avLst/>
              <a:gdLst>
                <a:gd name="T0" fmla="*/ 4 w 29"/>
                <a:gd name="T1" fmla="*/ 0 h 25"/>
                <a:gd name="T2" fmla="*/ 11 w 29"/>
                <a:gd name="T3" fmla="*/ 2 h 25"/>
                <a:gd name="T4" fmla="*/ 32 w 29"/>
                <a:gd name="T5" fmla="*/ 0 h 25"/>
                <a:gd name="T6" fmla="*/ 32 w 29"/>
                <a:gd name="T7" fmla="*/ 4 h 25"/>
                <a:gd name="T8" fmla="*/ 22 w 29"/>
                <a:gd name="T9" fmla="*/ 14 h 25"/>
                <a:gd name="T10" fmla="*/ 22 w 29"/>
                <a:gd name="T11" fmla="*/ 25 h 25"/>
                <a:gd name="T12" fmla="*/ 11 w 29"/>
                <a:gd name="T13" fmla="*/ 25 h 25"/>
                <a:gd name="T14" fmla="*/ 0 w 29"/>
                <a:gd name="T15" fmla="*/ 6 h 25"/>
                <a:gd name="T16" fmla="*/ 4 w 29"/>
                <a:gd name="T17" fmla="*/ 0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9"/>
                <a:gd name="T28" fmla="*/ 0 h 25"/>
                <a:gd name="T29" fmla="*/ 29 w 29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9" h="25">
                  <a:moveTo>
                    <a:pt x="4" y="0"/>
                  </a:moveTo>
                  <a:lnTo>
                    <a:pt x="10" y="2"/>
                  </a:lnTo>
                  <a:lnTo>
                    <a:pt x="29" y="0"/>
                  </a:lnTo>
                  <a:lnTo>
                    <a:pt x="29" y="4"/>
                  </a:lnTo>
                  <a:lnTo>
                    <a:pt x="20" y="14"/>
                  </a:lnTo>
                  <a:lnTo>
                    <a:pt x="20" y="25"/>
                  </a:lnTo>
                  <a:lnTo>
                    <a:pt x="10" y="25"/>
                  </a:lnTo>
                  <a:lnTo>
                    <a:pt x="0" y="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63" name="Freeform 151"/>
            <p:cNvSpPr>
              <a:spLocks/>
            </p:cNvSpPr>
            <p:nvPr/>
          </p:nvSpPr>
          <p:spPr bwMode="auto">
            <a:xfrm>
              <a:off x="2469" y="1049"/>
              <a:ext cx="41" cy="33"/>
            </a:xfrm>
            <a:custGeom>
              <a:avLst/>
              <a:gdLst>
                <a:gd name="T0" fmla="*/ 10 w 36"/>
                <a:gd name="T1" fmla="*/ 8 h 33"/>
                <a:gd name="T2" fmla="*/ 13 w 36"/>
                <a:gd name="T3" fmla="*/ 10 h 33"/>
                <a:gd name="T4" fmla="*/ 15 w 36"/>
                <a:gd name="T5" fmla="*/ 10 h 33"/>
                <a:gd name="T6" fmla="*/ 34 w 36"/>
                <a:gd name="T7" fmla="*/ 6 h 33"/>
                <a:gd name="T8" fmla="*/ 32 w 36"/>
                <a:gd name="T9" fmla="*/ 6 h 33"/>
                <a:gd name="T10" fmla="*/ 24 w 36"/>
                <a:gd name="T11" fmla="*/ 16 h 33"/>
                <a:gd name="T12" fmla="*/ 22 w 36"/>
                <a:gd name="T13" fmla="*/ 16 h 33"/>
                <a:gd name="T14" fmla="*/ 22 w 36"/>
                <a:gd name="T15" fmla="*/ 25 h 33"/>
                <a:gd name="T16" fmla="*/ 17 w 36"/>
                <a:gd name="T17" fmla="*/ 25 h 33"/>
                <a:gd name="T18" fmla="*/ 8 w 36"/>
                <a:gd name="T19" fmla="*/ 10 h 33"/>
                <a:gd name="T20" fmla="*/ 10 w 36"/>
                <a:gd name="T21" fmla="*/ 8 h 33"/>
                <a:gd name="T22" fmla="*/ 3 w 36"/>
                <a:gd name="T23" fmla="*/ 2 h 33"/>
                <a:gd name="T24" fmla="*/ 0 w 36"/>
                <a:gd name="T25" fmla="*/ 8 h 33"/>
                <a:gd name="T26" fmla="*/ 0 w 36"/>
                <a:gd name="T27" fmla="*/ 12 h 33"/>
                <a:gd name="T28" fmla="*/ 10 w 36"/>
                <a:gd name="T29" fmla="*/ 31 h 33"/>
                <a:gd name="T30" fmla="*/ 13 w 36"/>
                <a:gd name="T31" fmla="*/ 31 h 33"/>
                <a:gd name="T32" fmla="*/ 13 w 36"/>
                <a:gd name="T33" fmla="*/ 33 h 33"/>
                <a:gd name="T34" fmla="*/ 28 w 36"/>
                <a:gd name="T35" fmla="*/ 33 h 33"/>
                <a:gd name="T36" fmla="*/ 28 w 36"/>
                <a:gd name="T37" fmla="*/ 31 h 33"/>
                <a:gd name="T38" fmla="*/ 30 w 36"/>
                <a:gd name="T39" fmla="*/ 31 h 33"/>
                <a:gd name="T40" fmla="*/ 30 w 36"/>
                <a:gd name="T41" fmla="*/ 20 h 33"/>
                <a:gd name="T42" fmla="*/ 39 w 36"/>
                <a:gd name="T43" fmla="*/ 10 h 33"/>
                <a:gd name="T44" fmla="*/ 41 w 36"/>
                <a:gd name="T45" fmla="*/ 10 h 33"/>
                <a:gd name="T46" fmla="*/ 41 w 36"/>
                <a:gd name="T47" fmla="*/ 2 h 33"/>
                <a:gd name="T48" fmla="*/ 39 w 36"/>
                <a:gd name="T49" fmla="*/ 0 h 33"/>
                <a:gd name="T50" fmla="*/ 36 w 36"/>
                <a:gd name="T51" fmla="*/ 0 h 33"/>
                <a:gd name="T52" fmla="*/ 15 w 36"/>
                <a:gd name="T53" fmla="*/ 2 h 33"/>
                <a:gd name="T54" fmla="*/ 10 w 36"/>
                <a:gd name="T55" fmla="*/ 0 h 33"/>
                <a:gd name="T56" fmla="*/ 6 w 36"/>
                <a:gd name="T57" fmla="*/ 0 h 33"/>
                <a:gd name="T58" fmla="*/ 6 w 36"/>
                <a:gd name="T59" fmla="*/ 2 h 33"/>
                <a:gd name="T60" fmla="*/ 3 w 36"/>
                <a:gd name="T61" fmla="*/ 2 h 33"/>
                <a:gd name="T62" fmla="*/ 10 w 36"/>
                <a:gd name="T63" fmla="*/ 8 h 3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"/>
                <a:gd name="T97" fmla="*/ 0 h 33"/>
                <a:gd name="T98" fmla="*/ 36 w 36"/>
                <a:gd name="T99" fmla="*/ 33 h 3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" h="33">
                  <a:moveTo>
                    <a:pt x="9" y="8"/>
                  </a:moveTo>
                  <a:lnTo>
                    <a:pt x="11" y="10"/>
                  </a:lnTo>
                  <a:lnTo>
                    <a:pt x="13" y="10"/>
                  </a:lnTo>
                  <a:lnTo>
                    <a:pt x="30" y="6"/>
                  </a:lnTo>
                  <a:lnTo>
                    <a:pt x="28" y="6"/>
                  </a:lnTo>
                  <a:lnTo>
                    <a:pt x="21" y="16"/>
                  </a:lnTo>
                  <a:lnTo>
                    <a:pt x="19" y="16"/>
                  </a:lnTo>
                  <a:lnTo>
                    <a:pt x="19" y="25"/>
                  </a:lnTo>
                  <a:lnTo>
                    <a:pt x="15" y="25"/>
                  </a:lnTo>
                  <a:lnTo>
                    <a:pt x="7" y="10"/>
                  </a:lnTo>
                  <a:lnTo>
                    <a:pt x="9" y="8"/>
                  </a:lnTo>
                  <a:lnTo>
                    <a:pt x="3" y="2"/>
                  </a:lnTo>
                  <a:lnTo>
                    <a:pt x="0" y="8"/>
                  </a:lnTo>
                  <a:lnTo>
                    <a:pt x="0" y="12"/>
                  </a:lnTo>
                  <a:lnTo>
                    <a:pt x="9" y="31"/>
                  </a:lnTo>
                  <a:lnTo>
                    <a:pt x="11" y="31"/>
                  </a:lnTo>
                  <a:lnTo>
                    <a:pt x="11" y="33"/>
                  </a:lnTo>
                  <a:lnTo>
                    <a:pt x="25" y="33"/>
                  </a:lnTo>
                  <a:lnTo>
                    <a:pt x="25" y="31"/>
                  </a:lnTo>
                  <a:lnTo>
                    <a:pt x="26" y="31"/>
                  </a:lnTo>
                  <a:lnTo>
                    <a:pt x="26" y="20"/>
                  </a:lnTo>
                  <a:lnTo>
                    <a:pt x="34" y="10"/>
                  </a:lnTo>
                  <a:lnTo>
                    <a:pt x="36" y="10"/>
                  </a:lnTo>
                  <a:lnTo>
                    <a:pt x="36" y="2"/>
                  </a:lnTo>
                  <a:lnTo>
                    <a:pt x="34" y="0"/>
                  </a:lnTo>
                  <a:lnTo>
                    <a:pt x="32" y="0"/>
                  </a:lnTo>
                  <a:lnTo>
                    <a:pt x="13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5" y="2"/>
                  </a:lnTo>
                  <a:lnTo>
                    <a:pt x="3" y="2"/>
                  </a:lnTo>
                  <a:lnTo>
                    <a:pt x="9" y="8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64" name="Freeform 152"/>
            <p:cNvSpPr>
              <a:spLocks/>
            </p:cNvSpPr>
            <p:nvPr/>
          </p:nvSpPr>
          <p:spPr bwMode="auto">
            <a:xfrm>
              <a:off x="2521" y="979"/>
              <a:ext cx="92" cy="72"/>
            </a:xfrm>
            <a:custGeom>
              <a:avLst/>
              <a:gdLst>
                <a:gd name="T0" fmla="*/ 54 w 82"/>
                <a:gd name="T1" fmla="*/ 6 h 71"/>
                <a:gd name="T2" fmla="*/ 59 w 82"/>
                <a:gd name="T3" fmla="*/ 10 h 71"/>
                <a:gd name="T4" fmla="*/ 66 w 82"/>
                <a:gd name="T5" fmla="*/ 10 h 71"/>
                <a:gd name="T6" fmla="*/ 77 w 82"/>
                <a:gd name="T7" fmla="*/ 8 h 71"/>
                <a:gd name="T8" fmla="*/ 82 w 82"/>
                <a:gd name="T9" fmla="*/ 0 h 71"/>
                <a:gd name="T10" fmla="*/ 92 w 82"/>
                <a:gd name="T11" fmla="*/ 2 h 71"/>
                <a:gd name="T12" fmla="*/ 92 w 82"/>
                <a:gd name="T13" fmla="*/ 16 h 71"/>
                <a:gd name="T14" fmla="*/ 82 w 82"/>
                <a:gd name="T15" fmla="*/ 19 h 71"/>
                <a:gd name="T16" fmla="*/ 77 w 82"/>
                <a:gd name="T17" fmla="*/ 25 h 71"/>
                <a:gd name="T18" fmla="*/ 77 w 82"/>
                <a:gd name="T19" fmla="*/ 38 h 71"/>
                <a:gd name="T20" fmla="*/ 75 w 82"/>
                <a:gd name="T21" fmla="*/ 42 h 71"/>
                <a:gd name="T22" fmla="*/ 64 w 82"/>
                <a:gd name="T23" fmla="*/ 42 h 71"/>
                <a:gd name="T24" fmla="*/ 56 w 82"/>
                <a:gd name="T25" fmla="*/ 53 h 71"/>
                <a:gd name="T26" fmla="*/ 45 w 82"/>
                <a:gd name="T27" fmla="*/ 55 h 71"/>
                <a:gd name="T28" fmla="*/ 45 w 82"/>
                <a:gd name="T29" fmla="*/ 65 h 71"/>
                <a:gd name="T30" fmla="*/ 24 w 82"/>
                <a:gd name="T31" fmla="*/ 63 h 71"/>
                <a:gd name="T32" fmla="*/ 6 w 82"/>
                <a:gd name="T33" fmla="*/ 72 h 71"/>
                <a:gd name="T34" fmla="*/ 0 w 82"/>
                <a:gd name="T35" fmla="*/ 70 h 71"/>
                <a:gd name="T36" fmla="*/ 0 w 82"/>
                <a:gd name="T37" fmla="*/ 59 h 71"/>
                <a:gd name="T38" fmla="*/ 17 w 82"/>
                <a:gd name="T39" fmla="*/ 51 h 71"/>
                <a:gd name="T40" fmla="*/ 12 w 82"/>
                <a:gd name="T41" fmla="*/ 45 h 71"/>
                <a:gd name="T42" fmla="*/ 2 w 82"/>
                <a:gd name="T43" fmla="*/ 45 h 71"/>
                <a:gd name="T44" fmla="*/ 6 w 82"/>
                <a:gd name="T45" fmla="*/ 33 h 71"/>
                <a:gd name="T46" fmla="*/ 24 w 82"/>
                <a:gd name="T47" fmla="*/ 8 h 71"/>
                <a:gd name="T48" fmla="*/ 31 w 82"/>
                <a:gd name="T49" fmla="*/ 8 h 71"/>
                <a:gd name="T50" fmla="*/ 34 w 82"/>
                <a:gd name="T51" fmla="*/ 14 h 71"/>
                <a:gd name="T52" fmla="*/ 43 w 82"/>
                <a:gd name="T53" fmla="*/ 14 h 71"/>
                <a:gd name="T54" fmla="*/ 45 w 82"/>
                <a:gd name="T55" fmla="*/ 8 h 71"/>
                <a:gd name="T56" fmla="*/ 54 w 82"/>
                <a:gd name="T57" fmla="*/ 6 h 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82"/>
                <a:gd name="T88" fmla="*/ 0 h 71"/>
                <a:gd name="T89" fmla="*/ 82 w 82"/>
                <a:gd name="T90" fmla="*/ 71 h 7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82" h="71">
                  <a:moveTo>
                    <a:pt x="48" y="6"/>
                  </a:moveTo>
                  <a:lnTo>
                    <a:pt x="53" y="10"/>
                  </a:lnTo>
                  <a:lnTo>
                    <a:pt x="59" y="10"/>
                  </a:lnTo>
                  <a:lnTo>
                    <a:pt x="69" y="8"/>
                  </a:lnTo>
                  <a:lnTo>
                    <a:pt x="73" y="0"/>
                  </a:lnTo>
                  <a:lnTo>
                    <a:pt x="82" y="2"/>
                  </a:lnTo>
                  <a:lnTo>
                    <a:pt x="82" y="16"/>
                  </a:lnTo>
                  <a:lnTo>
                    <a:pt x="73" y="19"/>
                  </a:lnTo>
                  <a:lnTo>
                    <a:pt x="69" y="25"/>
                  </a:lnTo>
                  <a:lnTo>
                    <a:pt x="69" y="37"/>
                  </a:lnTo>
                  <a:lnTo>
                    <a:pt x="67" y="41"/>
                  </a:lnTo>
                  <a:lnTo>
                    <a:pt x="57" y="41"/>
                  </a:lnTo>
                  <a:lnTo>
                    <a:pt x="50" y="52"/>
                  </a:lnTo>
                  <a:lnTo>
                    <a:pt x="40" y="54"/>
                  </a:lnTo>
                  <a:lnTo>
                    <a:pt x="40" y="64"/>
                  </a:lnTo>
                  <a:lnTo>
                    <a:pt x="21" y="62"/>
                  </a:lnTo>
                  <a:lnTo>
                    <a:pt x="5" y="71"/>
                  </a:lnTo>
                  <a:lnTo>
                    <a:pt x="0" y="69"/>
                  </a:lnTo>
                  <a:lnTo>
                    <a:pt x="0" y="58"/>
                  </a:lnTo>
                  <a:lnTo>
                    <a:pt x="15" y="50"/>
                  </a:lnTo>
                  <a:lnTo>
                    <a:pt x="11" y="44"/>
                  </a:lnTo>
                  <a:lnTo>
                    <a:pt x="2" y="44"/>
                  </a:lnTo>
                  <a:lnTo>
                    <a:pt x="5" y="33"/>
                  </a:lnTo>
                  <a:lnTo>
                    <a:pt x="21" y="8"/>
                  </a:lnTo>
                  <a:lnTo>
                    <a:pt x="28" y="8"/>
                  </a:lnTo>
                  <a:lnTo>
                    <a:pt x="30" y="14"/>
                  </a:lnTo>
                  <a:lnTo>
                    <a:pt x="38" y="14"/>
                  </a:lnTo>
                  <a:lnTo>
                    <a:pt x="40" y="8"/>
                  </a:lnTo>
                  <a:lnTo>
                    <a:pt x="48" y="6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65" name="Freeform 153"/>
            <p:cNvSpPr>
              <a:spLocks/>
            </p:cNvSpPr>
            <p:nvPr/>
          </p:nvSpPr>
          <p:spPr bwMode="auto">
            <a:xfrm>
              <a:off x="2517" y="975"/>
              <a:ext cx="101" cy="80"/>
            </a:xfrm>
            <a:custGeom>
              <a:avLst/>
              <a:gdLst>
                <a:gd name="T0" fmla="*/ 63 w 90"/>
                <a:gd name="T1" fmla="*/ 18 h 79"/>
                <a:gd name="T2" fmla="*/ 82 w 90"/>
                <a:gd name="T3" fmla="*/ 16 h 79"/>
                <a:gd name="T4" fmla="*/ 86 w 90"/>
                <a:gd name="T5" fmla="*/ 14 h 79"/>
                <a:gd name="T6" fmla="*/ 92 w 90"/>
                <a:gd name="T7" fmla="*/ 10 h 79"/>
                <a:gd name="T8" fmla="*/ 84 w 90"/>
                <a:gd name="T9" fmla="*/ 20 h 79"/>
                <a:gd name="T10" fmla="*/ 77 w 90"/>
                <a:gd name="T11" fmla="*/ 27 h 79"/>
                <a:gd name="T12" fmla="*/ 68 w 90"/>
                <a:gd name="T13" fmla="*/ 42 h 79"/>
                <a:gd name="T14" fmla="*/ 66 w 90"/>
                <a:gd name="T15" fmla="*/ 44 h 79"/>
                <a:gd name="T16" fmla="*/ 58 w 90"/>
                <a:gd name="T17" fmla="*/ 53 h 79"/>
                <a:gd name="T18" fmla="*/ 47 w 90"/>
                <a:gd name="T19" fmla="*/ 55 h 79"/>
                <a:gd name="T20" fmla="*/ 45 w 90"/>
                <a:gd name="T21" fmla="*/ 57 h 79"/>
                <a:gd name="T22" fmla="*/ 28 w 90"/>
                <a:gd name="T23" fmla="*/ 63 h 79"/>
                <a:gd name="T24" fmla="*/ 10 w 90"/>
                <a:gd name="T25" fmla="*/ 72 h 79"/>
                <a:gd name="T26" fmla="*/ 9 w 90"/>
                <a:gd name="T27" fmla="*/ 65 h 79"/>
                <a:gd name="T28" fmla="*/ 26 w 90"/>
                <a:gd name="T29" fmla="*/ 57 h 79"/>
                <a:gd name="T30" fmla="*/ 21 w 90"/>
                <a:gd name="T31" fmla="*/ 47 h 79"/>
                <a:gd name="T32" fmla="*/ 19 w 90"/>
                <a:gd name="T33" fmla="*/ 46 h 79"/>
                <a:gd name="T34" fmla="*/ 15 w 90"/>
                <a:gd name="T35" fmla="*/ 39 h 79"/>
                <a:gd name="T36" fmla="*/ 35 w 90"/>
                <a:gd name="T37" fmla="*/ 16 h 79"/>
                <a:gd name="T38" fmla="*/ 36 w 90"/>
                <a:gd name="T39" fmla="*/ 22 h 79"/>
                <a:gd name="T40" fmla="*/ 49 w 90"/>
                <a:gd name="T41" fmla="*/ 20 h 79"/>
                <a:gd name="T42" fmla="*/ 54 w 90"/>
                <a:gd name="T43" fmla="*/ 16 h 79"/>
                <a:gd name="T44" fmla="*/ 58 w 90"/>
                <a:gd name="T45" fmla="*/ 6 h 79"/>
                <a:gd name="T46" fmla="*/ 47 w 90"/>
                <a:gd name="T47" fmla="*/ 8 h 79"/>
                <a:gd name="T48" fmla="*/ 45 w 90"/>
                <a:gd name="T49" fmla="*/ 10 h 79"/>
                <a:gd name="T50" fmla="*/ 40 w 90"/>
                <a:gd name="T51" fmla="*/ 14 h 79"/>
                <a:gd name="T52" fmla="*/ 38 w 90"/>
                <a:gd name="T53" fmla="*/ 10 h 79"/>
                <a:gd name="T54" fmla="*/ 26 w 90"/>
                <a:gd name="T55" fmla="*/ 8 h 79"/>
                <a:gd name="T56" fmla="*/ 24 w 90"/>
                <a:gd name="T57" fmla="*/ 10 h 79"/>
                <a:gd name="T58" fmla="*/ 2 w 90"/>
                <a:gd name="T59" fmla="*/ 47 h 79"/>
                <a:gd name="T60" fmla="*/ 4 w 90"/>
                <a:gd name="T61" fmla="*/ 51 h 79"/>
                <a:gd name="T62" fmla="*/ 15 w 90"/>
                <a:gd name="T63" fmla="*/ 53 h 79"/>
                <a:gd name="T64" fmla="*/ 2 w 90"/>
                <a:gd name="T65" fmla="*/ 61 h 79"/>
                <a:gd name="T66" fmla="*/ 0 w 90"/>
                <a:gd name="T67" fmla="*/ 76 h 79"/>
                <a:gd name="T68" fmla="*/ 2 w 90"/>
                <a:gd name="T69" fmla="*/ 78 h 79"/>
                <a:gd name="T70" fmla="*/ 12 w 90"/>
                <a:gd name="T71" fmla="*/ 80 h 79"/>
                <a:gd name="T72" fmla="*/ 49 w 90"/>
                <a:gd name="T73" fmla="*/ 72 h 79"/>
                <a:gd name="T74" fmla="*/ 52 w 90"/>
                <a:gd name="T75" fmla="*/ 71 h 79"/>
                <a:gd name="T76" fmla="*/ 54 w 90"/>
                <a:gd name="T77" fmla="*/ 63 h 79"/>
                <a:gd name="T78" fmla="*/ 63 w 90"/>
                <a:gd name="T79" fmla="*/ 61 h 79"/>
                <a:gd name="T80" fmla="*/ 71 w 90"/>
                <a:gd name="T81" fmla="*/ 49 h 79"/>
                <a:gd name="T82" fmla="*/ 84 w 90"/>
                <a:gd name="T83" fmla="*/ 47 h 79"/>
                <a:gd name="T84" fmla="*/ 86 w 90"/>
                <a:gd name="T85" fmla="*/ 31 h 79"/>
                <a:gd name="T86" fmla="*/ 99 w 90"/>
                <a:gd name="T87" fmla="*/ 23 h 79"/>
                <a:gd name="T88" fmla="*/ 101 w 90"/>
                <a:gd name="T89" fmla="*/ 22 h 79"/>
                <a:gd name="T90" fmla="*/ 99 w 90"/>
                <a:gd name="T91" fmla="*/ 4 h 79"/>
                <a:gd name="T92" fmla="*/ 97 w 90"/>
                <a:gd name="T93" fmla="*/ 2 h 79"/>
                <a:gd name="T94" fmla="*/ 84 w 90"/>
                <a:gd name="T95" fmla="*/ 0 h 79"/>
                <a:gd name="T96" fmla="*/ 82 w 90"/>
                <a:gd name="T97" fmla="*/ 2 h 79"/>
                <a:gd name="T98" fmla="*/ 71 w 90"/>
                <a:gd name="T99" fmla="*/ 10 h 79"/>
                <a:gd name="T100" fmla="*/ 61 w 90"/>
                <a:gd name="T101" fmla="*/ 6 h 79"/>
                <a:gd name="T102" fmla="*/ 58 w 90"/>
                <a:gd name="T103" fmla="*/ 14 h 7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0"/>
                <a:gd name="T157" fmla="*/ 0 h 79"/>
                <a:gd name="T158" fmla="*/ 90 w 90"/>
                <a:gd name="T159" fmla="*/ 79 h 7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0" h="79">
                  <a:moveTo>
                    <a:pt x="52" y="14"/>
                  </a:moveTo>
                  <a:lnTo>
                    <a:pt x="56" y="18"/>
                  </a:lnTo>
                  <a:lnTo>
                    <a:pt x="63" y="18"/>
                  </a:lnTo>
                  <a:lnTo>
                    <a:pt x="73" y="16"/>
                  </a:lnTo>
                  <a:lnTo>
                    <a:pt x="75" y="16"/>
                  </a:lnTo>
                  <a:lnTo>
                    <a:pt x="77" y="14"/>
                  </a:lnTo>
                  <a:lnTo>
                    <a:pt x="79" y="8"/>
                  </a:lnTo>
                  <a:lnTo>
                    <a:pt x="82" y="10"/>
                  </a:lnTo>
                  <a:lnTo>
                    <a:pt x="82" y="18"/>
                  </a:lnTo>
                  <a:lnTo>
                    <a:pt x="75" y="20"/>
                  </a:lnTo>
                  <a:lnTo>
                    <a:pt x="73" y="22"/>
                  </a:lnTo>
                  <a:lnTo>
                    <a:pt x="69" y="27"/>
                  </a:lnTo>
                  <a:lnTo>
                    <a:pt x="69" y="43"/>
                  </a:lnTo>
                  <a:lnTo>
                    <a:pt x="61" y="41"/>
                  </a:lnTo>
                  <a:lnTo>
                    <a:pt x="59" y="41"/>
                  </a:lnTo>
                  <a:lnTo>
                    <a:pt x="59" y="43"/>
                  </a:lnTo>
                  <a:lnTo>
                    <a:pt x="57" y="43"/>
                  </a:lnTo>
                  <a:lnTo>
                    <a:pt x="52" y="52"/>
                  </a:lnTo>
                  <a:lnTo>
                    <a:pt x="44" y="54"/>
                  </a:lnTo>
                  <a:lnTo>
                    <a:pt x="42" y="54"/>
                  </a:lnTo>
                  <a:lnTo>
                    <a:pt x="42" y="56"/>
                  </a:lnTo>
                  <a:lnTo>
                    <a:pt x="40" y="56"/>
                  </a:lnTo>
                  <a:lnTo>
                    <a:pt x="40" y="64"/>
                  </a:lnTo>
                  <a:lnTo>
                    <a:pt x="25" y="62"/>
                  </a:lnTo>
                  <a:lnTo>
                    <a:pt x="23" y="62"/>
                  </a:lnTo>
                  <a:lnTo>
                    <a:pt x="9" y="71"/>
                  </a:lnTo>
                  <a:lnTo>
                    <a:pt x="8" y="71"/>
                  </a:lnTo>
                  <a:lnTo>
                    <a:pt x="8" y="64"/>
                  </a:lnTo>
                  <a:lnTo>
                    <a:pt x="21" y="58"/>
                  </a:lnTo>
                  <a:lnTo>
                    <a:pt x="23" y="56"/>
                  </a:lnTo>
                  <a:lnTo>
                    <a:pt x="23" y="52"/>
                  </a:lnTo>
                  <a:lnTo>
                    <a:pt x="19" y="46"/>
                  </a:lnTo>
                  <a:lnTo>
                    <a:pt x="17" y="46"/>
                  </a:lnTo>
                  <a:lnTo>
                    <a:pt x="17" y="45"/>
                  </a:lnTo>
                  <a:lnTo>
                    <a:pt x="11" y="45"/>
                  </a:lnTo>
                  <a:lnTo>
                    <a:pt x="13" y="39"/>
                  </a:lnTo>
                  <a:lnTo>
                    <a:pt x="27" y="16"/>
                  </a:lnTo>
                  <a:lnTo>
                    <a:pt x="31" y="16"/>
                  </a:lnTo>
                  <a:lnTo>
                    <a:pt x="31" y="20"/>
                  </a:lnTo>
                  <a:lnTo>
                    <a:pt x="32" y="22"/>
                  </a:lnTo>
                  <a:lnTo>
                    <a:pt x="44" y="22"/>
                  </a:lnTo>
                  <a:lnTo>
                    <a:pt x="44" y="20"/>
                  </a:lnTo>
                  <a:lnTo>
                    <a:pt x="46" y="20"/>
                  </a:lnTo>
                  <a:lnTo>
                    <a:pt x="48" y="16"/>
                  </a:lnTo>
                  <a:lnTo>
                    <a:pt x="52" y="14"/>
                  </a:lnTo>
                  <a:lnTo>
                    <a:pt x="52" y="6"/>
                  </a:lnTo>
                  <a:lnTo>
                    <a:pt x="44" y="8"/>
                  </a:lnTo>
                  <a:lnTo>
                    <a:pt x="42" y="8"/>
                  </a:lnTo>
                  <a:lnTo>
                    <a:pt x="42" y="10"/>
                  </a:lnTo>
                  <a:lnTo>
                    <a:pt x="40" y="10"/>
                  </a:lnTo>
                  <a:lnTo>
                    <a:pt x="40" y="14"/>
                  </a:lnTo>
                  <a:lnTo>
                    <a:pt x="36" y="14"/>
                  </a:lnTo>
                  <a:lnTo>
                    <a:pt x="36" y="10"/>
                  </a:lnTo>
                  <a:lnTo>
                    <a:pt x="34" y="10"/>
                  </a:lnTo>
                  <a:lnTo>
                    <a:pt x="34" y="8"/>
                  </a:lnTo>
                  <a:lnTo>
                    <a:pt x="23" y="8"/>
                  </a:lnTo>
                  <a:lnTo>
                    <a:pt x="23" y="10"/>
                  </a:lnTo>
                  <a:lnTo>
                    <a:pt x="21" y="10"/>
                  </a:lnTo>
                  <a:lnTo>
                    <a:pt x="6" y="35"/>
                  </a:lnTo>
                  <a:lnTo>
                    <a:pt x="2" y="46"/>
                  </a:lnTo>
                  <a:lnTo>
                    <a:pt x="2" y="50"/>
                  </a:lnTo>
                  <a:lnTo>
                    <a:pt x="4" y="50"/>
                  </a:lnTo>
                  <a:lnTo>
                    <a:pt x="4" y="52"/>
                  </a:lnTo>
                  <a:lnTo>
                    <a:pt x="13" y="52"/>
                  </a:lnTo>
                  <a:lnTo>
                    <a:pt x="2" y="58"/>
                  </a:lnTo>
                  <a:lnTo>
                    <a:pt x="2" y="60"/>
                  </a:lnTo>
                  <a:lnTo>
                    <a:pt x="0" y="60"/>
                  </a:lnTo>
                  <a:lnTo>
                    <a:pt x="0" y="75"/>
                  </a:lnTo>
                  <a:lnTo>
                    <a:pt x="2" y="75"/>
                  </a:lnTo>
                  <a:lnTo>
                    <a:pt x="2" y="77"/>
                  </a:lnTo>
                  <a:lnTo>
                    <a:pt x="8" y="79"/>
                  </a:lnTo>
                  <a:lnTo>
                    <a:pt x="11" y="79"/>
                  </a:lnTo>
                  <a:lnTo>
                    <a:pt x="25" y="70"/>
                  </a:lnTo>
                  <a:lnTo>
                    <a:pt x="44" y="71"/>
                  </a:lnTo>
                  <a:lnTo>
                    <a:pt x="46" y="71"/>
                  </a:lnTo>
                  <a:lnTo>
                    <a:pt x="46" y="70"/>
                  </a:lnTo>
                  <a:lnTo>
                    <a:pt x="48" y="70"/>
                  </a:lnTo>
                  <a:lnTo>
                    <a:pt x="48" y="62"/>
                  </a:lnTo>
                  <a:lnTo>
                    <a:pt x="54" y="60"/>
                  </a:lnTo>
                  <a:lnTo>
                    <a:pt x="56" y="60"/>
                  </a:lnTo>
                  <a:lnTo>
                    <a:pt x="57" y="58"/>
                  </a:lnTo>
                  <a:lnTo>
                    <a:pt x="63" y="48"/>
                  </a:lnTo>
                  <a:lnTo>
                    <a:pt x="73" y="48"/>
                  </a:lnTo>
                  <a:lnTo>
                    <a:pt x="75" y="46"/>
                  </a:lnTo>
                  <a:lnTo>
                    <a:pt x="77" y="43"/>
                  </a:lnTo>
                  <a:lnTo>
                    <a:pt x="77" y="31"/>
                  </a:lnTo>
                  <a:lnTo>
                    <a:pt x="79" y="27"/>
                  </a:lnTo>
                  <a:lnTo>
                    <a:pt x="88" y="23"/>
                  </a:lnTo>
                  <a:lnTo>
                    <a:pt x="88" y="22"/>
                  </a:lnTo>
                  <a:lnTo>
                    <a:pt x="90" y="22"/>
                  </a:lnTo>
                  <a:lnTo>
                    <a:pt x="90" y="4"/>
                  </a:lnTo>
                  <a:lnTo>
                    <a:pt x="88" y="4"/>
                  </a:lnTo>
                  <a:lnTo>
                    <a:pt x="88" y="2"/>
                  </a:lnTo>
                  <a:lnTo>
                    <a:pt x="86" y="2"/>
                  </a:lnTo>
                  <a:lnTo>
                    <a:pt x="77" y="0"/>
                  </a:lnTo>
                  <a:lnTo>
                    <a:pt x="75" y="0"/>
                  </a:lnTo>
                  <a:lnTo>
                    <a:pt x="75" y="2"/>
                  </a:lnTo>
                  <a:lnTo>
                    <a:pt x="73" y="2"/>
                  </a:lnTo>
                  <a:lnTo>
                    <a:pt x="71" y="8"/>
                  </a:lnTo>
                  <a:lnTo>
                    <a:pt x="63" y="10"/>
                  </a:lnTo>
                  <a:lnTo>
                    <a:pt x="59" y="10"/>
                  </a:lnTo>
                  <a:lnTo>
                    <a:pt x="54" y="6"/>
                  </a:lnTo>
                  <a:lnTo>
                    <a:pt x="52" y="6"/>
                  </a:lnTo>
                  <a:lnTo>
                    <a:pt x="52" y="14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66" name="Freeform 154"/>
            <p:cNvSpPr>
              <a:spLocks/>
            </p:cNvSpPr>
            <p:nvPr/>
          </p:nvSpPr>
          <p:spPr bwMode="auto">
            <a:xfrm>
              <a:off x="2841" y="973"/>
              <a:ext cx="47" cy="43"/>
            </a:xfrm>
            <a:custGeom>
              <a:avLst/>
              <a:gdLst>
                <a:gd name="T0" fmla="*/ 10 w 42"/>
                <a:gd name="T1" fmla="*/ 10 h 43"/>
                <a:gd name="T2" fmla="*/ 12 w 42"/>
                <a:gd name="T3" fmla="*/ 8 h 43"/>
                <a:gd name="T4" fmla="*/ 17 w 42"/>
                <a:gd name="T5" fmla="*/ 12 h 43"/>
                <a:gd name="T6" fmla="*/ 24 w 42"/>
                <a:gd name="T7" fmla="*/ 22 h 43"/>
                <a:gd name="T8" fmla="*/ 28 w 42"/>
                <a:gd name="T9" fmla="*/ 27 h 43"/>
                <a:gd name="T10" fmla="*/ 30 w 42"/>
                <a:gd name="T11" fmla="*/ 29 h 43"/>
                <a:gd name="T12" fmla="*/ 40 w 42"/>
                <a:gd name="T13" fmla="*/ 31 h 43"/>
                <a:gd name="T14" fmla="*/ 37 w 42"/>
                <a:gd name="T15" fmla="*/ 35 h 43"/>
                <a:gd name="T16" fmla="*/ 28 w 42"/>
                <a:gd name="T17" fmla="*/ 33 h 43"/>
                <a:gd name="T18" fmla="*/ 26 w 42"/>
                <a:gd name="T19" fmla="*/ 27 h 43"/>
                <a:gd name="T20" fmla="*/ 24 w 42"/>
                <a:gd name="T21" fmla="*/ 25 h 43"/>
                <a:gd name="T22" fmla="*/ 12 w 42"/>
                <a:gd name="T23" fmla="*/ 22 h 43"/>
                <a:gd name="T24" fmla="*/ 9 w 42"/>
                <a:gd name="T25" fmla="*/ 16 h 43"/>
                <a:gd name="T26" fmla="*/ 10 w 42"/>
                <a:gd name="T27" fmla="*/ 10 h 43"/>
                <a:gd name="T28" fmla="*/ 2 w 42"/>
                <a:gd name="T29" fmla="*/ 6 h 43"/>
                <a:gd name="T30" fmla="*/ 0 w 42"/>
                <a:gd name="T31" fmla="*/ 16 h 43"/>
                <a:gd name="T32" fmla="*/ 0 w 42"/>
                <a:gd name="T33" fmla="*/ 18 h 43"/>
                <a:gd name="T34" fmla="*/ 7 w 42"/>
                <a:gd name="T35" fmla="*/ 25 h 43"/>
                <a:gd name="T36" fmla="*/ 9 w 42"/>
                <a:gd name="T37" fmla="*/ 25 h 43"/>
                <a:gd name="T38" fmla="*/ 9 w 42"/>
                <a:gd name="T39" fmla="*/ 27 h 43"/>
                <a:gd name="T40" fmla="*/ 17 w 42"/>
                <a:gd name="T41" fmla="*/ 31 h 43"/>
                <a:gd name="T42" fmla="*/ 21 w 42"/>
                <a:gd name="T43" fmla="*/ 39 h 43"/>
                <a:gd name="T44" fmla="*/ 24 w 42"/>
                <a:gd name="T45" fmla="*/ 41 h 43"/>
                <a:gd name="T46" fmla="*/ 26 w 42"/>
                <a:gd name="T47" fmla="*/ 41 h 43"/>
                <a:gd name="T48" fmla="*/ 37 w 42"/>
                <a:gd name="T49" fmla="*/ 43 h 43"/>
                <a:gd name="T50" fmla="*/ 38 w 42"/>
                <a:gd name="T51" fmla="*/ 43 h 43"/>
                <a:gd name="T52" fmla="*/ 45 w 42"/>
                <a:gd name="T53" fmla="*/ 39 h 43"/>
                <a:gd name="T54" fmla="*/ 45 w 42"/>
                <a:gd name="T55" fmla="*/ 37 h 43"/>
                <a:gd name="T56" fmla="*/ 47 w 42"/>
                <a:gd name="T57" fmla="*/ 37 h 43"/>
                <a:gd name="T58" fmla="*/ 47 w 42"/>
                <a:gd name="T59" fmla="*/ 27 h 43"/>
                <a:gd name="T60" fmla="*/ 45 w 42"/>
                <a:gd name="T61" fmla="*/ 25 h 43"/>
                <a:gd name="T62" fmla="*/ 35 w 42"/>
                <a:gd name="T63" fmla="*/ 22 h 43"/>
                <a:gd name="T64" fmla="*/ 32 w 42"/>
                <a:gd name="T65" fmla="*/ 18 h 43"/>
                <a:gd name="T66" fmla="*/ 26 w 42"/>
                <a:gd name="T67" fmla="*/ 8 h 43"/>
                <a:gd name="T68" fmla="*/ 17 w 42"/>
                <a:gd name="T69" fmla="*/ 2 h 43"/>
                <a:gd name="T70" fmla="*/ 17 w 42"/>
                <a:gd name="T71" fmla="*/ 0 h 43"/>
                <a:gd name="T72" fmla="*/ 15 w 42"/>
                <a:gd name="T73" fmla="*/ 0 h 43"/>
                <a:gd name="T74" fmla="*/ 7 w 42"/>
                <a:gd name="T75" fmla="*/ 2 h 43"/>
                <a:gd name="T76" fmla="*/ 4 w 42"/>
                <a:gd name="T77" fmla="*/ 2 h 43"/>
                <a:gd name="T78" fmla="*/ 4 w 42"/>
                <a:gd name="T79" fmla="*/ 4 h 43"/>
                <a:gd name="T80" fmla="*/ 2 w 42"/>
                <a:gd name="T81" fmla="*/ 4 h 43"/>
                <a:gd name="T82" fmla="*/ 2 w 42"/>
                <a:gd name="T83" fmla="*/ 6 h 43"/>
                <a:gd name="T84" fmla="*/ 10 w 42"/>
                <a:gd name="T85" fmla="*/ 10 h 4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2"/>
                <a:gd name="T130" fmla="*/ 0 h 43"/>
                <a:gd name="T131" fmla="*/ 42 w 42"/>
                <a:gd name="T132" fmla="*/ 43 h 43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2" h="43">
                  <a:moveTo>
                    <a:pt x="9" y="10"/>
                  </a:moveTo>
                  <a:lnTo>
                    <a:pt x="11" y="8"/>
                  </a:lnTo>
                  <a:lnTo>
                    <a:pt x="15" y="12"/>
                  </a:lnTo>
                  <a:lnTo>
                    <a:pt x="21" y="22"/>
                  </a:lnTo>
                  <a:lnTo>
                    <a:pt x="25" y="27"/>
                  </a:lnTo>
                  <a:lnTo>
                    <a:pt x="27" y="29"/>
                  </a:lnTo>
                  <a:lnTo>
                    <a:pt x="36" y="31"/>
                  </a:lnTo>
                  <a:lnTo>
                    <a:pt x="33" y="35"/>
                  </a:lnTo>
                  <a:lnTo>
                    <a:pt x="25" y="33"/>
                  </a:lnTo>
                  <a:lnTo>
                    <a:pt x="23" y="27"/>
                  </a:lnTo>
                  <a:lnTo>
                    <a:pt x="21" y="25"/>
                  </a:lnTo>
                  <a:lnTo>
                    <a:pt x="11" y="22"/>
                  </a:lnTo>
                  <a:lnTo>
                    <a:pt x="8" y="16"/>
                  </a:lnTo>
                  <a:lnTo>
                    <a:pt x="9" y="10"/>
                  </a:lnTo>
                  <a:lnTo>
                    <a:pt x="2" y="6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8" y="25"/>
                  </a:lnTo>
                  <a:lnTo>
                    <a:pt x="8" y="27"/>
                  </a:lnTo>
                  <a:lnTo>
                    <a:pt x="15" y="31"/>
                  </a:lnTo>
                  <a:lnTo>
                    <a:pt x="19" y="39"/>
                  </a:lnTo>
                  <a:lnTo>
                    <a:pt x="21" y="41"/>
                  </a:lnTo>
                  <a:lnTo>
                    <a:pt x="23" y="41"/>
                  </a:lnTo>
                  <a:lnTo>
                    <a:pt x="33" y="43"/>
                  </a:lnTo>
                  <a:lnTo>
                    <a:pt x="34" y="43"/>
                  </a:lnTo>
                  <a:lnTo>
                    <a:pt x="40" y="39"/>
                  </a:lnTo>
                  <a:lnTo>
                    <a:pt x="40" y="37"/>
                  </a:lnTo>
                  <a:lnTo>
                    <a:pt x="42" y="37"/>
                  </a:lnTo>
                  <a:lnTo>
                    <a:pt x="42" y="27"/>
                  </a:lnTo>
                  <a:lnTo>
                    <a:pt x="40" y="25"/>
                  </a:lnTo>
                  <a:lnTo>
                    <a:pt x="31" y="22"/>
                  </a:lnTo>
                  <a:lnTo>
                    <a:pt x="29" y="18"/>
                  </a:lnTo>
                  <a:lnTo>
                    <a:pt x="23" y="8"/>
                  </a:lnTo>
                  <a:lnTo>
                    <a:pt x="15" y="2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6" y="2"/>
                  </a:lnTo>
                  <a:lnTo>
                    <a:pt x="4" y="2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6"/>
                  </a:lnTo>
                  <a:lnTo>
                    <a:pt x="9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67" name="Freeform 155"/>
            <p:cNvSpPr>
              <a:spLocks/>
            </p:cNvSpPr>
            <p:nvPr/>
          </p:nvSpPr>
          <p:spPr bwMode="auto">
            <a:xfrm>
              <a:off x="3588" y="1347"/>
              <a:ext cx="232" cy="356"/>
            </a:xfrm>
            <a:custGeom>
              <a:avLst/>
              <a:gdLst>
                <a:gd name="T0" fmla="*/ 98 w 206"/>
                <a:gd name="T1" fmla="*/ 347 h 355"/>
                <a:gd name="T2" fmla="*/ 98 w 206"/>
                <a:gd name="T3" fmla="*/ 339 h 355"/>
                <a:gd name="T4" fmla="*/ 98 w 206"/>
                <a:gd name="T5" fmla="*/ 333 h 355"/>
                <a:gd name="T6" fmla="*/ 80 w 206"/>
                <a:gd name="T7" fmla="*/ 327 h 355"/>
                <a:gd name="T8" fmla="*/ 98 w 206"/>
                <a:gd name="T9" fmla="*/ 312 h 355"/>
                <a:gd name="T10" fmla="*/ 106 w 206"/>
                <a:gd name="T11" fmla="*/ 306 h 355"/>
                <a:gd name="T12" fmla="*/ 119 w 206"/>
                <a:gd name="T13" fmla="*/ 301 h 355"/>
                <a:gd name="T14" fmla="*/ 119 w 206"/>
                <a:gd name="T15" fmla="*/ 293 h 355"/>
                <a:gd name="T16" fmla="*/ 124 w 206"/>
                <a:gd name="T17" fmla="*/ 287 h 355"/>
                <a:gd name="T18" fmla="*/ 130 w 206"/>
                <a:gd name="T19" fmla="*/ 277 h 355"/>
                <a:gd name="T20" fmla="*/ 128 w 206"/>
                <a:gd name="T21" fmla="*/ 264 h 355"/>
                <a:gd name="T22" fmla="*/ 139 w 206"/>
                <a:gd name="T23" fmla="*/ 264 h 355"/>
                <a:gd name="T24" fmla="*/ 145 w 206"/>
                <a:gd name="T25" fmla="*/ 260 h 355"/>
                <a:gd name="T26" fmla="*/ 152 w 206"/>
                <a:gd name="T27" fmla="*/ 256 h 355"/>
                <a:gd name="T28" fmla="*/ 152 w 206"/>
                <a:gd name="T29" fmla="*/ 249 h 355"/>
                <a:gd name="T30" fmla="*/ 152 w 206"/>
                <a:gd name="T31" fmla="*/ 241 h 355"/>
                <a:gd name="T32" fmla="*/ 167 w 206"/>
                <a:gd name="T33" fmla="*/ 241 h 355"/>
                <a:gd name="T34" fmla="*/ 171 w 206"/>
                <a:gd name="T35" fmla="*/ 233 h 355"/>
                <a:gd name="T36" fmla="*/ 173 w 206"/>
                <a:gd name="T37" fmla="*/ 220 h 355"/>
                <a:gd name="T38" fmla="*/ 178 w 206"/>
                <a:gd name="T39" fmla="*/ 210 h 355"/>
                <a:gd name="T40" fmla="*/ 184 w 206"/>
                <a:gd name="T41" fmla="*/ 193 h 355"/>
                <a:gd name="T42" fmla="*/ 193 w 206"/>
                <a:gd name="T43" fmla="*/ 197 h 355"/>
                <a:gd name="T44" fmla="*/ 193 w 206"/>
                <a:gd name="T45" fmla="*/ 210 h 355"/>
                <a:gd name="T46" fmla="*/ 209 w 206"/>
                <a:gd name="T47" fmla="*/ 208 h 355"/>
                <a:gd name="T48" fmla="*/ 216 w 206"/>
                <a:gd name="T49" fmla="*/ 199 h 355"/>
                <a:gd name="T50" fmla="*/ 232 w 206"/>
                <a:gd name="T51" fmla="*/ 191 h 355"/>
                <a:gd name="T52" fmla="*/ 232 w 206"/>
                <a:gd name="T53" fmla="*/ 183 h 355"/>
                <a:gd name="T54" fmla="*/ 232 w 206"/>
                <a:gd name="T55" fmla="*/ 165 h 355"/>
                <a:gd name="T56" fmla="*/ 225 w 206"/>
                <a:gd name="T57" fmla="*/ 161 h 355"/>
                <a:gd name="T58" fmla="*/ 209 w 206"/>
                <a:gd name="T59" fmla="*/ 159 h 355"/>
                <a:gd name="T60" fmla="*/ 195 w 206"/>
                <a:gd name="T61" fmla="*/ 156 h 355"/>
                <a:gd name="T62" fmla="*/ 193 w 206"/>
                <a:gd name="T63" fmla="*/ 150 h 355"/>
                <a:gd name="T64" fmla="*/ 184 w 206"/>
                <a:gd name="T65" fmla="*/ 119 h 355"/>
                <a:gd name="T66" fmla="*/ 193 w 206"/>
                <a:gd name="T67" fmla="*/ 100 h 355"/>
                <a:gd name="T68" fmla="*/ 206 w 206"/>
                <a:gd name="T69" fmla="*/ 73 h 355"/>
                <a:gd name="T70" fmla="*/ 216 w 206"/>
                <a:gd name="T71" fmla="*/ 63 h 355"/>
                <a:gd name="T72" fmla="*/ 221 w 206"/>
                <a:gd name="T73" fmla="*/ 50 h 355"/>
                <a:gd name="T74" fmla="*/ 216 w 206"/>
                <a:gd name="T75" fmla="*/ 25 h 355"/>
                <a:gd name="T76" fmla="*/ 216 w 206"/>
                <a:gd name="T77" fmla="*/ 17 h 355"/>
                <a:gd name="T78" fmla="*/ 225 w 206"/>
                <a:gd name="T79" fmla="*/ 8 h 355"/>
                <a:gd name="T80" fmla="*/ 227 w 206"/>
                <a:gd name="T81" fmla="*/ 2 h 355"/>
                <a:gd name="T82" fmla="*/ 221 w 206"/>
                <a:gd name="T83" fmla="*/ 0 h 355"/>
                <a:gd name="T84" fmla="*/ 199 w 206"/>
                <a:gd name="T85" fmla="*/ 8 h 355"/>
                <a:gd name="T86" fmla="*/ 173 w 206"/>
                <a:gd name="T87" fmla="*/ 23 h 355"/>
                <a:gd name="T88" fmla="*/ 162 w 206"/>
                <a:gd name="T89" fmla="*/ 44 h 355"/>
                <a:gd name="T90" fmla="*/ 150 w 206"/>
                <a:gd name="T91" fmla="*/ 60 h 355"/>
                <a:gd name="T92" fmla="*/ 130 w 206"/>
                <a:gd name="T93" fmla="*/ 67 h 355"/>
                <a:gd name="T94" fmla="*/ 101 w 206"/>
                <a:gd name="T95" fmla="*/ 69 h 355"/>
                <a:gd name="T96" fmla="*/ 74 w 206"/>
                <a:gd name="T97" fmla="*/ 71 h 355"/>
                <a:gd name="T98" fmla="*/ 59 w 206"/>
                <a:gd name="T99" fmla="*/ 83 h 355"/>
                <a:gd name="T100" fmla="*/ 42 w 206"/>
                <a:gd name="T101" fmla="*/ 113 h 355"/>
                <a:gd name="T102" fmla="*/ 21 w 206"/>
                <a:gd name="T103" fmla="*/ 163 h 355"/>
                <a:gd name="T104" fmla="*/ 16 w 206"/>
                <a:gd name="T105" fmla="*/ 201 h 355"/>
                <a:gd name="T106" fmla="*/ 5 w 206"/>
                <a:gd name="T107" fmla="*/ 228 h 355"/>
                <a:gd name="T108" fmla="*/ 0 w 206"/>
                <a:gd name="T109" fmla="*/ 253 h 355"/>
                <a:gd name="T110" fmla="*/ 9 w 206"/>
                <a:gd name="T111" fmla="*/ 266 h 355"/>
                <a:gd name="T112" fmla="*/ 26 w 206"/>
                <a:gd name="T113" fmla="*/ 274 h 355"/>
                <a:gd name="T114" fmla="*/ 37 w 206"/>
                <a:gd name="T115" fmla="*/ 297 h 355"/>
                <a:gd name="T116" fmla="*/ 37 w 206"/>
                <a:gd name="T117" fmla="*/ 310 h 355"/>
                <a:gd name="T118" fmla="*/ 33 w 206"/>
                <a:gd name="T119" fmla="*/ 345 h 355"/>
                <a:gd name="T120" fmla="*/ 59 w 206"/>
                <a:gd name="T121" fmla="*/ 347 h 355"/>
                <a:gd name="T122" fmla="*/ 91 w 206"/>
                <a:gd name="T123" fmla="*/ 356 h 355"/>
                <a:gd name="T124" fmla="*/ 98 w 206"/>
                <a:gd name="T125" fmla="*/ 347 h 35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06"/>
                <a:gd name="T190" fmla="*/ 0 h 355"/>
                <a:gd name="T191" fmla="*/ 206 w 206"/>
                <a:gd name="T192" fmla="*/ 355 h 35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06" h="355">
                  <a:moveTo>
                    <a:pt x="87" y="346"/>
                  </a:moveTo>
                  <a:lnTo>
                    <a:pt x="87" y="338"/>
                  </a:lnTo>
                  <a:lnTo>
                    <a:pt x="87" y="332"/>
                  </a:lnTo>
                  <a:lnTo>
                    <a:pt x="71" y="326"/>
                  </a:lnTo>
                  <a:lnTo>
                    <a:pt x="87" y="311"/>
                  </a:lnTo>
                  <a:lnTo>
                    <a:pt x="94" y="305"/>
                  </a:lnTo>
                  <a:lnTo>
                    <a:pt x="106" y="300"/>
                  </a:lnTo>
                  <a:lnTo>
                    <a:pt x="106" y="292"/>
                  </a:lnTo>
                  <a:lnTo>
                    <a:pt x="110" y="286"/>
                  </a:lnTo>
                  <a:lnTo>
                    <a:pt x="115" y="276"/>
                  </a:lnTo>
                  <a:lnTo>
                    <a:pt x="114" y="263"/>
                  </a:lnTo>
                  <a:lnTo>
                    <a:pt x="123" y="263"/>
                  </a:lnTo>
                  <a:lnTo>
                    <a:pt x="129" y="259"/>
                  </a:lnTo>
                  <a:lnTo>
                    <a:pt x="135" y="255"/>
                  </a:lnTo>
                  <a:lnTo>
                    <a:pt x="135" y="248"/>
                  </a:lnTo>
                  <a:lnTo>
                    <a:pt x="135" y="240"/>
                  </a:lnTo>
                  <a:lnTo>
                    <a:pt x="148" y="240"/>
                  </a:lnTo>
                  <a:lnTo>
                    <a:pt x="152" y="232"/>
                  </a:lnTo>
                  <a:lnTo>
                    <a:pt x="154" y="219"/>
                  </a:lnTo>
                  <a:lnTo>
                    <a:pt x="158" y="209"/>
                  </a:lnTo>
                  <a:lnTo>
                    <a:pt x="163" y="192"/>
                  </a:lnTo>
                  <a:lnTo>
                    <a:pt x="171" y="196"/>
                  </a:lnTo>
                  <a:lnTo>
                    <a:pt x="171" y="209"/>
                  </a:lnTo>
                  <a:lnTo>
                    <a:pt x="186" y="207"/>
                  </a:lnTo>
                  <a:lnTo>
                    <a:pt x="192" y="198"/>
                  </a:lnTo>
                  <a:lnTo>
                    <a:pt x="206" y="190"/>
                  </a:lnTo>
                  <a:lnTo>
                    <a:pt x="206" y="182"/>
                  </a:lnTo>
                  <a:lnTo>
                    <a:pt x="206" y="165"/>
                  </a:lnTo>
                  <a:lnTo>
                    <a:pt x="200" y="161"/>
                  </a:lnTo>
                  <a:lnTo>
                    <a:pt x="186" y="159"/>
                  </a:lnTo>
                  <a:lnTo>
                    <a:pt x="173" y="156"/>
                  </a:lnTo>
                  <a:lnTo>
                    <a:pt x="171" y="150"/>
                  </a:lnTo>
                  <a:lnTo>
                    <a:pt x="163" y="119"/>
                  </a:lnTo>
                  <a:lnTo>
                    <a:pt x="171" y="100"/>
                  </a:lnTo>
                  <a:lnTo>
                    <a:pt x="183" y="73"/>
                  </a:lnTo>
                  <a:lnTo>
                    <a:pt x="192" y="63"/>
                  </a:lnTo>
                  <a:lnTo>
                    <a:pt x="196" y="50"/>
                  </a:lnTo>
                  <a:lnTo>
                    <a:pt x="192" y="25"/>
                  </a:lnTo>
                  <a:lnTo>
                    <a:pt x="192" y="17"/>
                  </a:lnTo>
                  <a:lnTo>
                    <a:pt x="200" y="8"/>
                  </a:lnTo>
                  <a:lnTo>
                    <a:pt x="202" y="2"/>
                  </a:lnTo>
                  <a:lnTo>
                    <a:pt x="196" y="0"/>
                  </a:lnTo>
                  <a:lnTo>
                    <a:pt x="177" y="8"/>
                  </a:lnTo>
                  <a:lnTo>
                    <a:pt x="154" y="23"/>
                  </a:lnTo>
                  <a:lnTo>
                    <a:pt x="144" y="44"/>
                  </a:lnTo>
                  <a:lnTo>
                    <a:pt x="133" y="60"/>
                  </a:lnTo>
                  <a:lnTo>
                    <a:pt x="115" y="67"/>
                  </a:lnTo>
                  <a:lnTo>
                    <a:pt x="90" y="69"/>
                  </a:lnTo>
                  <a:lnTo>
                    <a:pt x="66" y="71"/>
                  </a:lnTo>
                  <a:lnTo>
                    <a:pt x="52" y="83"/>
                  </a:lnTo>
                  <a:lnTo>
                    <a:pt x="37" y="113"/>
                  </a:lnTo>
                  <a:lnTo>
                    <a:pt x="19" y="163"/>
                  </a:lnTo>
                  <a:lnTo>
                    <a:pt x="14" y="200"/>
                  </a:lnTo>
                  <a:lnTo>
                    <a:pt x="4" y="227"/>
                  </a:lnTo>
                  <a:lnTo>
                    <a:pt x="0" y="252"/>
                  </a:lnTo>
                  <a:lnTo>
                    <a:pt x="8" y="265"/>
                  </a:lnTo>
                  <a:lnTo>
                    <a:pt x="23" y="273"/>
                  </a:lnTo>
                  <a:lnTo>
                    <a:pt x="33" y="296"/>
                  </a:lnTo>
                  <a:lnTo>
                    <a:pt x="33" y="309"/>
                  </a:lnTo>
                  <a:lnTo>
                    <a:pt x="29" y="344"/>
                  </a:lnTo>
                  <a:lnTo>
                    <a:pt x="52" y="346"/>
                  </a:lnTo>
                  <a:lnTo>
                    <a:pt x="81" y="355"/>
                  </a:lnTo>
                  <a:lnTo>
                    <a:pt x="87" y="346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68" name="Freeform 156"/>
            <p:cNvSpPr>
              <a:spLocks/>
            </p:cNvSpPr>
            <p:nvPr/>
          </p:nvSpPr>
          <p:spPr bwMode="auto">
            <a:xfrm>
              <a:off x="3584" y="1343"/>
              <a:ext cx="240" cy="364"/>
            </a:xfrm>
            <a:custGeom>
              <a:avLst/>
              <a:gdLst>
                <a:gd name="T0" fmla="*/ 104 w 214"/>
                <a:gd name="T1" fmla="*/ 335 h 363"/>
                <a:gd name="T2" fmla="*/ 104 w 214"/>
                <a:gd name="T3" fmla="*/ 320 h 363"/>
                <a:gd name="T4" fmla="*/ 128 w 214"/>
                <a:gd name="T5" fmla="*/ 306 h 363"/>
                <a:gd name="T6" fmla="*/ 138 w 214"/>
                <a:gd name="T7" fmla="*/ 283 h 363"/>
                <a:gd name="T8" fmla="*/ 145 w 214"/>
                <a:gd name="T9" fmla="*/ 272 h 363"/>
                <a:gd name="T10" fmla="*/ 159 w 214"/>
                <a:gd name="T11" fmla="*/ 249 h 363"/>
                <a:gd name="T12" fmla="*/ 175 w 214"/>
                <a:gd name="T13" fmla="*/ 247 h 363"/>
                <a:gd name="T14" fmla="*/ 182 w 214"/>
                <a:gd name="T15" fmla="*/ 226 h 363"/>
                <a:gd name="T16" fmla="*/ 192 w 214"/>
                <a:gd name="T17" fmla="*/ 203 h 363"/>
                <a:gd name="T18" fmla="*/ 194 w 214"/>
                <a:gd name="T19" fmla="*/ 218 h 363"/>
                <a:gd name="T20" fmla="*/ 215 w 214"/>
                <a:gd name="T21" fmla="*/ 216 h 363"/>
                <a:gd name="T22" fmla="*/ 238 w 214"/>
                <a:gd name="T23" fmla="*/ 199 h 363"/>
                <a:gd name="T24" fmla="*/ 240 w 214"/>
                <a:gd name="T25" fmla="*/ 167 h 363"/>
                <a:gd name="T26" fmla="*/ 231 w 214"/>
                <a:gd name="T27" fmla="*/ 161 h 363"/>
                <a:gd name="T28" fmla="*/ 203 w 214"/>
                <a:gd name="T29" fmla="*/ 156 h 363"/>
                <a:gd name="T30" fmla="*/ 201 w 214"/>
                <a:gd name="T31" fmla="*/ 106 h 363"/>
                <a:gd name="T32" fmla="*/ 224 w 214"/>
                <a:gd name="T33" fmla="*/ 69 h 363"/>
                <a:gd name="T34" fmla="*/ 224 w 214"/>
                <a:gd name="T35" fmla="*/ 29 h 363"/>
                <a:gd name="T36" fmla="*/ 236 w 214"/>
                <a:gd name="T37" fmla="*/ 8 h 363"/>
                <a:gd name="T38" fmla="*/ 227 w 214"/>
                <a:gd name="T39" fmla="*/ 0 h 363"/>
                <a:gd name="T40" fmla="*/ 175 w 214"/>
                <a:gd name="T41" fmla="*/ 23 h 363"/>
                <a:gd name="T42" fmla="*/ 161 w 214"/>
                <a:gd name="T43" fmla="*/ 46 h 363"/>
                <a:gd name="T44" fmla="*/ 79 w 214"/>
                <a:gd name="T45" fmla="*/ 71 h 363"/>
                <a:gd name="T46" fmla="*/ 58 w 214"/>
                <a:gd name="T47" fmla="*/ 85 h 363"/>
                <a:gd name="T48" fmla="*/ 16 w 214"/>
                <a:gd name="T49" fmla="*/ 205 h 363"/>
                <a:gd name="T50" fmla="*/ 0 w 214"/>
                <a:gd name="T51" fmla="*/ 258 h 363"/>
                <a:gd name="T52" fmla="*/ 11 w 214"/>
                <a:gd name="T53" fmla="*/ 274 h 363"/>
                <a:gd name="T54" fmla="*/ 37 w 214"/>
                <a:gd name="T55" fmla="*/ 314 h 363"/>
                <a:gd name="T56" fmla="*/ 35 w 214"/>
                <a:gd name="T57" fmla="*/ 353 h 363"/>
                <a:gd name="T58" fmla="*/ 93 w 214"/>
                <a:gd name="T59" fmla="*/ 364 h 363"/>
                <a:gd name="T60" fmla="*/ 105 w 214"/>
                <a:gd name="T61" fmla="*/ 353 h 363"/>
                <a:gd name="T62" fmla="*/ 63 w 214"/>
                <a:gd name="T63" fmla="*/ 347 h 363"/>
                <a:gd name="T64" fmla="*/ 46 w 214"/>
                <a:gd name="T65" fmla="*/ 299 h 363"/>
                <a:gd name="T66" fmla="*/ 33 w 214"/>
                <a:gd name="T67" fmla="*/ 274 h 363"/>
                <a:gd name="T68" fmla="*/ 13 w 214"/>
                <a:gd name="T69" fmla="*/ 232 h 363"/>
                <a:gd name="T70" fmla="*/ 50 w 214"/>
                <a:gd name="T71" fmla="*/ 119 h 363"/>
                <a:gd name="T72" fmla="*/ 133 w 214"/>
                <a:gd name="T73" fmla="*/ 75 h 363"/>
                <a:gd name="T74" fmla="*/ 158 w 214"/>
                <a:gd name="T75" fmla="*/ 65 h 363"/>
                <a:gd name="T76" fmla="*/ 205 w 214"/>
                <a:gd name="T77" fmla="*/ 16 h 363"/>
                <a:gd name="T78" fmla="*/ 215 w 214"/>
                <a:gd name="T79" fmla="*/ 19 h 363"/>
                <a:gd name="T80" fmla="*/ 215 w 214"/>
                <a:gd name="T81" fmla="*/ 65 h 363"/>
                <a:gd name="T82" fmla="*/ 192 w 214"/>
                <a:gd name="T83" fmla="*/ 102 h 363"/>
                <a:gd name="T84" fmla="*/ 192 w 214"/>
                <a:gd name="T85" fmla="*/ 156 h 363"/>
                <a:gd name="T86" fmla="*/ 196 w 214"/>
                <a:gd name="T87" fmla="*/ 163 h 363"/>
                <a:gd name="T88" fmla="*/ 231 w 214"/>
                <a:gd name="T89" fmla="*/ 171 h 363"/>
                <a:gd name="T90" fmla="*/ 218 w 214"/>
                <a:gd name="T91" fmla="*/ 201 h 363"/>
                <a:gd name="T92" fmla="*/ 201 w 214"/>
                <a:gd name="T93" fmla="*/ 210 h 363"/>
                <a:gd name="T94" fmla="*/ 199 w 214"/>
                <a:gd name="T95" fmla="*/ 197 h 363"/>
                <a:gd name="T96" fmla="*/ 186 w 214"/>
                <a:gd name="T97" fmla="*/ 195 h 363"/>
                <a:gd name="T98" fmla="*/ 173 w 214"/>
                <a:gd name="T99" fmla="*/ 222 h 363"/>
                <a:gd name="T100" fmla="*/ 154 w 214"/>
                <a:gd name="T101" fmla="*/ 241 h 363"/>
                <a:gd name="T102" fmla="*/ 151 w 214"/>
                <a:gd name="T103" fmla="*/ 258 h 363"/>
                <a:gd name="T104" fmla="*/ 128 w 214"/>
                <a:gd name="T105" fmla="*/ 266 h 363"/>
                <a:gd name="T106" fmla="*/ 123 w 214"/>
                <a:gd name="T107" fmla="*/ 289 h 363"/>
                <a:gd name="T108" fmla="*/ 108 w 214"/>
                <a:gd name="T109" fmla="*/ 306 h 363"/>
                <a:gd name="T110" fmla="*/ 80 w 214"/>
                <a:gd name="T111" fmla="*/ 329 h 363"/>
                <a:gd name="T112" fmla="*/ 100 w 214"/>
                <a:gd name="T113" fmla="*/ 339 h 36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14"/>
                <a:gd name="T172" fmla="*/ 0 h 363"/>
                <a:gd name="T173" fmla="*/ 214 w 214"/>
                <a:gd name="T174" fmla="*/ 363 h 363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14" h="363">
                  <a:moveTo>
                    <a:pt x="94" y="352"/>
                  </a:moveTo>
                  <a:lnTo>
                    <a:pt x="94" y="334"/>
                  </a:lnTo>
                  <a:lnTo>
                    <a:pt x="93" y="334"/>
                  </a:lnTo>
                  <a:lnTo>
                    <a:pt x="93" y="332"/>
                  </a:lnTo>
                  <a:lnTo>
                    <a:pt x="83" y="328"/>
                  </a:lnTo>
                  <a:lnTo>
                    <a:pt x="93" y="319"/>
                  </a:lnTo>
                  <a:lnTo>
                    <a:pt x="100" y="313"/>
                  </a:lnTo>
                  <a:lnTo>
                    <a:pt x="112" y="307"/>
                  </a:lnTo>
                  <a:lnTo>
                    <a:pt x="114" y="305"/>
                  </a:lnTo>
                  <a:lnTo>
                    <a:pt x="114" y="298"/>
                  </a:lnTo>
                  <a:lnTo>
                    <a:pt x="118" y="292"/>
                  </a:lnTo>
                  <a:lnTo>
                    <a:pt x="123" y="282"/>
                  </a:lnTo>
                  <a:lnTo>
                    <a:pt x="123" y="280"/>
                  </a:lnTo>
                  <a:lnTo>
                    <a:pt x="121" y="271"/>
                  </a:lnTo>
                  <a:lnTo>
                    <a:pt x="129" y="271"/>
                  </a:lnTo>
                  <a:lnTo>
                    <a:pt x="141" y="263"/>
                  </a:lnTo>
                  <a:lnTo>
                    <a:pt x="142" y="261"/>
                  </a:lnTo>
                  <a:lnTo>
                    <a:pt x="142" y="248"/>
                  </a:lnTo>
                  <a:lnTo>
                    <a:pt x="154" y="248"/>
                  </a:lnTo>
                  <a:lnTo>
                    <a:pt x="154" y="246"/>
                  </a:lnTo>
                  <a:lnTo>
                    <a:pt x="156" y="246"/>
                  </a:lnTo>
                  <a:lnTo>
                    <a:pt x="160" y="238"/>
                  </a:lnTo>
                  <a:lnTo>
                    <a:pt x="160" y="236"/>
                  </a:lnTo>
                  <a:lnTo>
                    <a:pt x="162" y="225"/>
                  </a:lnTo>
                  <a:lnTo>
                    <a:pt x="166" y="215"/>
                  </a:lnTo>
                  <a:lnTo>
                    <a:pt x="169" y="202"/>
                  </a:lnTo>
                  <a:lnTo>
                    <a:pt x="171" y="202"/>
                  </a:lnTo>
                  <a:lnTo>
                    <a:pt x="171" y="215"/>
                  </a:lnTo>
                  <a:lnTo>
                    <a:pt x="173" y="215"/>
                  </a:lnTo>
                  <a:lnTo>
                    <a:pt x="173" y="217"/>
                  </a:lnTo>
                  <a:lnTo>
                    <a:pt x="175" y="217"/>
                  </a:lnTo>
                  <a:lnTo>
                    <a:pt x="190" y="215"/>
                  </a:lnTo>
                  <a:lnTo>
                    <a:pt x="192" y="215"/>
                  </a:lnTo>
                  <a:lnTo>
                    <a:pt x="194" y="213"/>
                  </a:lnTo>
                  <a:lnTo>
                    <a:pt x="198" y="204"/>
                  </a:lnTo>
                  <a:lnTo>
                    <a:pt x="212" y="198"/>
                  </a:lnTo>
                  <a:lnTo>
                    <a:pt x="212" y="196"/>
                  </a:lnTo>
                  <a:lnTo>
                    <a:pt x="214" y="196"/>
                  </a:lnTo>
                  <a:lnTo>
                    <a:pt x="214" y="167"/>
                  </a:lnTo>
                  <a:lnTo>
                    <a:pt x="212" y="167"/>
                  </a:lnTo>
                  <a:lnTo>
                    <a:pt x="212" y="165"/>
                  </a:lnTo>
                  <a:lnTo>
                    <a:pt x="206" y="161"/>
                  </a:lnTo>
                  <a:lnTo>
                    <a:pt x="204" y="161"/>
                  </a:lnTo>
                  <a:lnTo>
                    <a:pt x="190" y="160"/>
                  </a:lnTo>
                  <a:lnTo>
                    <a:pt x="181" y="156"/>
                  </a:lnTo>
                  <a:lnTo>
                    <a:pt x="179" y="152"/>
                  </a:lnTo>
                  <a:lnTo>
                    <a:pt x="171" y="123"/>
                  </a:lnTo>
                  <a:lnTo>
                    <a:pt x="179" y="106"/>
                  </a:lnTo>
                  <a:lnTo>
                    <a:pt x="190" y="79"/>
                  </a:lnTo>
                  <a:lnTo>
                    <a:pt x="198" y="69"/>
                  </a:lnTo>
                  <a:lnTo>
                    <a:pt x="200" y="69"/>
                  </a:lnTo>
                  <a:lnTo>
                    <a:pt x="204" y="56"/>
                  </a:lnTo>
                  <a:lnTo>
                    <a:pt x="204" y="54"/>
                  </a:lnTo>
                  <a:lnTo>
                    <a:pt x="200" y="29"/>
                  </a:lnTo>
                  <a:lnTo>
                    <a:pt x="200" y="23"/>
                  </a:lnTo>
                  <a:lnTo>
                    <a:pt x="208" y="14"/>
                  </a:lnTo>
                  <a:lnTo>
                    <a:pt x="210" y="8"/>
                  </a:lnTo>
                  <a:lnTo>
                    <a:pt x="210" y="4"/>
                  </a:lnTo>
                  <a:lnTo>
                    <a:pt x="208" y="2"/>
                  </a:lnTo>
                  <a:lnTo>
                    <a:pt x="202" y="0"/>
                  </a:lnTo>
                  <a:lnTo>
                    <a:pt x="198" y="0"/>
                  </a:lnTo>
                  <a:lnTo>
                    <a:pt x="179" y="8"/>
                  </a:lnTo>
                  <a:lnTo>
                    <a:pt x="156" y="23"/>
                  </a:lnTo>
                  <a:lnTo>
                    <a:pt x="156" y="25"/>
                  </a:lnTo>
                  <a:lnTo>
                    <a:pt x="154" y="25"/>
                  </a:lnTo>
                  <a:lnTo>
                    <a:pt x="144" y="46"/>
                  </a:lnTo>
                  <a:lnTo>
                    <a:pt x="135" y="60"/>
                  </a:lnTo>
                  <a:lnTo>
                    <a:pt x="118" y="67"/>
                  </a:lnTo>
                  <a:lnTo>
                    <a:pt x="70" y="71"/>
                  </a:lnTo>
                  <a:lnTo>
                    <a:pt x="68" y="71"/>
                  </a:lnTo>
                  <a:lnTo>
                    <a:pt x="54" y="83"/>
                  </a:lnTo>
                  <a:lnTo>
                    <a:pt x="52" y="85"/>
                  </a:lnTo>
                  <a:lnTo>
                    <a:pt x="37" y="115"/>
                  </a:lnTo>
                  <a:lnTo>
                    <a:pt x="20" y="167"/>
                  </a:lnTo>
                  <a:lnTo>
                    <a:pt x="14" y="204"/>
                  </a:lnTo>
                  <a:lnTo>
                    <a:pt x="4" y="231"/>
                  </a:lnTo>
                  <a:lnTo>
                    <a:pt x="0" y="256"/>
                  </a:lnTo>
                  <a:lnTo>
                    <a:pt x="0" y="257"/>
                  </a:lnTo>
                  <a:lnTo>
                    <a:pt x="8" y="271"/>
                  </a:lnTo>
                  <a:lnTo>
                    <a:pt x="10" y="271"/>
                  </a:lnTo>
                  <a:lnTo>
                    <a:pt x="10" y="273"/>
                  </a:lnTo>
                  <a:lnTo>
                    <a:pt x="23" y="279"/>
                  </a:lnTo>
                  <a:lnTo>
                    <a:pt x="33" y="300"/>
                  </a:lnTo>
                  <a:lnTo>
                    <a:pt x="33" y="313"/>
                  </a:lnTo>
                  <a:lnTo>
                    <a:pt x="29" y="348"/>
                  </a:lnTo>
                  <a:lnTo>
                    <a:pt x="29" y="350"/>
                  </a:lnTo>
                  <a:lnTo>
                    <a:pt x="31" y="352"/>
                  </a:lnTo>
                  <a:lnTo>
                    <a:pt x="33" y="352"/>
                  </a:lnTo>
                  <a:lnTo>
                    <a:pt x="56" y="353"/>
                  </a:lnTo>
                  <a:lnTo>
                    <a:pt x="83" y="363"/>
                  </a:lnTo>
                  <a:lnTo>
                    <a:pt x="87" y="363"/>
                  </a:lnTo>
                  <a:lnTo>
                    <a:pt x="89" y="361"/>
                  </a:lnTo>
                  <a:lnTo>
                    <a:pt x="94" y="352"/>
                  </a:lnTo>
                  <a:lnTo>
                    <a:pt x="87" y="348"/>
                  </a:lnTo>
                  <a:lnTo>
                    <a:pt x="83" y="355"/>
                  </a:lnTo>
                  <a:lnTo>
                    <a:pt x="56" y="346"/>
                  </a:lnTo>
                  <a:lnTo>
                    <a:pt x="37" y="344"/>
                  </a:lnTo>
                  <a:lnTo>
                    <a:pt x="41" y="313"/>
                  </a:lnTo>
                  <a:lnTo>
                    <a:pt x="41" y="298"/>
                  </a:lnTo>
                  <a:lnTo>
                    <a:pt x="31" y="275"/>
                  </a:lnTo>
                  <a:lnTo>
                    <a:pt x="29" y="275"/>
                  </a:lnTo>
                  <a:lnTo>
                    <a:pt x="29" y="273"/>
                  </a:lnTo>
                  <a:lnTo>
                    <a:pt x="14" y="265"/>
                  </a:lnTo>
                  <a:lnTo>
                    <a:pt x="8" y="256"/>
                  </a:lnTo>
                  <a:lnTo>
                    <a:pt x="12" y="231"/>
                  </a:lnTo>
                  <a:lnTo>
                    <a:pt x="22" y="206"/>
                  </a:lnTo>
                  <a:lnTo>
                    <a:pt x="27" y="167"/>
                  </a:lnTo>
                  <a:lnTo>
                    <a:pt x="45" y="119"/>
                  </a:lnTo>
                  <a:lnTo>
                    <a:pt x="60" y="88"/>
                  </a:lnTo>
                  <a:lnTo>
                    <a:pt x="71" y="79"/>
                  </a:lnTo>
                  <a:lnTo>
                    <a:pt x="119" y="75"/>
                  </a:lnTo>
                  <a:lnTo>
                    <a:pt x="121" y="75"/>
                  </a:lnTo>
                  <a:lnTo>
                    <a:pt x="139" y="67"/>
                  </a:lnTo>
                  <a:lnTo>
                    <a:pt x="141" y="65"/>
                  </a:lnTo>
                  <a:lnTo>
                    <a:pt x="152" y="50"/>
                  </a:lnTo>
                  <a:lnTo>
                    <a:pt x="162" y="29"/>
                  </a:lnTo>
                  <a:lnTo>
                    <a:pt x="183" y="16"/>
                  </a:lnTo>
                  <a:lnTo>
                    <a:pt x="200" y="8"/>
                  </a:lnTo>
                  <a:lnTo>
                    <a:pt x="200" y="10"/>
                  </a:lnTo>
                  <a:lnTo>
                    <a:pt x="192" y="19"/>
                  </a:lnTo>
                  <a:lnTo>
                    <a:pt x="192" y="29"/>
                  </a:lnTo>
                  <a:lnTo>
                    <a:pt x="196" y="54"/>
                  </a:lnTo>
                  <a:lnTo>
                    <a:pt x="192" y="65"/>
                  </a:lnTo>
                  <a:lnTo>
                    <a:pt x="185" y="75"/>
                  </a:lnTo>
                  <a:lnTo>
                    <a:pt x="183" y="75"/>
                  </a:lnTo>
                  <a:lnTo>
                    <a:pt x="171" y="102"/>
                  </a:lnTo>
                  <a:lnTo>
                    <a:pt x="164" y="121"/>
                  </a:lnTo>
                  <a:lnTo>
                    <a:pt x="164" y="123"/>
                  </a:lnTo>
                  <a:lnTo>
                    <a:pt x="171" y="156"/>
                  </a:lnTo>
                  <a:lnTo>
                    <a:pt x="173" y="161"/>
                  </a:lnTo>
                  <a:lnTo>
                    <a:pt x="175" y="161"/>
                  </a:lnTo>
                  <a:lnTo>
                    <a:pt x="175" y="163"/>
                  </a:lnTo>
                  <a:lnTo>
                    <a:pt x="190" y="167"/>
                  </a:lnTo>
                  <a:lnTo>
                    <a:pt x="202" y="169"/>
                  </a:lnTo>
                  <a:lnTo>
                    <a:pt x="206" y="171"/>
                  </a:lnTo>
                  <a:lnTo>
                    <a:pt x="206" y="192"/>
                  </a:lnTo>
                  <a:lnTo>
                    <a:pt x="194" y="198"/>
                  </a:lnTo>
                  <a:lnTo>
                    <a:pt x="194" y="200"/>
                  </a:lnTo>
                  <a:lnTo>
                    <a:pt x="192" y="200"/>
                  </a:lnTo>
                  <a:lnTo>
                    <a:pt x="189" y="208"/>
                  </a:lnTo>
                  <a:lnTo>
                    <a:pt x="179" y="209"/>
                  </a:lnTo>
                  <a:lnTo>
                    <a:pt x="179" y="198"/>
                  </a:lnTo>
                  <a:lnTo>
                    <a:pt x="177" y="198"/>
                  </a:lnTo>
                  <a:lnTo>
                    <a:pt x="177" y="196"/>
                  </a:lnTo>
                  <a:lnTo>
                    <a:pt x="169" y="192"/>
                  </a:lnTo>
                  <a:lnTo>
                    <a:pt x="166" y="192"/>
                  </a:lnTo>
                  <a:lnTo>
                    <a:pt x="166" y="194"/>
                  </a:lnTo>
                  <a:lnTo>
                    <a:pt x="164" y="194"/>
                  </a:lnTo>
                  <a:lnTo>
                    <a:pt x="158" y="211"/>
                  </a:lnTo>
                  <a:lnTo>
                    <a:pt x="154" y="221"/>
                  </a:lnTo>
                  <a:lnTo>
                    <a:pt x="152" y="234"/>
                  </a:lnTo>
                  <a:lnTo>
                    <a:pt x="150" y="240"/>
                  </a:lnTo>
                  <a:lnTo>
                    <a:pt x="137" y="240"/>
                  </a:lnTo>
                  <a:lnTo>
                    <a:pt x="137" y="242"/>
                  </a:lnTo>
                  <a:lnTo>
                    <a:pt x="135" y="242"/>
                  </a:lnTo>
                  <a:lnTo>
                    <a:pt x="135" y="257"/>
                  </a:lnTo>
                  <a:lnTo>
                    <a:pt x="125" y="263"/>
                  </a:lnTo>
                  <a:lnTo>
                    <a:pt x="116" y="263"/>
                  </a:lnTo>
                  <a:lnTo>
                    <a:pt x="114" y="265"/>
                  </a:lnTo>
                  <a:lnTo>
                    <a:pt x="114" y="267"/>
                  </a:lnTo>
                  <a:lnTo>
                    <a:pt x="116" y="280"/>
                  </a:lnTo>
                  <a:lnTo>
                    <a:pt x="110" y="288"/>
                  </a:lnTo>
                  <a:lnTo>
                    <a:pt x="106" y="294"/>
                  </a:lnTo>
                  <a:lnTo>
                    <a:pt x="106" y="302"/>
                  </a:lnTo>
                  <a:lnTo>
                    <a:pt x="96" y="305"/>
                  </a:lnTo>
                  <a:lnTo>
                    <a:pt x="89" y="311"/>
                  </a:lnTo>
                  <a:lnTo>
                    <a:pt x="73" y="328"/>
                  </a:lnTo>
                  <a:lnTo>
                    <a:pt x="71" y="328"/>
                  </a:lnTo>
                  <a:lnTo>
                    <a:pt x="71" y="332"/>
                  </a:lnTo>
                  <a:lnTo>
                    <a:pt x="73" y="334"/>
                  </a:lnTo>
                  <a:lnTo>
                    <a:pt x="89" y="338"/>
                  </a:lnTo>
                  <a:lnTo>
                    <a:pt x="87" y="348"/>
                  </a:lnTo>
                  <a:lnTo>
                    <a:pt x="94" y="35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69" name="Freeform 157"/>
            <p:cNvSpPr>
              <a:spLocks/>
            </p:cNvSpPr>
            <p:nvPr/>
          </p:nvSpPr>
          <p:spPr bwMode="auto">
            <a:xfrm>
              <a:off x="3712" y="1626"/>
              <a:ext cx="82" cy="75"/>
            </a:xfrm>
            <a:custGeom>
              <a:avLst/>
              <a:gdLst>
                <a:gd name="T0" fmla="*/ 49 w 73"/>
                <a:gd name="T1" fmla="*/ 0 h 75"/>
                <a:gd name="T2" fmla="*/ 54 w 73"/>
                <a:gd name="T3" fmla="*/ 16 h 75"/>
                <a:gd name="T4" fmla="*/ 64 w 73"/>
                <a:gd name="T5" fmla="*/ 14 h 75"/>
                <a:gd name="T6" fmla="*/ 71 w 73"/>
                <a:gd name="T7" fmla="*/ 4 h 75"/>
                <a:gd name="T8" fmla="*/ 75 w 73"/>
                <a:gd name="T9" fmla="*/ 4 h 75"/>
                <a:gd name="T10" fmla="*/ 80 w 73"/>
                <a:gd name="T11" fmla="*/ 25 h 75"/>
                <a:gd name="T12" fmla="*/ 82 w 73"/>
                <a:gd name="T13" fmla="*/ 29 h 75"/>
                <a:gd name="T14" fmla="*/ 82 w 73"/>
                <a:gd name="T15" fmla="*/ 46 h 75"/>
                <a:gd name="T16" fmla="*/ 71 w 73"/>
                <a:gd name="T17" fmla="*/ 54 h 75"/>
                <a:gd name="T18" fmla="*/ 71 w 73"/>
                <a:gd name="T19" fmla="*/ 66 h 75"/>
                <a:gd name="T20" fmla="*/ 69 w 73"/>
                <a:gd name="T21" fmla="*/ 73 h 75"/>
                <a:gd name="T22" fmla="*/ 60 w 73"/>
                <a:gd name="T23" fmla="*/ 71 h 75"/>
                <a:gd name="T24" fmla="*/ 43 w 73"/>
                <a:gd name="T25" fmla="*/ 75 h 75"/>
                <a:gd name="T26" fmla="*/ 28 w 73"/>
                <a:gd name="T27" fmla="*/ 66 h 75"/>
                <a:gd name="T28" fmla="*/ 26 w 73"/>
                <a:gd name="T29" fmla="*/ 50 h 75"/>
                <a:gd name="T30" fmla="*/ 6 w 73"/>
                <a:gd name="T31" fmla="*/ 39 h 75"/>
                <a:gd name="T32" fmla="*/ 0 w 73"/>
                <a:gd name="T33" fmla="*/ 37 h 75"/>
                <a:gd name="T34" fmla="*/ 0 w 73"/>
                <a:gd name="T35" fmla="*/ 25 h 75"/>
                <a:gd name="T36" fmla="*/ 10 w 73"/>
                <a:gd name="T37" fmla="*/ 22 h 75"/>
                <a:gd name="T38" fmla="*/ 15 w 73"/>
                <a:gd name="T39" fmla="*/ 8 h 75"/>
                <a:gd name="T40" fmla="*/ 31 w 73"/>
                <a:gd name="T41" fmla="*/ 2 h 75"/>
                <a:gd name="T42" fmla="*/ 49 w 73"/>
                <a:gd name="T43" fmla="*/ 0 h 7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3"/>
                <a:gd name="T67" fmla="*/ 0 h 75"/>
                <a:gd name="T68" fmla="*/ 73 w 73"/>
                <a:gd name="T69" fmla="*/ 75 h 7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3" h="75">
                  <a:moveTo>
                    <a:pt x="44" y="0"/>
                  </a:moveTo>
                  <a:lnTo>
                    <a:pt x="48" y="16"/>
                  </a:lnTo>
                  <a:lnTo>
                    <a:pt x="57" y="14"/>
                  </a:lnTo>
                  <a:lnTo>
                    <a:pt x="63" y="4"/>
                  </a:lnTo>
                  <a:lnTo>
                    <a:pt x="67" y="4"/>
                  </a:lnTo>
                  <a:lnTo>
                    <a:pt x="71" y="25"/>
                  </a:lnTo>
                  <a:lnTo>
                    <a:pt x="73" y="29"/>
                  </a:lnTo>
                  <a:lnTo>
                    <a:pt x="73" y="46"/>
                  </a:lnTo>
                  <a:lnTo>
                    <a:pt x="63" y="54"/>
                  </a:lnTo>
                  <a:lnTo>
                    <a:pt x="63" y="66"/>
                  </a:lnTo>
                  <a:lnTo>
                    <a:pt x="61" y="73"/>
                  </a:lnTo>
                  <a:lnTo>
                    <a:pt x="53" y="71"/>
                  </a:lnTo>
                  <a:lnTo>
                    <a:pt x="38" y="75"/>
                  </a:lnTo>
                  <a:lnTo>
                    <a:pt x="25" y="66"/>
                  </a:lnTo>
                  <a:lnTo>
                    <a:pt x="23" y="50"/>
                  </a:lnTo>
                  <a:lnTo>
                    <a:pt x="5" y="39"/>
                  </a:lnTo>
                  <a:lnTo>
                    <a:pt x="0" y="37"/>
                  </a:lnTo>
                  <a:lnTo>
                    <a:pt x="0" y="25"/>
                  </a:lnTo>
                  <a:lnTo>
                    <a:pt x="9" y="22"/>
                  </a:lnTo>
                  <a:lnTo>
                    <a:pt x="13" y="8"/>
                  </a:lnTo>
                  <a:lnTo>
                    <a:pt x="28" y="2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70" name="Freeform 158"/>
            <p:cNvSpPr>
              <a:spLocks/>
            </p:cNvSpPr>
            <p:nvPr/>
          </p:nvSpPr>
          <p:spPr bwMode="auto">
            <a:xfrm>
              <a:off x="3707" y="1623"/>
              <a:ext cx="90" cy="82"/>
            </a:xfrm>
            <a:custGeom>
              <a:avLst/>
              <a:gdLst>
                <a:gd name="T0" fmla="*/ 54 w 80"/>
                <a:gd name="T1" fmla="*/ 19 h 82"/>
                <a:gd name="T2" fmla="*/ 56 w 80"/>
                <a:gd name="T3" fmla="*/ 21 h 82"/>
                <a:gd name="T4" fmla="*/ 58 w 80"/>
                <a:gd name="T5" fmla="*/ 23 h 82"/>
                <a:gd name="T6" fmla="*/ 71 w 80"/>
                <a:gd name="T7" fmla="*/ 21 h 82"/>
                <a:gd name="T8" fmla="*/ 78 w 80"/>
                <a:gd name="T9" fmla="*/ 11 h 82"/>
                <a:gd name="T10" fmla="*/ 80 w 80"/>
                <a:gd name="T11" fmla="*/ 28 h 82"/>
                <a:gd name="T12" fmla="*/ 82 w 80"/>
                <a:gd name="T13" fmla="*/ 32 h 82"/>
                <a:gd name="T14" fmla="*/ 73 w 80"/>
                <a:gd name="T15" fmla="*/ 53 h 82"/>
                <a:gd name="T16" fmla="*/ 71 w 80"/>
                <a:gd name="T17" fmla="*/ 73 h 82"/>
                <a:gd name="T18" fmla="*/ 47 w 80"/>
                <a:gd name="T19" fmla="*/ 74 h 82"/>
                <a:gd name="T20" fmla="*/ 35 w 80"/>
                <a:gd name="T21" fmla="*/ 53 h 82"/>
                <a:gd name="T22" fmla="*/ 33 w 80"/>
                <a:gd name="T23" fmla="*/ 49 h 82"/>
                <a:gd name="T24" fmla="*/ 9 w 80"/>
                <a:gd name="T25" fmla="*/ 38 h 82"/>
                <a:gd name="T26" fmla="*/ 17 w 80"/>
                <a:gd name="T27" fmla="*/ 28 h 82"/>
                <a:gd name="T28" fmla="*/ 24 w 80"/>
                <a:gd name="T29" fmla="*/ 15 h 82"/>
                <a:gd name="T30" fmla="*/ 49 w 80"/>
                <a:gd name="T31" fmla="*/ 7 h 82"/>
                <a:gd name="T32" fmla="*/ 36 w 80"/>
                <a:gd name="T33" fmla="*/ 1 h 82"/>
                <a:gd name="T34" fmla="*/ 17 w 80"/>
                <a:gd name="T35" fmla="*/ 9 h 82"/>
                <a:gd name="T36" fmla="*/ 10 w 80"/>
                <a:gd name="T37" fmla="*/ 23 h 82"/>
                <a:gd name="T38" fmla="*/ 2 w 80"/>
                <a:gd name="T39" fmla="*/ 26 h 82"/>
                <a:gd name="T40" fmla="*/ 0 w 80"/>
                <a:gd name="T41" fmla="*/ 42 h 82"/>
                <a:gd name="T42" fmla="*/ 2 w 80"/>
                <a:gd name="T43" fmla="*/ 44 h 82"/>
                <a:gd name="T44" fmla="*/ 26 w 80"/>
                <a:gd name="T45" fmla="*/ 55 h 82"/>
                <a:gd name="T46" fmla="*/ 28 w 80"/>
                <a:gd name="T47" fmla="*/ 71 h 82"/>
                <a:gd name="T48" fmla="*/ 45 w 80"/>
                <a:gd name="T49" fmla="*/ 82 h 82"/>
                <a:gd name="T50" fmla="*/ 64 w 80"/>
                <a:gd name="T51" fmla="*/ 78 h 82"/>
                <a:gd name="T52" fmla="*/ 75 w 80"/>
                <a:gd name="T53" fmla="*/ 80 h 82"/>
                <a:gd name="T54" fmla="*/ 78 w 80"/>
                <a:gd name="T55" fmla="*/ 78 h 82"/>
                <a:gd name="T56" fmla="*/ 80 w 80"/>
                <a:gd name="T57" fmla="*/ 69 h 82"/>
                <a:gd name="T58" fmla="*/ 89 w 80"/>
                <a:gd name="T59" fmla="*/ 53 h 82"/>
                <a:gd name="T60" fmla="*/ 90 w 80"/>
                <a:gd name="T61" fmla="*/ 51 h 82"/>
                <a:gd name="T62" fmla="*/ 89 w 80"/>
                <a:gd name="T63" fmla="*/ 26 h 82"/>
                <a:gd name="T64" fmla="*/ 84 w 80"/>
                <a:gd name="T65" fmla="*/ 5 h 82"/>
                <a:gd name="T66" fmla="*/ 82 w 80"/>
                <a:gd name="T67" fmla="*/ 3 h 82"/>
                <a:gd name="T68" fmla="*/ 73 w 80"/>
                <a:gd name="T69" fmla="*/ 5 h 82"/>
                <a:gd name="T70" fmla="*/ 66 w 80"/>
                <a:gd name="T71" fmla="*/ 13 h 82"/>
                <a:gd name="T72" fmla="*/ 58 w 80"/>
                <a:gd name="T73" fmla="*/ 3 h 82"/>
                <a:gd name="T74" fmla="*/ 56 w 80"/>
                <a:gd name="T75" fmla="*/ 0 h 82"/>
                <a:gd name="T76" fmla="*/ 49 w 80"/>
                <a:gd name="T77" fmla="*/ 7 h 8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80"/>
                <a:gd name="T118" fmla="*/ 0 h 82"/>
                <a:gd name="T119" fmla="*/ 80 w 80"/>
                <a:gd name="T120" fmla="*/ 82 h 8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80" h="82">
                  <a:moveTo>
                    <a:pt x="44" y="7"/>
                  </a:moveTo>
                  <a:lnTo>
                    <a:pt x="48" y="19"/>
                  </a:lnTo>
                  <a:lnTo>
                    <a:pt x="48" y="21"/>
                  </a:lnTo>
                  <a:lnTo>
                    <a:pt x="50" y="21"/>
                  </a:lnTo>
                  <a:lnTo>
                    <a:pt x="50" y="23"/>
                  </a:lnTo>
                  <a:lnTo>
                    <a:pt x="52" y="23"/>
                  </a:lnTo>
                  <a:lnTo>
                    <a:pt x="61" y="21"/>
                  </a:lnTo>
                  <a:lnTo>
                    <a:pt x="63" y="21"/>
                  </a:lnTo>
                  <a:lnTo>
                    <a:pt x="65" y="19"/>
                  </a:lnTo>
                  <a:lnTo>
                    <a:pt x="69" y="11"/>
                  </a:lnTo>
                  <a:lnTo>
                    <a:pt x="69" y="9"/>
                  </a:lnTo>
                  <a:lnTo>
                    <a:pt x="71" y="28"/>
                  </a:lnTo>
                  <a:lnTo>
                    <a:pt x="71" y="30"/>
                  </a:lnTo>
                  <a:lnTo>
                    <a:pt x="73" y="32"/>
                  </a:lnTo>
                  <a:lnTo>
                    <a:pt x="73" y="48"/>
                  </a:lnTo>
                  <a:lnTo>
                    <a:pt x="65" y="53"/>
                  </a:lnTo>
                  <a:lnTo>
                    <a:pt x="63" y="55"/>
                  </a:lnTo>
                  <a:lnTo>
                    <a:pt x="63" y="73"/>
                  </a:lnTo>
                  <a:lnTo>
                    <a:pt x="57" y="71"/>
                  </a:lnTo>
                  <a:lnTo>
                    <a:pt x="42" y="74"/>
                  </a:lnTo>
                  <a:lnTo>
                    <a:pt x="32" y="67"/>
                  </a:lnTo>
                  <a:lnTo>
                    <a:pt x="31" y="53"/>
                  </a:lnTo>
                  <a:lnTo>
                    <a:pt x="31" y="51"/>
                  </a:lnTo>
                  <a:lnTo>
                    <a:pt x="29" y="49"/>
                  </a:lnTo>
                  <a:lnTo>
                    <a:pt x="11" y="38"/>
                  </a:lnTo>
                  <a:lnTo>
                    <a:pt x="8" y="38"/>
                  </a:lnTo>
                  <a:lnTo>
                    <a:pt x="8" y="30"/>
                  </a:lnTo>
                  <a:lnTo>
                    <a:pt x="15" y="28"/>
                  </a:lnTo>
                  <a:lnTo>
                    <a:pt x="17" y="26"/>
                  </a:lnTo>
                  <a:lnTo>
                    <a:pt x="21" y="15"/>
                  </a:lnTo>
                  <a:lnTo>
                    <a:pt x="32" y="9"/>
                  </a:lnTo>
                  <a:lnTo>
                    <a:pt x="44" y="7"/>
                  </a:lnTo>
                  <a:lnTo>
                    <a:pt x="48" y="0"/>
                  </a:lnTo>
                  <a:lnTo>
                    <a:pt x="32" y="1"/>
                  </a:lnTo>
                  <a:lnTo>
                    <a:pt x="15" y="7"/>
                  </a:lnTo>
                  <a:lnTo>
                    <a:pt x="15" y="9"/>
                  </a:lnTo>
                  <a:lnTo>
                    <a:pt x="13" y="9"/>
                  </a:lnTo>
                  <a:lnTo>
                    <a:pt x="9" y="23"/>
                  </a:lnTo>
                  <a:lnTo>
                    <a:pt x="2" y="25"/>
                  </a:lnTo>
                  <a:lnTo>
                    <a:pt x="2" y="26"/>
                  </a:lnTo>
                  <a:lnTo>
                    <a:pt x="0" y="26"/>
                  </a:lnTo>
                  <a:lnTo>
                    <a:pt x="0" y="42"/>
                  </a:lnTo>
                  <a:lnTo>
                    <a:pt x="2" y="42"/>
                  </a:lnTo>
                  <a:lnTo>
                    <a:pt x="2" y="44"/>
                  </a:lnTo>
                  <a:lnTo>
                    <a:pt x="8" y="46"/>
                  </a:lnTo>
                  <a:lnTo>
                    <a:pt x="23" y="55"/>
                  </a:lnTo>
                  <a:lnTo>
                    <a:pt x="25" y="69"/>
                  </a:lnTo>
                  <a:lnTo>
                    <a:pt x="25" y="71"/>
                  </a:lnTo>
                  <a:lnTo>
                    <a:pt x="27" y="73"/>
                  </a:lnTo>
                  <a:lnTo>
                    <a:pt x="40" y="82"/>
                  </a:lnTo>
                  <a:lnTo>
                    <a:pt x="42" y="82"/>
                  </a:lnTo>
                  <a:lnTo>
                    <a:pt x="57" y="78"/>
                  </a:lnTo>
                  <a:lnTo>
                    <a:pt x="65" y="80"/>
                  </a:lnTo>
                  <a:lnTo>
                    <a:pt x="67" y="80"/>
                  </a:lnTo>
                  <a:lnTo>
                    <a:pt x="67" y="78"/>
                  </a:lnTo>
                  <a:lnTo>
                    <a:pt x="69" y="78"/>
                  </a:lnTo>
                  <a:lnTo>
                    <a:pt x="69" y="76"/>
                  </a:lnTo>
                  <a:lnTo>
                    <a:pt x="71" y="69"/>
                  </a:lnTo>
                  <a:lnTo>
                    <a:pt x="71" y="59"/>
                  </a:lnTo>
                  <a:lnTo>
                    <a:pt x="79" y="53"/>
                  </a:lnTo>
                  <a:lnTo>
                    <a:pt x="79" y="51"/>
                  </a:lnTo>
                  <a:lnTo>
                    <a:pt x="80" y="51"/>
                  </a:lnTo>
                  <a:lnTo>
                    <a:pt x="80" y="30"/>
                  </a:lnTo>
                  <a:lnTo>
                    <a:pt x="79" y="26"/>
                  </a:lnTo>
                  <a:lnTo>
                    <a:pt x="75" y="7"/>
                  </a:lnTo>
                  <a:lnTo>
                    <a:pt x="75" y="5"/>
                  </a:lnTo>
                  <a:lnTo>
                    <a:pt x="73" y="5"/>
                  </a:lnTo>
                  <a:lnTo>
                    <a:pt x="73" y="3"/>
                  </a:lnTo>
                  <a:lnTo>
                    <a:pt x="65" y="3"/>
                  </a:lnTo>
                  <a:lnTo>
                    <a:pt x="65" y="5"/>
                  </a:lnTo>
                  <a:lnTo>
                    <a:pt x="63" y="5"/>
                  </a:lnTo>
                  <a:lnTo>
                    <a:pt x="59" y="13"/>
                  </a:lnTo>
                  <a:lnTo>
                    <a:pt x="54" y="15"/>
                  </a:lnTo>
                  <a:lnTo>
                    <a:pt x="52" y="3"/>
                  </a:lnTo>
                  <a:lnTo>
                    <a:pt x="52" y="1"/>
                  </a:lnTo>
                  <a:lnTo>
                    <a:pt x="50" y="0"/>
                  </a:lnTo>
                  <a:lnTo>
                    <a:pt x="48" y="0"/>
                  </a:lnTo>
                  <a:lnTo>
                    <a:pt x="44" y="7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71" name="Freeform 159"/>
            <p:cNvSpPr>
              <a:spLocks/>
            </p:cNvSpPr>
            <p:nvPr/>
          </p:nvSpPr>
          <p:spPr bwMode="auto">
            <a:xfrm>
              <a:off x="3776" y="1575"/>
              <a:ext cx="11" cy="28"/>
            </a:xfrm>
            <a:custGeom>
              <a:avLst/>
              <a:gdLst>
                <a:gd name="T0" fmla="*/ 7 w 10"/>
                <a:gd name="T1" fmla="*/ 0 h 27"/>
                <a:gd name="T2" fmla="*/ 11 w 10"/>
                <a:gd name="T3" fmla="*/ 6 h 27"/>
                <a:gd name="T4" fmla="*/ 11 w 10"/>
                <a:gd name="T5" fmla="*/ 23 h 27"/>
                <a:gd name="T6" fmla="*/ 7 w 10"/>
                <a:gd name="T7" fmla="*/ 28 h 27"/>
                <a:gd name="T8" fmla="*/ 0 w 10"/>
                <a:gd name="T9" fmla="*/ 23 h 27"/>
                <a:gd name="T10" fmla="*/ 0 w 10"/>
                <a:gd name="T11" fmla="*/ 6 h 27"/>
                <a:gd name="T12" fmla="*/ 7 w 10"/>
                <a:gd name="T13" fmla="*/ 0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"/>
                <a:gd name="T22" fmla="*/ 0 h 27"/>
                <a:gd name="T23" fmla="*/ 10 w 10"/>
                <a:gd name="T24" fmla="*/ 27 h 2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" h="27">
                  <a:moveTo>
                    <a:pt x="6" y="0"/>
                  </a:moveTo>
                  <a:lnTo>
                    <a:pt x="10" y="6"/>
                  </a:lnTo>
                  <a:lnTo>
                    <a:pt x="10" y="22"/>
                  </a:lnTo>
                  <a:lnTo>
                    <a:pt x="6" y="27"/>
                  </a:lnTo>
                  <a:lnTo>
                    <a:pt x="0" y="22"/>
                  </a:lnTo>
                  <a:lnTo>
                    <a:pt x="0" y="6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72" name="Freeform 160"/>
            <p:cNvSpPr>
              <a:spLocks/>
            </p:cNvSpPr>
            <p:nvPr/>
          </p:nvSpPr>
          <p:spPr bwMode="auto">
            <a:xfrm>
              <a:off x="3771" y="1572"/>
              <a:ext cx="21" cy="35"/>
            </a:xfrm>
            <a:custGeom>
              <a:avLst/>
              <a:gdLst>
                <a:gd name="T0" fmla="*/ 12 w 18"/>
                <a:gd name="T1" fmla="*/ 9 h 34"/>
                <a:gd name="T2" fmla="*/ 12 w 18"/>
                <a:gd name="T3" fmla="*/ 26 h 34"/>
                <a:gd name="T4" fmla="*/ 9 w 18"/>
                <a:gd name="T5" fmla="*/ 24 h 34"/>
                <a:gd name="T6" fmla="*/ 9 w 18"/>
                <a:gd name="T7" fmla="*/ 11 h 34"/>
                <a:gd name="T8" fmla="*/ 12 w 18"/>
                <a:gd name="T9" fmla="*/ 9 h 34"/>
                <a:gd name="T10" fmla="*/ 9 w 18"/>
                <a:gd name="T11" fmla="*/ 2 h 34"/>
                <a:gd name="T12" fmla="*/ 2 w 18"/>
                <a:gd name="T13" fmla="*/ 7 h 34"/>
                <a:gd name="T14" fmla="*/ 0 w 18"/>
                <a:gd name="T15" fmla="*/ 7 h 34"/>
                <a:gd name="T16" fmla="*/ 0 w 18"/>
                <a:gd name="T17" fmla="*/ 28 h 34"/>
                <a:gd name="T18" fmla="*/ 2 w 18"/>
                <a:gd name="T19" fmla="*/ 28 h 34"/>
                <a:gd name="T20" fmla="*/ 9 w 18"/>
                <a:gd name="T21" fmla="*/ 33 h 34"/>
                <a:gd name="T22" fmla="*/ 9 w 18"/>
                <a:gd name="T23" fmla="*/ 35 h 34"/>
                <a:gd name="T24" fmla="*/ 14 w 18"/>
                <a:gd name="T25" fmla="*/ 35 h 34"/>
                <a:gd name="T26" fmla="*/ 16 w 18"/>
                <a:gd name="T27" fmla="*/ 33 h 34"/>
                <a:gd name="T28" fmla="*/ 21 w 18"/>
                <a:gd name="T29" fmla="*/ 28 h 34"/>
                <a:gd name="T30" fmla="*/ 21 w 18"/>
                <a:gd name="T31" fmla="*/ 7 h 34"/>
                <a:gd name="T32" fmla="*/ 16 w 18"/>
                <a:gd name="T33" fmla="*/ 2 h 34"/>
                <a:gd name="T34" fmla="*/ 14 w 18"/>
                <a:gd name="T35" fmla="*/ 2 h 34"/>
                <a:gd name="T36" fmla="*/ 14 w 18"/>
                <a:gd name="T37" fmla="*/ 0 h 34"/>
                <a:gd name="T38" fmla="*/ 9 w 18"/>
                <a:gd name="T39" fmla="*/ 0 h 34"/>
                <a:gd name="T40" fmla="*/ 9 w 18"/>
                <a:gd name="T41" fmla="*/ 2 h 34"/>
                <a:gd name="T42" fmla="*/ 12 w 18"/>
                <a:gd name="T43" fmla="*/ 9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34"/>
                <a:gd name="T68" fmla="*/ 18 w 18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34">
                  <a:moveTo>
                    <a:pt x="10" y="9"/>
                  </a:moveTo>
                  <a:lnTo>
                    <a:pt x="10" y="25"/>
                  </a:lnTo>
                  <a:lnTo>
                    <a:pt x="8" y="23"/>
                  </a:lnTo>
                  <a:lnTo>
                    <a:pt x="8" y="11"/>
                  </a:lnTo>
                  <a:lnTo>
                    <a:pt x="10" y="9"/>
                  </a:lnTo>
                  <a:lnTo>
                    <a:pt x="8" y="2"/>
                  </a:lnTo>
                  <a:lnTo>
                    <a:pt x="2" y="7"/>
                  </a:lnTo>
                  <a:lnTo>
                    <a:pt x="0" y="7"/>
                  </a:lnTo>
                  <a:lnTo>
                    <a:pt x="0" y="27"/>
                  </a:lnTo>
                  <a:lnTo>
                    <a:pt x="2" y="27"/>
                  </a:lnTo>
                  <a:lnTo>
                    <a:pt x="8" y="32"/>
                  </a:lnTo>
                  <a:lnTo>
                    <a:pt x="8" y="34"/>
                  </a:lnTo>
                  <a:lnTo>
                    <a:pt x="12" y="34"/>
                  </a:lnTo>
                  <a:lnTo>
                    <a:pt x="14" y="32"/>
                  </a:lnTo>
                  <a:lnTo>
                    <a:pt x="18" y="27"/>
                  </a:lnTo>
                  <a:lnTo>
                    <a:pt x="18" y="7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2"/>
                  </a:lnTo>
                  <a:lnTo>
                    <a:pt x="10" y="9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73" name="Freeform 161"/>
            <p:cNvSpPr>
              <a:spLocks/>
            </p:cNvSpPr>
            <p:nvPr/>
          </p:nvSpPr>
          <p:spPr bwMode="auto">
            <a:xfrm>
              <a:off x="3809" y="1572"/>
              <a:ext cx="147" cy="143"/>
            </a:xfrm>
            <a:custGeom>
              <a:avLst/>
              <a:gdLst>
                <a:gd name="T0" fmla="*/ 114 w 131"/>
                <a:gd name="T1" fmla="*/ 0 h 142"/>
                <a:gd name="T2" fmla="*/ 125 w 131"/>
                <a:gd name="T3" fmla="*/ 5 h 142"/>
                <a:gd name="T4" fmla="*/ 129 w 131"/>
                <a:gd name="T5" fmla="*/ 5 h 142"/>
                <a:gd name="T6" fmla="*/ 136 w 131"/>
                <a:gd name="T7" fmla="*/ 11 h 142"/>
                <a:gd name="T8" fmla="*/ 136 w 131"/>
                <a:gd name="T9" fmla="*/ 19 h 142"/>
                <a:gd name="T10" fmla="*/ 136 w 131"/>
                <a:gd name="T11" fmla="*/ 38 h 142"/>
                <a:gd name="T12" fmla="*/ 140 w 131"/>
                <a:gd name="T13" fmla="*/ 50 h 142"/>
                <a:gd name="T14" fmla="*/ 147 w 131"/>
                <a:gd name="T15" fmla="*/ 55 h 142"/>
                <a:gd name="T16" fmla="*/ 147 w 131"/>
                <a:gd name="T17" fmla="*/ 61 h 142"/>
                <a:gd name="T18" fmla="*/ 140 w 131"/>
                <a:gd name="T19" fmla="*/ 72 h 142"/>
                <a:gd name="T20" fmla="*/ 129 w 131"/>
                <a:gd name="T21" fmla="*/ 72 h 142"/>
                <a:gd name="T22" fmla="*/ 119 w 131"/>
                <a:gd name="T23" fmla="*/ 65 h 142"/>
                <a:gd name="T24" fmla="*/ 114 w 131"/>
                <a:gd name="T25" fmla="*/ 67 h 142"/>
                <a:gd name="T26" fmla="*/ 103 w 131"/>
                <a:gd name="T27" fmla="*/ 81 h 142"/>
                <a:gd name="T28" fmla="*/ 108 w 131"/>
                <a:gd name="T29" fmla="*/ 97 h 142"/>
                <a:gd name="T30" fmla="*/ 119 w 131"/>
                <a:gd name="T31" fmla="*/ 110 h 142"/>
                <a:gd name="T32" fmla="*/ 108 w 131"/>
                <a:gd name="T33" fmla="*/ 118 h 142"/>
                <a:gd name="T34" fmla="*/ 97 w 131"/>
                <a:gd name="T35" fmla="*/ 118 h 142"/>
                <a:gd name="T36" fmla="*/ 86 w 131"/>
                <a:gd name="T37" fmla="*/ 127 h 142"/>
                <a:gd name="T38" fmla="*/ 86 w 131"/>
                <a:gd name="T39" fmla="*/ 135 h 142"/>
                <a:gd name="T40" fmla="*/ 82 w 131"/>
                <a:gd name="T41" fmla="*/ 141 h 142"/>
                <a:gd name="T42" fmla="*/ 71 w 131"/>
                <a:gd name="T43" fmla="*/ 143 h 142"/>
                <a:gd name="T44" fmla="*/ 65 w 131"/>
                <a:gd name="T45" fmla="*/ 139 h 142"/>
                <a:gd name="T46" fmla="*/ 49 w 131"/>
                <a:gd name="T47" fmla="*/ 137 h 142"/>
                <a:gd name="T48" fmla="*/ 61 w 131"/>
                <a:gd name="T49" fmla="*/ 127 h 142"/>
                <a:gd name="T50" fmla="*/ 54 w 131"/>
                <a:gd name="T51" fmla="*/ 118 h 142"/>
                <a:gd name="T52" fmla="*/ 43 w 131"/>
                <a:gd name="T53" fmla="*/ 118 h 142"/>
                <a:gd name="T54" fmla="*/ 33 w 131"/>
                <a:gd name="T55" fmla="*/ 112 h 142"/>
                <a:gd name="T56" fmla="*/ 17 w 131"/>
                <a:gd name="T57" fmla="*/ 108 h 142"/>
                <a:gd name="T58" fmla="*/ 11 w 131"/>
                <a:gd name="T59" fmla="*/ 97 h 142"/>
                <a:gd name="T60" fmla="*/ 17 w 131"/>
                <a:gd name="T61" fmla="*/ 87 h 142"/>
                <a:gd name="T62" fmla="*/ 11 w 131"/>
                <a:gd name="T63" fmla="*/ 79 h 142"/>
                <a:gd name="T64" fmla="*/ 11 w 131"/>
                <a:gd name="T65" fmla="*/ 63 h 142"/>
                <a:gd name="T66" fmla="*/ 7 w 131"/>
                <a:gd name="T67" fmla="*/ 57 h 142"/>
                <a:gd name="T68" fmla="*/ 0 w 131"/>
                <a:gd name="T69" fmla="*/ 57 h 142"/>
                <a:gd name="T70" fmla="*/ 0 w 131"/>
                <a:gd name="T71" fmla="*/ 46 h 142"/>
                <a:gd name="T72" fmla="*/ 11 w 131"/>
                <a:gd name="T73" fmla="*/ 40 h 142"/>
                <a:gd name="T74" fmla="*/ 26 w 131"/>
                <a:gd name="T75" fmla="*/ 42 h 142"/>
                <a:gd name="T76" fmla="*/ 33 w 131"/>
                <a:gd name="T77" fmla="*/ 44 h 142"/>
                <a:gd name="T78" fmla="*/ 49 w 131"/>
                <a:gd name="T79" fmla="*/ 28 h 142"/>
                <a:gd name="T80" fmla="*/ 49 w 131"/>
                <a:gd name="T81" fmla="*/ 19 h 142"/>
                <a:gd name="T82" fmla="*/ 43 w 131"/>
                <a:gd name="T83" fmla="*/ 13 h 142"/>
                <a:gd name="T84" fmla="*/ 49 w 131"/>
                <a:gd name="T85" fmla="*/ 13 h 142"/>
                <a:gd name="T86" fmla="*/ 65 w 131"/>
                <a:gd name="T87" fmla="*/ 17 h 142"/>
                <a:gd name="T88" fmla="*/ 70 w 131"/>
                <a:gd name="T89" fmla="*/ 23 h 142"/>
                <a:gd name="T90" fmla="*/ 61 w 131"/>
                <a:gd name="T91" fmla="*/ 32 h 142"/>
                <a:gd name="T92" fmla="*/ 61 w 131"/>
                <a:gd name="T93" fmla="*/ 42 h 142"/>
                <a:gd name="T94" fmla="*/ 65 w 131"/>
                <a:gd name="T95" fmla="*/ 50 h 142"/>
                <a:gd name="T96" fmla="*/ 70 w 131"/>
                <a:gd name="T97" fmla="*/ 55 h 142"/>
                <a:gd name="T98" fmla="*/ 71 w 131"/>
                <a:gd name="T99" fmla="*/ 48 h 142"/>
                <a:gd name="T100" fmla="*/ 71 w 131"/>
                <a:gd name="T101" fmla="*/ 42 h 142"/>
                <a:gd name="T102" fmla="*/ 82 w 131"/>
                <a:gd name="T103" fmla="*/ 36 h 142"/>
                <a:gd name="T104" fmla="*/ 86 w 131"/>
                <a:gd name="T105" fmla="*/ 42 h 142"/>
                <a:gd name="T106" fmla="*/ 86 w 131"/>
                <a:gd name="T107" fmla="*/ 50 h 142"/>
                <a:gd name="T108" fmla="*/ 82 w 131"/>
                <a:gd name="T109" fmla="*/ 57 h 142"/>
                <a:gd name="T110" fmla="*/ 86 w 131"/>
                <a:gd name="T111" fmla="*/ 59 h 142"/>
                <a:gd name="T112" fmla="*/ 97 w 131"/>
                <a:gd name="T113" fmla="*/ 51 h 142"/>
                <a:gd name="T114" fmla="*/ 97 w 131"/>
                <a:gd name="T115" fmla="*/ 40 h 142"/>
                <a:gd name="T116" fmla="*/ 93 w 131"/>
                <a:gd name="T117" fmla="*/ 28 h 142"/>
                <a:gd name="T118" fmla="*/ 93 w 131"/>
                <a:gd name="T119" fmla="*/ 21 h 142"/>
                <a:gd name="T120" fmla="*/ 82 w 131"/>
                <a:gd name="T121" fmla="*/ 15 h 142"/>
                <a:gd name="T122" fmla="*/ 97 w 131"/>
                <a:gd name="T123" fmla="*/ 5 h 142"/>
                <a:gd name="T124" fmla="*/ 114 w 131"/>
                <a:gd name="T125" fmla="*/ 0 h 14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31"/>
                <a:gd name="T190" fmla="*/ 0 h 142"/>
                <a:gd name="T191" fmla="*/ 131 w 131"/>
                <a:gd name="T192" fmla="*/ 142 h 14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31" h="142">
                  <a:moveTo>
                    <a:pt x="102" y="0"/>
                  </a:moveTo>
                  <a:lnTo>
                    <a:pt x="111" y="5"/>
                  </a:lnTo>
                  <a:lnTo>
                    <a:pt x="115" y="5"/>
                  </a:lnTo>
                  <a:lnTo>
                    <a:pt x="121" y="11"/>
                  </a:lnTo>
                  <a:lnTo>
                    <a:pt x="121" y="19"/>
                  </a:lnTo>
                  <a:lnTo>
                    <a:pt x="121" y="38"/>
                  </a:lnTo>
                  <a:lnTo>
                    <a:pt x="125" y="50"/>
                  </a:lnTo>
                  <a:lnTo>
                    <a:pt x="131" y="55"/>
                  </a:lnTo>
                  <a:lnTo>
                    <a:pt x="131" y="61"/>
                  </a:lnTo>
                  <a:lnTo>
                    <a:pt x="125" y="71"/>
                  </a:lnTo>
                  <a:lnTo>
                    <a:pt x="115" y="71"/>
                  </a:lnTo>
                  <a:lnTo>
                    <a:pt x="106" y="65"/>
                  </a:lnTo>
                  <a:lnTo>
                    <a:pt x="102" y="67"/>
                  </a:lnTo>
                  <a:lnTo>
                    <a:pt x="92" y="80"/>
                  </a:lnTo>
                  <a:lnTo>
                    <a:pt x="96" y="96"/>
                  </a:lnTo>
                  <a:lnTo>
                    <a:pt x="106" y="109"/>
                  </a:lnTo>
                  <a:lnTo>
                    <a:pt x="96" y="117"/>
                  </a:lnTo>
                  <a:lnTo>
                    <a:pt x="86" y="117"/>
                  </a:lnTo>
                  <a:lnTo>
                    <a:pt x="77" y="126"/>
                  </a:lnTo>
                  <a:lnTo>
                    <a:pt x="77" y="134"/>
                  </a:lnTo>
                  <a:lnTo>
                    <a:pt x="73" y="140"/>
                  </a:lnTo>
                  <a:lnTo>
                    <a:pt x="63" y="142"/>
                  </a:lnTo>
                  <a:lnTo>
                    <a:pt x="58" y="138"/>
                  </a:lnTo>
                  <a:lnTo>
                    <a:pt x="44" y="136"/>
                  </a:lnTo>
                  <a:lnTo>
                    <a:pt x="54" y="126"/>
                  </a:lnTo>
                  <a:lnTo>
                    <a:pt x="48" y="117"/>
                  </a:lnTo>
                  <a:lnTo>
                    <a:pt x="38" y="117"/>
                  </a:lnTo>
                  <a:lnTo>
                    <a:pt x="29" y="111"/>
                  </a:lnTo>
                  <a:lnTo>
                    <a:pt x="15" y="107"/>
                  </a:lnTo>
                  <a:lnTo>
                    <a:pt x="10" y="96"/>
                  </a:lnTo>
                  <a:lnTo>
                    <a:pt x="15" y="86"/>
                  </a:lnTo>
                  <a:lnTo>
                    <a:pt x="10" y="78"/>
                  </a:lnTo>
                  <a:lnTo>
                    <a:pt x="10" y="63"/>
                  </a:lnTo>
                  <a:lnTo>
                    <a:pt x="6" y="57"/>
                  </a:lnTo>
                  <a:lnTo>
                    <a:pt x="0" y="57"/>
                  </a:lnTo>
                  <a:lnTo>
                    <a:pt x="0" y="46"/>
                  </a:lnTo>
                  <a:lnTo>
                    <a:pt x="10" y="40"/>
                  </a:lnTo>
                  <a:lnTo>
                    <a:pt x="23" y="42"/>
                  </a:lnTo>
                  <a:lnTo>
                    <a:pt x="29" y="44"/>
                  </a:lnTo>
                  <a:lnTo>
                    <a:pt x="44" y="28"/>
                  </a:lnTo>
                  <a:lnTo>
                    <a:pt x="44" y="19"/>
                  </a:lnTo>
                  <a:lnTo>
                    <a:pt x="38" y="13"/>
                  </a:lnTo>
                  <a:lnTo>
                    <a:pt x="44" y="13"/>
                  </a:lnTo>
                  <a:lnTo>
                    <a:pt x="58" y="17"/>
                  </a:lnTo>
                  <a:lnTo>
                    <a:pt x="62" y="23"/>
                  </a:lnTo>
                  <a:lnTo>
                    <a:pt x="54" y="32"/>
                  </a:lnTo>
                  <a:lnTo>
                    <a:pt x="54" y="42"/>
                  </a:lnTo>
                  <a:lnTo>
                    <a:pt x="58" y="50"/>
                  </a:lnTo>
                  <a:lnTo>
                    <a:pt x="62" y="55"/>
                  </a:lnTo>
                  <a:lnTo>
                    <a:pt x="63" y="48"/>
                  </a:lnTo>
                  <a:lnTo>
                    <a:pt x="63" y="42"/>
                  </a:lnTo>
                  <a:lnTo>
                    <a:pt x="73" y="36"/>
                  </a:lnTo>
                  <a:lnTo>
                    <a:pt x="77" y="42"/>
                  </a:lnTo>
                  <a:lnTo>
                    <a:pt x="77" y="50"/>
                  </a:lnTo>
                  <a:lnTo>
                    <a:pt x="73" y="57"/>
                  </a:lnTo>
                  <a:lnTo>
                    <a:pt x="77" y="59"/>
                  </a:lnTo>
                  <a:lnTo>
                    <a:pt x="86" y="51"/>
                  </a:lnTo>
                  <a:lnTo>
                    <a:pt x="86" y="40"/>
                  </a:lnTo>
                  <a:lnTo>
                    <a:pt x="83" y="28"/>
                  </a:lnTo>
                  <a:lnTo>
                    <a:pt x="83" y="21"/>
                  </a:lnTo>
                  <a:lnTo>
                    <a:pt x="73" y="15"/>
                  </a:lnTo>
                  <a:lnTo>
                    <a:pt x="86" y="5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74" name="Freeform 162"/>
            <p:cNvSpPr>
              <a:spLocks/>
            </p:cNvSpPr>
            <p:nvPr/>
          </p:nvSpPr>
          <p:spPr bwMode="auto">
            <a:xfrm>
              <a:off x="3804" y="1568"/>
              <a:ext cx="157" cy="151"/>
            </a:xfrm>
            <a:custGeom>
              <a:avLst/>
              <a:gdLst>
                <a:gd name="T0" fmla="*/ 137 w 139"/>
                <a:gd name="T1" fmla="*/ 17 h 150"/>
                <a:gd name="T2" fmla="*/ 148 w 139"/>
                <a:gd name="T3" fmla="*/ 61 h 150"/>
                <a:gd name="T4" fmla="*/ 127 w 139"/>
                <a:gd name="T5" fmla="*/ 65 h 150"/>
                <a:gd name="T6" fmla="*/ 115 w 139"/>
                <a:gd name="T7" fmla="*/ 69 h 150"/>
                <a:gd name="T8" fmla="*/ 108 w 139"/>
                <a:gd name="T9" fmla="*/ 103 h 150"/>
                <a:gd name="T10" fmla="*/ 101 w 139"/>
                <a:gd name="T11" fmla="*/ 120 h 150"/>
                <a:gd name="T12" fmla="*/ 85 w 139"/>
                <a:gd name="T13" fmla="*/ 141 h 150"/>
                <a:gd name="T14" fmla="*/ 68 w 139"/>
                <a:gd name="T15" fmla="*/ 133 h 150"/>
                <a:gd name="T16" fmla="*/ 61 w 139"/>
                <a:gd name="T17" fmla="*/ 120 h 150"/>
                <a:gd name="T18" fmla="*/ 24 w 139"/>
                <a:gd name="T19" fmla="*/ 108 h 150"/>
                <a:gd name="T20" fmla="*/ 20 w 139"/>
                <a:gd name="T21" fmla="*/ 81 h 150"/>
                <a:gd name="T22" fmla="*/ 14 w 139"/>
                <a:gd name="T23" fmla="*/ 57 h 150"/>
                <a:gd name="T24" fmla="*/ 16 w 139"/>
                <a:gd name="T25" fmla="*/ 48 h 150"/>
                <a:gd name="T26" fmla="*/ 40 w 139"/>
                <a:gd name="T27" fmla="*/ 50 h 150"/>
                <a:gd name="T28" fmla="*/ 56 w 139"/>
                <a:gd name="T29" fmla="*/ 21 h 150"/>
                <a:gd name="T30" fmla="*/ 70 w 139"/>
                <a:gd name="T31" fmla="*/ 27 h 150"/>
                <a:gd name="T32" fmla="*/ 70 w 139"/>
                <a:gd name="T33" fmla="*/ 61 h 150"/>
                <a:gd name="T34" fmla="*/ 78 w 139"/>
                <a:gd name="T35" fmla="*/ 59 h 150"/>
                <a:gd name="T36" fmla="*/ 87 w 139"/>
                <a:gd name="T37" fmla="*/ 48 h 150"/>
                <a:gd name="T38" fmla="*/ 85 w 139"/>
                <a:gd name="T39" fmla="*/ 65 h 150"/>
                <a:gd name="T40" fmla="*/ 106 w 139"/>
                <a:gd name="T41" fmla="*/ 57 h 150"/>
                <a:gd name="T42" fmla="*/ 101 w 139"/>
                <a:gd name="T43" fmla="*/ 23 h 150"/>
                <a:gd name="T44" fmla="*/ 120 w 139"/>
                <a:gd name="T45" fmla="*/ 7 h 150"/>
                <a:gd name="T46" fmla="*/ 85 w 139"/>
                <a:gd name="T47" fmla="*/ 17 h 150"/>
                <a:gd name="T48" fmla="*/ 85 w 139"/>
                <a:gd name="T49" fmla="*/ 23 h 150"/>
                <a:gd name="T50" fmla="*/ 98 w 139"/>
                <a:gd name="T51" fmla="*/ 54 h 150"/>
                <a:gd name="T52" fmla="*/ 96 w 139"/>
                <a:gd name="T53" fmla="*/ 44 h 150"/>
                <a:gd name="T54" fmla="*/ 85 w 139"/>
                <a:gd name="T55" fmla="*/ 36 h 150"/>
                <a:gd name="T56" fmla="*/ 72 w 139"/>
                <a:gd name="T57" fmla="*/ 52 h 150"/>
                <a:gd name="T58" fmla="*/ 70 w 139"/>
                <a:gd name="T59" fmla="*/ 38 h 150"/>
                <a:gd name="T60" fmla="*/ 72 w 139"/>
                <a:gd name="T61" fmla="*/ 19 h 150"/>
                <a:gd name="T62" fmla="*/ 46 w 139"/>
                <a:gd name="T63" fmla="*/ 15 h 150"/>
                <a:gd name="T64" fmla="*/ 50 w 139"/>
                <a:gd name="T65" fmla="*/ 25 h 150"/>
                <a:gd name="T66" fmla="*/ 16 w 139"/>
                <a:gd name="T67" fmla="*/ 40 h 150"/>
                <a:gd name="T68" fmla="*/ 0 w 139"/>
                <a:gd name="T69" fmla="*/ 48 h 150"/>
                <a:gd name="T70" fmla="*/ 9 w 139"/>
                <a:gd name="T71" fmla="*/ 65 h 150"/>
                <a:gd name="T72" fmla="*/ 11 w 139"/>
                <a:gd name="T73" fmla="*/ 99 h 150"/>
                <a:gd name="T74" fmla="*/ 20 w 139"/>
                <a:gd name="T75" fmla="*/ 116 h 150"/>
                <a:gd name="T76" fmla="*/ 59 w 139"/>
                <a:gd name="T77" fmla="*/ 131 h 150"/>
                <a:gd name="T78" fmla="*/ 52 w 139"/>
                <a:gd name="T79" fmla="*/ 145 h 150"/>
                <a:gd name="T80" fmla="*/ 76 w 139"/>
                <a:gd name="T81" fmla="*/ 151 h 150"/>
                <a:gd name="T82" fmla="*/ 96 w 139"/>
                <a:gd name="T83" fmla="*/ 141 h 150"/>
                <a:gd name="T84" fmla="*/ 127 w 139"/>
                <a:gd name="T85" fmla="*/ 118 h 150"/>
                <a:gd name="T86" fmla="*/ 113 w 139"/>
                <a:gd name="T87" fmla="*/ 85 h 150"/>
                <a:gd name="T88" fmla="*/ 148 w 139"/>
                <a:gd name="T89" fmla="*/ 80 h 150"/>
                <a:gd name="T90" fmla="*/ 157 w 139"/>
                <a:gd name="T91" fmla="*/ 57 h 150"/>
                <a:gd name="T92" fmla="*/ 146 w 139"/>
                <a:gd name="T93" fmla="*/ 13 h 150"/>
                <a:gd name="T94" fmla="*/ 132 w 139"/>
                <a:gd name="T95" fmla="*/ 6 h 15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9"/>
                <a:gd name="T145" fmla="*/ 0 h 150"/>
                <a:gd name="T146" fmla="*/ 139 w 139"/>
                <a:gd name="T147" fmla="*/ 150 h 15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9" h="150">
                  <a:moveTo>
                    <a:pt x="106" y="7"/>
                  </a:moveTo>
                  <a:lnTo>
                    <a:pt x="114" y="13"/>
                  </a:lnTo>
                  <a:lnTo>
                    <a:pt x="117" y="13"/>
                  </a:lnTo>
                  <a:lnTo>
                    <a:pt x="121" y="17"/>
                  </a:lnTo>
                  <a:lnTo>
                    <a:pt x="121" y="44"/>
                  </a:lnTo>
                  <a:lnTo>
                    <a:pt x="125" y="55"/>
                  </a:lnTo>
                  <a:lnTo>
                    <a:pt x="127" y="55"/>
                  </a:lnTo>
                  <a:lnTo>
                    <a:pt x="131" y="61"/>
                  </a:lnTo>
                  <a:lnTo>
                    <a:pt x="131" y="63"/>
                  </a:lnTo>
                  <a:lnTo>
                    <a:pt x="127" y="71"/>
                  </a:lnTo>
                  <a:lnTo>
                    <a:pt x="121" y="71"/>
                  </a:lnTo>
                  <a:lnTo>
                    <a:pt x="112" y="65"/>
                  </a:lnTo>
                  <a:lnTo>
                    <a:pt x="108" y="65"/>
                  </a:lnTo>
                  <a:lnTo>
                    <a:pt x="104" y="67"/>
                  </a:lnTo>
                  <a:lnTo>
                    <a:pt x="104" y="69"/>
                  </a:lnTo>
                  <a:lnTo>
                    <a:pt x="102" y="69"/>
                  </a:lnTo>
                  <a:lnTo>
                    <a:pt x="92" y="82"/>
                  </a:lnTo>
                  <a:lnTo>
                    <a:pt x="92" y="84"/>
                  </a:lnTo>
                  <a:lnTo>
                    <a:pt x="96" y="100"/>
                  </a:lnTo>
                  <a:lnTo>
                    <a:pt x="96" y="102"/>
                  </a:lnTo>
                  <a:lnTo>
                    <a:pt x="104" y="113"/>
                  </a:lnTo>
                  <a:lnTo>
                    <a:pt x="98" y="117"/>
                  </a:lnTo>
                  <a:lnTo>
                    <a:pt x="89" y="117"/>
                  </a:lnTo>
                  <a:lnTo>
                    <a:pt x="89" y="119"/>
                  </a:lnTo>
                  <a:lnTo>
                    <a:pt x="79" y="128"/>
                  </a:lnTo>
                  <a:lnTo>
                    <a:pt x="77" y="128"/>
                  </a:lnTo>
                  <a:lnTo>
                    <a:pt x="77" y="136"/>
                  </a:lnTo>
                  <a:lnTo>
                    <a:pt x="75" y="140"/>
                  </a:lnTo>
                  <a:lnTo>
                    <a:pt x="67" y="142"/>
                  </a:lnTo>
                  <a:lnTo>
                    <a:pt x="64" y="138"/>
                  </a:lnTo>
                  <a:lnTo>
                    <a:pt x="56" y="138"/>
                  </a:lnTo>
                  <a:lnTo>
                    <a:pt x="60" y="132"/>
                  </a:lnTo>
                  <a:lnTo>
                    <a:pt x="62" y="132"/>
                  </a:lnTo>
                  <a:lnTo>
                    <a:pt x="62" y="128"/>
                  </a:lnTo>
                  <a:lnTo>
                    <a:pt x="56" y="119"/>
                  </a:lnTo>
                  <a:lnTo>
                    <a:pt x="54" y="119"/>
                  </a:lnTo>
                  <a:lnTo>
                    <a:pt x="54" y="117"/>
                  </a:lnTo>
                  <a:lnTo>
                    <a:pt x="44" y="117"/>
                  </a:lnTo>
                  <a:lnTo>
                    <a:pt x="35" y="111"/>
                  </a:lnTo>
                  <a:lnTo>
                    <a:pt x="21" y="107"/>
                  </a:lnTo>
                  <a:lnTo>
                    <a:pt x="18" y="100"/>
                  </a:lnTo>
                  <a:lnTo>
                    <a:pt x="23" y="92"/>
                  </a:lnTo>
                  <a:lnTo>
                    <a:pt x="23" y="88"/>
                  </a:lnTo>
                  <a:lnTo>
                    <a:pt x="18" y="80"/>
                  </a:lnTo>
                  <a:lnTo>
                    <a:pt x="18" y="65"/>
                  </a:lnTo>
                  <a:lnTo>
                    <a:pt x="14" y="59"/>
                  </a:lnTo>
                  <a:lnTo>
                    <a:pt x="12" y="59"/>
                  </a:lnTo>
                  <a:lnTo>
                    <a:pt x="12" y="57"/>
                  </a:lnTo>
                  <a:lnTo>
                    <a:pt x="10" y="57"/>
                  </a:lnTo>
                  <a:lnTo>
                    <a:pt x="6" y="59"/>
                  </a:lnTo>
                  <a:lnTo>
                    <a:pt x="8" y="52"/>
                  </a:lnTo>
                  <a:lnTo>
                    <a:pt x="14" y="48"/>
                  </a:lnTo>
                  <a:lnTo>
                    <a:pt x="27" y="50"/>
                  </a:lnTo>
                  <a:lnTo>
                    <a:pt x="31" y="52"/>
                  </a:lnTo>
                  <a:lnTo>
                    <a:pt x="35" y="52"/>
                  </a:lnTo>
                  <a:lnTo>
                    <a:pt x="35" y="50"/>
                  </a:lnTo>
                  <a:lnTo>
                    <a:pt x="50" y="34"/>
                  </a:lnTo>
                  <a:lnTo>
                    <a:pt x="52" y="34"/>
                  </a:lnTo>
                  <a:lnTo>
                    <a:pt x="52" y="21"/>
                  </a:lnTo>
                  <a:lnTo>
                    <a:pt x="50" y="21"/>
                  </a:lnTo>
                  <a:lnTo>
                    <a:pt x="44" y="17"/>
                  </a:lnTo>
                  <a:lnTo>
                    <a:pt x="48" y="21"/>
                  </a:lnTo>
                  <a:lnTo>
                    <a:pt x="60" y="25"/>
                  </a:lnTo>
                  <a:lnTo>
                    <a:pt x="62" y="27"/>
                  </a:lnTo>
                  <a:lnTo>
                    <a:pt x="54" y="34"/>
                  </a:lnTo>
                  <a:lnTo>
                    <a:pt x="54" y="48"/>
                  </a:lnTo>
                  <a:lnTo>
                    <a:pt x="58" y="55"/>
                  </a:lnTo>
                  <a:lnTo>
                    <a:pt x="62" y="61"/>
                  </a:lnTo>
                  <a:lnTo>
                    <a:pt x="64" y="63"/>
                  </a:lnTo>
                  <a:lnTo>
                    <a:pt x="67" y="63"/>
                  </a:lnTo>
                  <a:lnTo>
                    <a:pt x="69" y="61"/>
                  </a:lnTo>
                  <a:lnTo>
                    <a:pt x="69" y="59"/>
                  </a:lnTo>
                  <a:lnTo>
                    <a:pt x="71" y="52"/>
                  </a:lnTo>
                  <a:lnTo>
                    <a:pt x="71" y="48"/>
                  </a:lnTo>
                  <a:lnTo>
                    <a:pt x="75" y="46"/>
                  </a:lnTo>
                  <a:lnTo>
                    <a:pt x="77" y="48"/>
                  </a:lnTo>
                  <a:lnTo>
                    <a:pt x="77" y="54"/>
                  </a:lnTo>
                  <a:lnTo>
                    <a:pt x="73" y="59"/>
                  </a:lnTo>
                  <a:lnTo>
                    <a:pt x="73" y="63"/>
                  </a:lnTo>
                  <a:lnTo>
                    <a:pt x="75" y="65"/>
                  </a:lnTo>
                  <a:lnTo>
                    <a:pt x="79" y="67"/>
                  </a:lnTo>
                  <a:lnTo>
                    <a:pt x="83" y="67"/>
                  </a:lnTo>
                  <a:lnTo>
                    <a:pt x="92" y="59"/>
                  </a:lnTo>
                  <a:lnTo>
                    <a:pt x="94" y="57"/>
                  </a:lnTo>
                  <a:lnTo>
                    <a:pt x="94" y="42"/>
                  </a:lnTo>
                  <a:lnTo>
                    <a:pt x="90" y="32"/>
                  </a:lnTo>
                  <a:lnTo>
                    <a:pt x="90" y="23"/>
                  </a:lnTo>
                  <a:lnTo>
                    <a:pt x="89" y="23"/>
                  </a:lnTo>
                  <a:lnTo>
                    <a:pt x="89" y="21"/>
                  </a:lnTo>
                  <a:lnTo>
                    <a:pt x="85" y="19"/>
                  </a:lnTo>
                  <a:lnTo>
                    <a:pt x="92" y="13"/>
                  </a:lnTo>
                  <a:lnTo>
                    <a:pt x="106" y="7"/>
                  </a:lnTo>
                  <a:lnTo>
                    <a:pt x="104" y="0"/>
                  </a:lnTo>
                  <a:lnTo>
                    <a:pt x="89" y="6"/>
                  </a:lnTo>
                  <a:lnTo>
                    <a:pt x="75" y="15"/>
                  </a:lnTo>
                  <a:lnTo>
                    <a:pt x="75" y="17"/>
                  </a:lnTo>
                  <a:lnTo>
                    <a:pt x="73" y="17"/>
                  </a:lnTo>
                  <a:lnTo>
                    <a:pt x="73" y="21"/>
                  </a:lnTo>
                  <a:lnTo>
                    <a:pt x="75" y="21"/>
                  </a:lnTo>
                  <a:lnTo>
                    <a:pt x="75" y="23"/>
                  </a:lnTo>
                  <a:lnTo>
                    <a:pt x="83" y="27"/>
                  </a:lnTo>
                  <a:lnTo>
                    <a:pt x="83" y="34"/>
                  </a:lnTo>
                  <a:lnTo>
                    <a:pt x="87" y="44"/>
                  </a:lnTo>
                  <a:lnTo>
                    <a:pt x="87" y="54"/>
                  </a:lnTo>
                  <a:lnTo>
                    <a:pt x="81" y="59"/>
                  </a:lnTo>
                  <a:lnTo>
                    <a:pt x="79" y="61"/>
                  </a:lnTo>
                  <a:lnTo>
                    <a:pt x="85" y="55"/>
                  </a:lnTo>
                  <a:lnTo>
                    <a:pt x="85" y="44"/>
                  </a:lnTo>
                  <a:lnTo>
                    <a:pt x="81" y="38"/>
                  </a:lnTo>
                  <a:lnTo>
                    <a:pt x="79" y="38"/>
                  </a:lnTo>
                  <a:lnTo>
                    <a:pt x="79" y="36"/>
                  </a:lnTo>
                  <a:lnTo>
                    <a:pt x="75" y="36"/>
                  </a:lnTo>
                  <a:lnTo>
                    <a:pt x="66" y="42"/>
                  </a:lnTo>
                  <a:lnTo>
                    <a:pt x="66" y="44"/>
                  </a:lnTo>
                  <a:lnTo>
                    <a:pt x="64" y="44"/>
                  </a:lnTo>
                  <a:lnTo>
                    <a:pt x="64" y="52"/>
                  </a:lnTo>
                  <a:lnTo>
                    <a:pt x="64" y="50"/>
                  </a:lnTo>
                  <a:lnTo>
                    <a:pt x="66" y="52"/>
                  </a:lnTo>
                  <a:lnTo>
                    <a:pt x="62" y="46"/>
                  </a:lnTo>
                  <a:lnTo>
                    <a:pt x="62" y="38"/>
                  </a:lnTo>
                  <a:lnTo>
                    <a:pt x="69" y="29"/>
                  </a:lnTo>
                  <a:lnTo>
                    <a:pt x="69" y="25"/>
                  </a:lnTo>
                  <a:lnTo>
                    <a:pt x="66" y="19"/>
                  </a:lnTo>
                  <a:lnTo>
                    <a:pt x="64" y="19"/>
                  </a:lnTo>
                  <a:lnTo>
                    <a:pt x="64" y="17"/>
                  </a:lnTo>
                  <a:lnTo>
                    <a:pt x="50" y="13"/>
                  </a:lnTo>
                  <a:lnTo>
                    <a:pt x="41" y="13"/>
                  </a:lnTo>
                  <a:lnTo>
                    <a:pt x="41" y="15"/>
                  </a:lnTo>
                  <a:lnTo>
                    <a:pt x="39" y="15"/>
                  </a:lnTo>
                  <a:lnTo>
                    <a:pt x="39" y="19"/>
                  </a:lnTo>
                  <a:lnTo>
                    <a:pt x="41" y="19"/>
                  </a:lnTo>
                  <a:lnTo>
                    <a:pt x="44" y="25"/>
                  </a:lnTo>
                  <a:lnTo>
                    <a:pt x="44" y="31"/>
                  </a:lnTo>
                  <a:lnTo>
                    <a:pt x="31" y="44"/>
                  </a:lnTo>
                  <a:lnTo>
                    <a:pt x="27" y="42"/>
                  </a:lnTo>
                  <a:lnTo>
                    <a:pt x="14" y="40"/>
                  </a:lnTo>
                  <a:lnTo>
                    <a:pt x="12" y="40"/>
                  </a:lnTo>
                  <a:lnTo>
                    <a:pt x="2" y="46"/>
                  </a:lnTo>
                  <a:lnTo>
                    <a:pt x="2" y="48"/>
                  </a:lnTo>
                  <a:lnTo>
                    <a:pt x="0" y="48"/>
                  </a:lnTo>
                  <a:lnTo>
                    <a:pt x="0" y="63"/>
                  </a:lnTo>
                  <a:lnTo>
                    <a:pt x="2" y="63"/>
                  </a:lnTo>
                  <a:lnTo>
                    <a:pt x="2" y="65"/>
                  </a:lnTo>
                  <a:lnTo>
                    <a:pt x="8" y="65"/>
                  </a:lnTo>
                  <a:lnTo>
                    <a:pt x="10" y="69"/>
                  </a:lnTo>
                  <a:lnTo>
                    <a:pt x="10" y="84"/>
                  </a:lnTo>
                  <a:lnTo>
                    <a:pt x="16" y="90"/>
                  </a:lnTo>
                  <a:lnTo>
                    <a:pt x="10" y="98"/>
                  </a:lnTo>
                  <a:lnTo>
                    <a:pt x="10" y="102"/>
                  </a:lnTo>
                  <a:lnTo>
                    <a:pt x="16" y="113"/>
                  </a:lnTo>
                  <a:lnTo>
                    <a:pt x="18" y="113"/>
                  </a:lnTo>
                  <a:lnTo>
                    <a:pt x="18" y="115"/>
                  </a:lnTo>
                  <a:lnTo>
                    <a:pt x="31" y="119"/>
                  </a:lnTo>
                  <a:lnTo>
                    <a:pt x="41" y="125"/>
                  </a:lnTo>
                  <a:lnTo>
                    <a:pt x="50" y="125"/>
                  </a:lnTo>
                  <a:lnTo>
                    <a:pt x="52" y="130"/>
                  </a:lnTo>
                  <a:lnTo>
                    <a:pt x="46" y="138"/>
                  </a:lnTo>
                  <a:lnTo>
                    <a:pt x="44" y="138"/>
                  </a:lnTo>
                  <a:lnTo>
                    <a:pt x="44" y="142"/>
                  </a:lnTo>
                  <a:lnTo>
                    <a:pt x="46" y="144"/>
                  </a:lnTo>
                  <a:lnTo>
                    <a:pt x="48" y="144"/>
                  </a:lnTo>
                  <a:lnTo>
                    <a:pt x="60" y="146"/>
                  </a:lnTo>
                  <a:lnTo>
                    <a:pt x="66" y="150"/>
                  </a:lnTo>
                  <a:lnTo>
                    <a:pt x="67" y="150"/>
                  </a:lnTo>
                  <a:lnTo>
                    <a:pt x="77" y="148"/>
                  </a:lnTo>
                  <a:lnTo>
                    <a:pt x="79" y="148"/>
                  </a:lnTo>
                  <a:lnTo>
                    <a:pt x="81" y="146"/>
                  </a:lnTo>
                  <a:lnTo>
                    <a:pt x="85" y="140"/>
                  </a:lnTo>
                  <a:lnTo>
                    <a:pt x="85" y="132"/>
                  </a:lnTo>
                  <a:lnTo>
                    <a:pt x="92" y="125"/>
                  </a:lnTo>
                  <a:lnTo>
                    <a:pt x="102" y="125"/>
                  </a:lnTo>
                  <a:lnTo>
                    <a:pt x="112" y="117"/>
                  </a:lnTo>
                  <a:lnTo>
                    <a:pt x="114" y="115"/>
                  </a:lnTo>
                  <a:lnTo>
                    <a:pt x="114" y="111"/>
                  </a:lnTo>
                  <a:lnTo>
                    <a:pt x="104" y="98"/>
                  </a:lnTo>
                  <a:lnTo>
                    <a:pt x="100" y="84"/>
                  </a:lnTo>
                  <a:lnTo>
                    <a:pt x="108" y="73"/>
                  </a:lnTo>
                  <a:lnTo>
                    <a:pt x="110" y="73"/>
                  </a:lnTo>
                  <a:lnTo>
                    <a:pt x="117" y="79"/>
                  </a:lnTo>
                  <a:lnTo>
                    <a:pt x="131" y="79"/>
                  </a:lnTo>
                  <a:lnTo>
                    <a:pt x="131" y="77"/>
                  </a:lnTo>
                  <a:lnTo>
                    <a:pt x="133" y="77"/>
                  </a:lnTo>
                  <a:lnTo>
                    <a:pt x="139" y="67"/>
                  </a:lnTo>
                  <a:lnTo>
                    <a:pt x="139" y="57"/>
                  </a:lnTo>
                  <a:lnTo>
                    <a:pt x="137" y="57"/>
                  </a:lnTo>
                  <a:lnTo>
                    <a:pt x="133" y="52"/>
                  </a:lnTo>
                  <a:lnTo>
                    <a:pt x="129" y="42"/>
                  </a:lnTo>
                  <a:lnTo>
                    <a:pt x="129" y="13"/>
                  </a:lnTo>
                  <a:lnTo>
                    <a:pt x="127" y="13"/>
                  </a:lnTo>
                  <a:lnTo>
                    <a:pt x="121" y="7"/>
                  </a:lnTo>
                  <a:lnTo>
                    <a:pt x="121" y="6"/>
                  </a:lnTo>
                  <a:lnTo>
                    <a:pt x="117" y="6"/>
                  </a:lnTo>
                  <a:lnTo>
                    <a:pt x="108" y="0"/>
                  </a:lnTo>
                  <a:lnTo>
                    <a:pt x="104" y="0"/>
                  </a:lnTo>
                  <a:lnTo>
                    <a:pt x="106" y="7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75" name="Freeform 163"/>
            <p:cNvSpPr>
              <a:spLocks/>
            </p:cNvSpPr>
            <p:nvPr/>
          </p:nvSpPr>
          <p:spPr bwMode="auto">
            <a:xfrm>
              <a:off x="4252" y="1437"/>
              <a:ext cx="60" cy="140"/>
            </a:xfrm>
            <a:custGeom>
              <a:avLst/>
              <a:gdLst>
                <a:gd name="T0" fmla="*/ 59 w 53"/>
                <a:gd name="T1" fmla="*/ 0 h 140"/>
                <a:gd name="T2" fmla="*/ 60 w 53"/>
                <a:gd name="T3" fmla="*/ 2 h 140"/>
                <a:gd name="T4" fmla="*/ 60 w 53"/>
                <a:gd name="T5" fmla="*/ 14 h 140"/>
                <a:gd name="T6" fmla="*/ 59 w 53"/>
                <a:gd name="T7" fmla="*/ 27 h 140"/>
                <a:gd name="T8" fmla="*/ 54 w 53"/>
                <a:gd name="T9" fmla="*/ 35 h 140"/>
                <a:gd name="T10" fmla="*/ 38 w 53"/>
                <a:gd name="T11" fmla="*/ 64 h 140"/>
                <a:gd name="T12" fmla="*/ 33 w 53"/>
                <a:gd name="T13" fmla="*/ 85 h 140"/>
                <a:gd name="T14" fmla="*/ 10 w 53"/>
                <a:gd name="T15" fmla="*/ 138 h 140"/>
                <a:gd name="T16" fmla="*/ 6 w 53"/>
                <a:gd name="T17" fmla="*/ 140 h 140"/>
                <a:gd name="T18" fmla="*/ 5 w 53"/>
                <a:gd name="T19" fmla="*/ 135 h 140"/>
                <a:gd name="T20" fmla="*/ 5 w 53"/>
                <a:gd name="T21" fmla="*/ 127 h 140"/>
                <a:gd name="T22" fmla="*/ 0 w 53"/>
                <a:gd name="T23" fmla="*/ 114 h 140"/>
                <a:gd name="T24" fmla="*/ 0 w 53"/>
                <a:gd name="T25" fmla="*/ 108 h 140"/>
                <a:gd name="T26" fmla="*/ 6 w 53"/>
                <a:gd name="T27" fmla="*/ 98 h 140"/>
                <a:gd name="T28" fmla="*/ 17 w 53"/>
                <a:gd name="T29" fmla="*/ 67 h 140"/>
                <a:gd name="T30" fmla="*/ 22 w 53"/>
                <a:gd name="T31" fmla="*/ 62 h 140"/>
                <a:gd name="T32" fmla="*/ 28 w 53"/>
                <a:gd name="T33" fmla="*/ 54 h 140"/>
                <a:gd name="T34" fmla="*/ 36 w 53"/>
                <a:gd name="T35" fmla="*/ 44 h 140"/>
                <a:gd name="T36" fmla="*/ 54 w 53"/>
                <a:gd name="T37" fmla="*/ 6 h 140"/>
                <a:gd name="T38" fmla="*/ 59 w 53"/>
                <a:gd name="T39" fmla="*/ 0 h 14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3"/>
                <a:gd name="T61" fmla="*/ 0 h 140"/>
                <a:gd name="T62" fmla="*/ 53 w 53"/>
                <a:gd name="T63" fmla="*/ 140 h 14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3" h="140">
                  <a:moveTo>
                    <a:pt x="52" y="0"/>
                  </a:moveTo>
                  <a:lnTo>
                    <a:pt x="53" y="2"/>
                  </a:lnTo>
                  <a:lnTo>
                    <a:pt x="53" y="14"/>
                  </a:lnTo>
                  <a:lnTo>
                    <a:pt x="52" y="27"/>
                  </a:lnTo>
                  <a:lnTo>
                    <a:pt x="48" y="35"/>
                  </a:lnTo>
                  <a:lnTo>
                    <a:pt x="34" y="64"/>
                  </a:lnTo>
                  <a:lnTo>
                    <a:pt x="29" y="85"/>
                  </a:lnTo>
                  <a:lnTo>
                    <a:pt x="9" y="138"/>
                  </a:lnTo>
                  <a:lnTo>
                    <a:pt x="5" y="140"/>
                  </a:lnTo>
                  <a:lnTo>
                    <a:pt x="4" y="135"/>
                  </a:lnTo>
                  <a:lnTo>
                    <a:pt x="4" y="127"/>
                  </a:lnTo>
                  <a:lnTo>
                    <a:pt x="0" y="114"/>
                  </a:lnTo>
                  <a:lnTo>
                    <a:pt x="0" y="108"/>
                  </a:lnTo>
                  <a:lnTo>
                    <a:pt x="5" y="98"/>
                  </a:lnTo>
                  <a:lnTo>
                    <a:pt x="15" y="67"/>
                  </a:lnTo>
                  <a:lnTo>
                    <a:pt x="19" y="62"/>
                  </a:lnTo>
                  <a:lnTo>
                    <a:pt x="25" y="54"/>
                  </a:lnTo>
                  <a:lnTo>
                    <a:pt x="32" y="44"/>
                  </a:lnTo>
                  <a:lnTo>
                    <a:pt x="48" y="6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76" name="Freeform 164"/>
            <p:cNvSpPr>
              <a:spLocks/>
            </p:cNvSpPr>
            <p:nvPr/>
          </p:nvSpPr>
          <p:spPr bwMode="auto">
            <a:xfrm>
              <a:off x="4393" y="1359"/>
              <a:ext cx="71" cy="130"/>
            </a:xfrm>
            <a:custGeom>
              <a:avLst/>
              <a:gdLst>
                <a:gd name="T0" fmla="*/ 57 w 63"/>
                <a:gd name="T1" fmla="*/ 3 h 130"/>
                <a:gd name="T2" fmla="*/ 64 w 63"/>
                <a:gd name="T3" fmla="*/ 0 h 130"/>
                <a:gd name="T4" fmla="*/ 69 w 63"/>
                <a:gd name="T5" fmla="*/ 0 h 130"/>
                <a:gd name="T6" fmla="*/ 71 w 63"/>
                <a:gd name="T7" fmla="*/ 5 h 130"/>
                <a:gd name="T8" fmla="*/ 71 w 63"/>
                <a:gd name="T9" fmla="*/ 15 h 130"/>
                <a:gd name="T10" fmla="*/ 57 w 63"/>
                <a:gd name="T11" fmla="*/ 24 h 130"/>
                <a:gd name="T12" fmla="*/ 54 w 63"/>
                <a:gd name="T13" fmla="*/ 34 h 130"/>
                <a:gd name="T14" fmla="*/ 50 w 63"/>
                <a:gd name="T15" fmla="*/ 46 h 130"/>
                <a:gd name="T16" fmla="*/ 50 w 63"/>
                <a:gd name="T17" fmla="*/ 49 h 130"/>
                <a:gd name="T18" fmla="*/ 60 w 63"/>
                <a:gd name="T19" fmla="*/ 61 h 130"/>
                <a:gd name="T20" fmla="*/ 60 w 63"/>
                <a:gd name="T21" fmla="*/ 69 h 130"/>
                <a:gd name="T22" fmla="*/ 54 w 63"/>
                <a:gd name="T23" fmla="*/ 78 h 130"/>
                <a:gd name="T24" fmla="*/ 43 w 63"/>
                <a:gd name="T25" fmla="*/ 94 h 130"/>
                <a:gd name="T26" fmla="*/ 27 w 63"/>
                <a:gd name="T27" fmla="*/ 101 h 130"/>
                <a:gd name="T28" fmla="*/ 17 w 63"/>
                <a:gd name="T29" fmla="*/ 119 h 130"/>
                <a:gd name="T30" fmla="*/ 6 w 63"/>
                <a:gd name="T31" fmla="*/ 130 h 130"/>
                <a:gd name="T32" fmla="*/ 3 w 63"/>
                <a:gd name="T33" fmla="*/ 128 h 130"/>
                <a:gd name="T34" fmla="*/ 3 w 63"/>
                <a:gd name="T35" fmla="*/ 115 h 130"/>
                <a:gd name="T36" fmla="*/ 0 w 63"/>
                <a:gd name="T37" fmla="*/ 103 h 130"/>
                <a:gd name="T38" fmla="*/ 0 w 63"/>
                <a:gd name="T39" fmla="*/ 88 h 130"/>
                <a:gd name="T40" fmla="*/ 3 w 63"/>
                <a:gd name="T41" fmla="*/ 80 h 130"/>
                <a:gd name="T42" fmla="*/ 0 w 63"/>
                <a:gd name="T43" fmla="*/ 63 h 130"/>
                <a:gd name="T44" fmla="*/ 3 w 63"/>
                <a:gd name="T45" fmla="*/ 55 h 130"/>
                <a:gd name="T46" fmla="*/ 17 w 63"/>
                <a:gd name="T47" fmla="*/ 36 h 130"/>
                <a:gd name="T48" fmla="*/ 21 w 63"/>
                <a:gd name="T49" fmla="*/ 34 h 130"/>
                <a:gd name="T50" fmla="*/ 21 w 63"/>
                <a:gd name="T51" fmla="*/ 26 h 130"/>
                <a:gd name="T52" fmla="*/ 32 w 63"/>
                <a:gd name="T53" fmla="*/ 15 h 130"/>
                <a:gd name="T54" fmla="*/ 43 w 63"/>
                <a:gd name="T55" fmla="*/ 5 h 130"/>
                <a:gd name="T56" fmla="*/ 57 w 63"/>
                <a:gd name="T57" fmla="*/ 3 h 1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3"/>
                <a:gd name="T88" fmla="*/ 0 h 130"/>
                <a:gd name="T89" fmla="*/ 63 w 63"/>
                <a:gd name="T90" fmla="*/ 130 h 1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3" h="130">
                  <a:moveTo>
                    <a:pt x="51" y="3"/>
                  </a:moveTo>
                  <a:lnTo>
                    <a:pt x="57" y="0"/>
                  </a:lnTo>
                  <a:lnTo>
                    <a:pt x="61" y="0"/>
                  </a:lnTo>
                  <a:lnTo>
                    <a:pt x="63" y="5"/>
                  </a:lnTo>
                  <a:lnTo>
                    <a:pt x="63" y="15"/>
                  </a:lnTo>
                  <a:lnTo>
                    <a:pt x="51" y="24"/>
                  </a:lnTo>
                  <a:lnTo>
                    <a:pt x="48" y="34"/>
                  </a:lnTo>
                  <a:lnTo>
                    <a:pt x="44" y="46"/>
                  </a:lnTo>
                  <a:lnTo>
                    <a:pt x="44" y="49"/>
                  </a:lnTo>
                  <a:lnTo>
                    <a:pt x="53" y="61"/>
                  </a:lnTo>
                  <a:lnTo>
                    <a:pt x="53" y="69"/>
                  </a:lnTo>
                  <a:lnTo>
                    <a:pt x="48" y="78"/>
                  </a:lnTo>
                  <a:lnTo>
                    <a:pt x="38" y="94"/>
                  </a:lnTo>
                  <a:lnTo>
                    <a:pt x="24" y="101"/>
                  </a:lnTo>
                  <a:lnTo>
                    <a:pt x="15" y="119"/>
                  </a:lnTo>
                  <a:lnTo>
                    <a:pt x="5" y="130"/>
                  </a:lnTo>
                  <a:lnTo>
                    <a:pt x="3" y="128"/>
                  </a:lnTo>
                  <a:lnTo>
                    <a:pt x="3" y="115"/>
                  </a:lnTo>
                  <a:lnTo>
                    <a:pt x="0" y="103"/>
                  </a:lnTo>
                  <a:lnTo>
                    <a:pt x="0" y="88"/>
                  </a:lnTo>
                  <a:lnTo>
                    <a:pt x="3" y="80"/>
                  </a:lnTo>
                  <a:lnTo>
                    <a:pt x="0" y="63"/>
                  </a:lnTo>
                  <a:lnTo>
                    <a:pt x="3" y="55"/>
                  </a:lnTo>
                  <a:lnTo>
                    <a:pt x="15" y="36"/>
                  </a:lnTo>
                  <a:lnTo>
                    <a:pt x="19" y="34"/>
                  </a:lnTo>
                  <a:lnTo>
                    <a:pt x="19" y="26"/>
                  </a:lnTo>
                  <a:lnTo>
                    <a:pt x="28" y="15"/>
                  </a:lnTo>
                  <a:lnTo>
                    <a:pt x="38" y="5"/>
                  </a:lnTo>
                  <a:lnTo>
                    <a:pt x="51" y="3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77" name="Freeform 165"/>
            <p:cNvSpPr>
              <a:spLocks/>
            </p:cNvSpPr>
            <p:nvPr/>
          </p:nvSpPr>
          <p:spPr bwMode="auto">
            <a:xfrm>
              <a:off x="4388" y="1355"/>
              <a:ext cx="80" cy="138"/>
            </a:xfrm>
            <a:custGeom>
              <a:avLst/>
              <a:gdLst>
                <a:gd name="T0" fmla="*/ 64 w 71"/>
                <a:gd name="T1" fmla="*/ 11 h 138"/>
                <a:gd name="T2" fmla="*/ 71 w 71"/>
                <a:gd name="T3" fmla="*/ 5 h 138"/>
                <a:gd name="T4" fmla="*/ 60 w 71"/>
                <a:gd name="T5" fmla="*/ 25 h 138"/>
                <a:gd name="T6" fmla="*/ 54 w 71"/>
                <a:gd name="T7" fmla="*/ 36 h 138"/>
                <a:gd name="T8" fmla="*/ 50 w 71"/>
                <a:gd name="T9" fmla="*/ 55 h 138"/>
                <a:gd name="T10" fmla="*/ 60 w 71"/>
                <a:gd name="T11" fmla="*/ 71 h 138"/>
                <a:gd name="T12" fmla="*/ 45 w 71"/>
                <a:gd name="T13" fmla="*/ 96 h 138"/>
                <a:gd name="T14" fmla="*/ 30 w 71"/>
                <a:gd name="T15" fmla="*/ 103 h 138"/>
                <a:gd name="T16" fmla="*/ 17 w 71"/>
                <a:gd name="T17" fmla="*/ 121 h 138"/>
                <a:gd name="T18" fmla="*/ 12 w 71"/>
                <a:gd name="T19" fmla="*/ 130 h 138"/>
                <a:gd name="T20" fmla="*/ 8 w 71"/>
                <a:gd name="T21" fmla="*/ 107 h 138"/>
                <a:gd name="T22" fmla="*/ 12 w 71"/>
                <a:gd name="T23" fmla="*/ 86 h 138"/>
                <a:gd name="T24" fmla="*/ 8 w 71"/>
                <a:gd name="T25" fmla="*/ 67 h 138"/>
                <a:gd name="T26" fmla="*/ 24 w 71"/>
                <a:gd name="T27" fmla="*/ 42 h 138"/>
                <a:gd name="T28" fmla="*/ 30 w 71"/>
                <a:gd name="T29" fmla="*/ 40 h 138"/>
                <a:gd name="T30" fmla="*/ 41 w 71"/>
                <a:gd name="T31" fmla="*/ 21 h 138"/>
                <a:gd name="T32" fmla="*/ 62 w 71"/>
                <a:gd name="T33" fmla="*/ 11 h 138"/>
                <a:gd name="T34" fmla="*/ 47 w 71"/>
                <a:gd name="T35" fmla="*/ 5 h 138"/>
                <a:gd name="T36" fmla="*/ 45 w 71"/>
                <a:gd name="T37" fmla="*/ 7 h 138"/>
                <a:gd name="T38" fmla="*/ 21 w 71"/>
                <a:gd name="T39" fmla="*/ 28 h 138"/>
                <a:gd name="T40" fmla="*/ 24 w 71"/>
                <a:gd name="T41" fmla="*/ 36 h 138"/>
                <a:gd name="T42" fmla="*/ 19 w 71"/>
                <a:gd name="T43" fmla="*/ 38 h 138"/>
                <a:gd name="T44" fmla="*/ 5 w 71"/>
                <a:gd name="T45" fmla="*/ 57 h 138"/>
                <a:gd name="T46" fmla="*/ 0 w 71"/>
                <a:gd name="T47" fmla="*/ 67 h 138"/>
                <a:gd name="T48" fmla="*/ 0 w 71"/>
                <a:gd name="T49" fmla="*/ 90 h 138"/>
                <a:gd name="T50" fmla="*/ 5 w 71"/>
                <a:gd name="T51" fmla="*/ 119 h 138"/>
                <a:gd name="T52" fmla="*/ 6 w 71"/>
                <a:gd name="T53" fmla="*/ 134 h 138"/>
                <a:gd name="T54" fmla="*/ 8 w 71"/>
                <a:gd name="T55" fmla="*/ 138 h 138"/>
                <a:gd name="T56" fmla="*/ 15 w 71"/>
                <a:gd name="T57" fmla="*/ 136 h 138"/>
                <a:gd name="T58" fmla="*/ 34 w 71"/>
                <a:gd name="T59" fmla="*/ 107 h 138"/>
                <a:gd name="T60" fmla="*/ 50 w 71"/>
                <a:gd name="T61" fmla="*/ 100 h 138"/>
                <a:gd name="T62" fmla="*/ 62 w 71"/>
                <a:gd name="T63" fmla="*/ 84 h 138"/>
                <a:gd name="T64" fmla="*/ 69 w 71"/>
                <a:gd name="T65" fmla="*/ 63 h 138"/>
                <a:gd name="T66" fmla="*/ 59 w 71"/>
                <a:gd name="T67" fmla="*/ 50 h 138"/>
                <a:gd name="T68" fmla="*/ 78 w 71"/>
                <a:gd name="T69" fmla="*/ 23 h 138"/>
                <a:gd name="T70" fmla="*/ 80 w 71"/>
                <a:gd name="T71" fmla="*/ 21 h 138"/>
                <a:gd name="T72" fmla="*/ 78 w 71"/>
                <a:gd name="T73" fmla="*/ 2 h 138"/>
                <a:gd name="T74" fmla="*/ 75 w 71"/>
                <a:gd name="T75" fmla="*/ 0 h 138"/>
                <a:gd name="T76" fmla="*/ 60 w 71"/>
                <a:gd name="T77" fmla="*/ 4 h 13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71"/>
                <a:gd name="T118" fmla="*/ 0 h 138"/>
                <a:gd name="T119" fmla="*/ 71 w 71"/>
                <a:gd name="T120" fmla="*/ 138 h 138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71" h="138">
                  <a:moveTo>
                    <a:pt x="55" y="11"/>
                  </a:moveTo>
                  <a:lnTo>
                    <a:pt x="57" y="11"/>
                  </a:lnTo>
                  <a:lnTo>
                    <a:pt x="63" y="7"/>
                  </a:lnTo>
                  <a:lnTo>
                    <a:pt x="63" y="5"/>
                  </a:lnTo>
                  <a:lnTo>
                    <a:pt x="63" y="17"/>
                  </a:lnTo>
                  <a:lnTo>
                    <a:pt x="53" y="25"/>
                  </a:lnTo>
                  <a:lnTo>
                    <a:pt x="52" y="27"/>
                  </a:lnTo>
                  <a:lnTo>
                    <a:pt x="48" y="36"/>
                  </a:lnTo>
                  <a:lnTo>
                    <a:pt x="44" y="48"/>
                  </a:lnTo>
                  <a:lnTo>
                    <a:pt x="44" y="55"/>
                  </a:lnTo>
                  <a:lnTo>
                    <a:pt x="53" y="67"/>
                  </a:lnTo>
                  <a:lnTo>
                    <a:pt x="53" y="71"/>
                  </a:lnTo>
                  <a:lnTo>
                    <a:pt x="48" y="80"/>
                  </a:lnTo>
                  <a:lnTo>
                    <a:pt x="40" y="96"/>
                  </a:lnTo>
                  <a:lnTo>
                    <a:pt x="27" y="101"/>
                  </a:lnTo>
                  <a:lnTo>
                    <a:pt x="27" y="103"/>
                  </a:lnTo>
                  <a:lnTo>
                    <a:pt x="25" y="103"/>
                  </a:lnTo>
                  <a:lnTo>
                    <a:pt x="15" y="121"/>
                  </a:lnTo>
                  <a:lnTo>
                    <a:pt x="9" y="132"/>
                  </a:lnTo>
                  <a:lnTo>
                    <a:pt x="11" y="130"/>
                  </a:lnTo>
                  <a:lnTo>
                    <a:pt x="11" y="117"/>
                  </a:lnTo>
                  <a:lnTo>
                    <a:pt x="7" y="107"/>
                  </a:lnTo>
                  <a:lnTo>
                    <a:pt x="7" y="92"/>
                  </a:lnTo>
                  <a:lnTo>
                    <a:pt x="11" y="86"/>
                  </a:lnTo>
                  <a:lnTo>
                    <a:pt x="11" y="84"/>
                  </a:lnTo>
                  <a:lnTo>
                    <a:pt x="7" y="67"/>
                  </a:lnTo>
                  <a:lnTo>
                    <a:pt x="11" y="61"/>
                  </a:lnTo>
                  <a:lnTo>
                    <a:pt x="21" y="42"/>
                  </a:lnTo>
                  <a:lnTo>
                    <a:pt x="25" y="42"/>
                  </a:lnTo>
                  <a:lnTo>
                    <a:pt x="27" y="40"/>
                  </a:lnTo>
                  <a:lnTo>
                    <a:pt x="27" y="32"/>
                  </a:lnTo>
                  <a:lnTo>
                    <a:pt x="36" y="21"/>
                  </a:lnTo>
                  <a:lnTo>
                    <a:pt x="44" y="13"/>
                  </a:lnTo>
                  <a:lnTo>
                    <a:pt x="55" y="11"/>
                  </a:lnTo>
                  <a:lnTo>
                    <a:pt x="53" y="4"/>
                  </a:lnTo>
                  <a:lnTo>
                    <a:pt x="42" y="5"/>
                  </a:lnTo>
                  <a:lnTo>
                    <a:pt x="40" y="5"/>
                  </a:lnTo>
                  <a:lnTo>
                    <a:pt x="40" y="7"/>
                  </a:lnTo>
                  <a:lnTo>
                    <a:pt x="30" y="17"/>
                  </a:lnTo>
                  <a:lnTo>
                    <a:pt x="19" y="28"/>
                  </a:lnTo>
                  <a:lnTo>
                    <a:pt x="19" y="30"/>
                  </a:lnTo>
                  <a:lnTo>
                    <a:pt x="21" y="36"/>
                  </a:lnTo>
                  <a:lnTo>
                    <a:pt x="17" y="36"/>
                  </a:lnTo>
                  <a:lnTo>
                    <a:pt x="17" y="38"/>
                  </a:lnTo>
                  <a:lnTo>
                    <a:pt x="15" y="38"/>
                  </a:lnTo>
                  <a:lnTo>
                    <a:pt x="4" y="57"/>
                  </a:lnTo>
                  <a:lnTo>
                    <a:pt x="0" y="65"/>
                  </a:lnTo>
                  <a:lnTo>
                    <a:pt x="0" y="67"/>
                  </a:lnTo>
                  <a:lnTo>
                    <a:pt x="4" y="84"/>
                  </a:lnTo>
                  <a:lnTo>
                    <a:pt x="0" y="90"/>
                  </a:lnTo>
                  <a:lnTo>
                    <a:pt x="0" y="109"/>
                  </a:lnTo>
                  <a:lnTo>
                    <a:pt x="4" y="119"/>
                  </a:lnTo>
                  <a:lnTo>
                    <a:pt x="4" y="134"/>
                  </a:lnTo>
                  <a:lnTo>
                    <a:pt x="5" y="134"/>
                  </a:lnTo>
                  <a:lnTo>
                    <a:pt x="7" y="136"/>
                  </a:lnTo>
                  <a:lnTo>
                    <a:pt x="7" y="138"/>
                  </a:lnTo>
                  <a:lnTo>
                    <a:pt x="11" y="138"/>
                  </a:lnTo>
                  <a:lnTo>
                    <a:pt x="13" y="136"/>
                  </a:lnTo>
                  <a:lnTo>
                    <a:pt x="23" y="124"/>
                  </a:lnTo>
                  <a:lnTo>
                    <a:pt x="30" y="107"/>
                  </a:lnTo>
                  <a:lnTo>
                    <a:pt x="44" y="101"/>
                  </a:lnTo>
                  <a:lnTo>
                    <a:pt x="44" y="100"/>
                  </a:lnTo>
                  <a:lnTo>
                    <a:pt x="46" y="100"/>
                  </a:lnTo>
                  <a:lnTo>
                    <a:pt x="55" y="84"/>
                  </a:lnTo>
                  <a:lnTo>
                    <a:pt x="61" y="75"/>
                  </a:lnTo>
                  <a:lnTo>
                    <a:pt x="61" y="63"/>
                  </a:lnTo>
                  <a:lnTo>
                    <a:pt x="52" y="52"/>
                  </a:lnTo>
                  <a:lnTo>
                    <a:pt x="52" y="50"/>
                  </a:lnTo>
                  <a:lnTo>
                    <a:pt x="59" y="30"/>
                  </a:lnTo>
                  <a:lnTo>
                    <a:pt x="69" y="23"/>
                  </a:lnTo>
                  <a:lnTo>
                    <a:pt x="69" y="21"/>
                  </a:lnTo>
                  <a:lnTo>
                    <a:pt x="71" y="21"/>
                  </a:lnTo>
                  <a:lnTo>
                    <a:pt x="71" y="7"/>
                  </a:lnTo>
                  <a:lnTo>
                    <a:pt x="69" y="2"/>
                  </a:lnTo>
                  <a:lnTo>
                    <a:pt x="67" y="2"/>
                  </a:lnTo>
                  <a:lnTo>
                    <a:pt x="67" y="0"/>
                  </a:lnTo>
                  <a:lnTo>
                    <a:pt x="59" y="0"/>
                  </a:lnTo>
                  <a:lnTo>
                    <a:pt x="53" y="4"/>
                  </a:lnTo>
                  <a:lnTo>
                    <a:pt x="55" y="11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78" name="Freeform 166"/>
            <p:cNvSpPr>
              <a:spLocks/>
            </p:cNvSpPr>
            <p:nvPr/>
          </p:nvSpPr>
          <p:spPr bwMode="auto">
            <a:xfrm>
              <a:off x="1230" y="2882"/>
              <a:ext cx="519" cy="644"/>
            </a:xfrm>
            <a:custGeom>
              <a:avLst/>
              <a:gdLst>
                <a:gd name="T0" fmla="*/ 307 w 461"/>
                <a:gd name="T1" fmla="*/ 0 h 643"/>
                <a:gd name="T2" fmla="*/ 340 w 461"/>
                <a:gd name="T3" fmla="*/ 29 h 643"/>
                <a:gd name="T4" fmla="*/ 383 w 461"/>
                <a:gd name="T5" fmla="*/ 54 h 643"/>
                <a:gd name="T6" fmla="*/ 455 w 461"/>
                <a:gd name="T7" fmla="*/ 71 h 643"/>
                <a:gd name="T8" fmla="*/ 498 w 461"/>
                <a:gd name="T9" fmla="*/ 106 h 643"/>
                <a:gd name="T10" fmla="*/ 519 w 461"/>
                <a:gd name="T11" fmla="*/ 146 h 643"/>
                <a:gd name="T12" fmla="*/ 455 w 461"/>
                <a:gd name="T13" fmla="*/ 169 h 643"/>
                <a:gd name="T14" fmla="*/ 427 w 461"/>
                <a:gd name="T15" fmla="*/ 209 h 643"/>
                <a:gd name="T16" fmla="*/ 406 w 461"/>
                <a:gd name="T17" fmla="*/ 271 h 643"/>
                <a:gd name="T18" fmla="*/ 373 w 461"/>
                <a:gd name="T19" fmla="*/ 328 h 643"/>
                <a:gd name="T20" fmla="*/ 298 w 461"/>
                <a:gd name="T21" fmla="*/ 341 h 643"/>
                <a:gd name="T22" fmla="*/ 303 w 461"/>
                <a:gd name="T23" fmla="*/ 408 h 643"/>
                <a:gd name="T24" fmla="*/ 303 w 461"/>
                <a:gd name="T25" fmla="*/ 447 h 643"/>
                <a:gd name="T26" fmla="*/ 281 w 461"/>
                <a:gd name="T27" fmla="*/ 535 h 643"/>
                <a:gd name="T28" fmla="*/ 249 w 461"/>
                <a:gd name="T29" fmla="*/ 554 h 643"/>
                <a:gd name="T30" fmla="*/ 185 w 461"/>
                <a:gd name="T31" fmla="*/ 641 h 643"/>
                <a:gd name="T32" fmla="*/ 91 w 461"/>
                <a:gd name="T33" fmla="*/ 616 h 643"/>
                <a:gd name="T34" fmla="*/ 26 w 461"/>
                <a:gd name="T35" fmla="*/ 598 h 643"/>
                <a:gd name="T36" fmla="*/ 54 w 461"/>
                <a:gd name="T37" fmla="*/ 545 h 643"/>
                <a:gd name="T38" fmla="*/ 65 w 461"/>
                <a:gd name="T39" fmla="*/ 475 h 643"/>
                <a:gd name="T40" fmla="*/ 93 w 461"/>
                <a:gd name="T41" fmla="*/ 433 h 643"/>
                <a:gd name="T42" fmla="*/ 113 w 461"/>
                <a:gd name="T43" fmla="*/ 433 h 643"/>
                <a:gd name="T44" fmla="*/ 61 w 461"/>
                <a:gd name="T45" fmla="*/ 424 h 643"/>
                <a:gd name="T46" fmla="*/ 93 w 461"/>
                <a:gd name="T47" fmla="*/ 385 h 643"/>
                <a:gd name="T48" fmla="*/ 105 w 461"/>
                <a:gd name="T49" fmla="*/ 362 h 643"/>
                <a:gd name="T50" fmla="*/ 48 w 461"/>
                <a:gd name="T51" fmla="*/ 385 h 643"/>
                <a:gd name="T52" fmla="*/ 77 w 461"/>
                <a:gd name="T53" fmla="*/ 335 h 643"/>
                <a:gd name="T54" fmla="*/ 102 w 461"/>
                <a:gd name="T55" fmla="*/ 298 h 643"/>
                <a:gd name="T56" fmla="*/ 173 w 461"/>
                <a:gd name="T57" fmla="*/ 236 h 643"/>
                <a:gd name="T58" fmla="*/ 216 w 461"/>
                <a:gd name="T59" fmla="*/ 181 h 643"/>
                <a:gd name="T60" fmla="*/ 260 w 461"/>
                <a:gd name="T61" fmla="*/ 119 h 643"/>
                <a:gd name="T62" fmla="*/ 275 w 461"/>
                <a:gd name="T63" fmla="*/ 39 h 64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61"/>
                <a:gd name="T97" fmla="*/ 0 h 643"/>
                <a:gd name="T98" fmla="*/ 461 w 461"/>
                <a:gd name="T99" fmla="*/ 643 h 64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61" h="643">
                  <a:moveTo>
                    <a:pt x="254" y="8"/>
                  </a:moveTo>
                  <a:lnTo>
                    <a:pt x="273" y="0"/>
                  </a:lnTo>
                  <a:lnTo>
                    <a:pt x="317" y="8"/>
                  </a:lnTo>
                  <a:lnTo>
                    <a:pt x="302" y="29"/>
                  </a:lnTo>
                  <a:lnTo>
                    <a:pt x="302" y="42"/>
                  </a:lnTo>
                  <a:lnTo>
                    <a:pt x="340" y="54"/>
                  </a:lnTo>
                  <a:lnTo>
                    <a:pt x="379" y="81"/>
                  </a:lnTo>
                  <a:lnTo>
                    <a:pt x="404" y="71"/>
                  </a:lnTo>
                  <a:lnTo>
                    <a:pt x="448" y="94"/>
                  </a:lnTo>
                  <a:lnTo>
                    <a:pt x="442" y="106"/>
                  </a:lnTo>
                  <a:lnTo>
                    <a:pt x="448" y="129"/>
                  </a:lnTo>
                  <a:lnTo>
                    <a:pt x="461" y="146"/>
                  </a:lnTo>
                  <a:lnTo>
                    <a:pt x="448" y="154"/>
                  </a:lnTo>
                  <a:lnTo>
                    <a:pt x="404" y="169"/>
                  </a:lnTo>
                  <a:lnTo>
                    <a:pt x="381" y="183"/>
                  </a:lnTo>
                  <a:lnTo>
                    <a:pt x="379" y="209"/>
                  </a:lnTo>
                  <a:lnTo>
                    <a:pt x="369" y="240"/>
                  </a:lnTo>
                  <a:lnTo>
                    <a:pt x="361" y="271"/>
                  </a:lnTo>
                  <a:lnTo>
                    <a:pt x="331" y="302"/>
                  </a:lnTo>
                  <a:lnTo>
                    <a:pt x="331" y="327"/>
                  </a:lnTo>
                  <a:lnTo>
                    <a:pt x="298" y="353"/>
                  </a:lnTo>
                  <a:lnTo>
                    <a:pt x="265" y="340"/>
                  </a:lnTo>
                  <a:lnTo>
                    <a:pt x="260" y="344"/>
                  </a:lnTo>
                  <a:lnTo>
                    <a:pt x="269" y="407"/>
                  </a:lnTo>
                  <a:lnTo>
                    <a:pt x="279" y="423"/>
                  </a:lnTo>
                  <a:lnTo>
                    <a:pt x="269" y="446"/>
                  </a:lnTo>
                  <a:lnTo>
                    <a:pt x="225" y="478"/>
                  </a:lnTo>
                  <a:lnTo>
                    <a:pt x="250" y="534"/>
                  </a:lnTo>
                  <a:lnTo>
                    <a:pt x="250" y="555"/>
                  </a:lnTo>
                  <a:lnTo>
                    <a:pt x="221" y="553"/>
                  </a:lnTo>
                  <a:lnTo>
                    <a:pt x="167" y="599"/>
                  </a:lnTo>
                  <a:lnTo>
                    <a:pt x="164" y="640"/>
                  </a:lnTo>
                  <a:lnTo>
                    <a:pt x="110" y="643"/>
                  </a:lnTo>
                  <a:lnTo>
                    <a:pt x="81" y="615"/>
                  </a:lnTo>
                  <a:lnTo>
                    <a:pt x="39" y="597"/>
                  </a:lnTo>
                  <a:lnTo>
                    <a:pt x="23" y="597"/>
                  </a:lnTo>
                  <a:lnTo>
                    <a:pt x="0" y="588"/>
                  </a:lnTo>
                  <a:lnTo>
                    <a:pt x="48" y="544"/>
                  </a:lnTo>
                  <a:lnTo>
                    <a:pt x="62" y="501"/>
                  </a:lnTo>
                  <a:lnTo>
                    <a:pt x="58" y="474"/>
                  </a:lnTo>
                  <a:lnTo>
                    <a:pt x="77" y="459"/>
                  </a:lnTo>
                  <a:lnTo>
                    <a:pt x="83" y="432"/>
                  </a:lnTo>
                  <a:lnTo>
                    <a:pt x="96" y="438"/>
                  </a:lnTo>
                  <a:lnTo>
                    <a:pt x="100" y="432"/>
                  </a:lnTo>
                  <a:lnTo>
                    <a:pt x="81" y="413"/>
                  </a:lnTo>
                  <a:lnTo>
                    <a:pt x="54" y="423"/>
                  </a:lnTo>
                  <a:lnTo>
                    <a:pt x="58" y="394"/>
                  </a:lnTo>
                  <a:lnTo>
                    <a:pt x="83" y="384"/>
                  </a:lnTo>
                  <a:lnTo>
                    <a:pt x="100" y="369"/>
                  </a:lnTo>
                  <a:lnTo>
                    <a:pt x="93" y="361"/>
                  </a:lnTo>
                  <a:lnTo>
                    <a:pt x="64" y="382"/>
                  </a:lnTo>
                  <a:lnTo>
                    <a:pt x="43" y="384"/>
                  </a:lnTo>
                  <a:lnTo>
                    <a:pt x="29" y="377"/>
                  </a:lnTo>
                  <a:lnTo>
                    <a:pt x="68" y="334"/>
                  </a:lnTo>
                  <a:lnTo>
                    <a:pt x="73" y="302"/>
                  </a:lnTo>
                  <a:lnTo>
                    <a:pt x="91" y="298"/>
                  </a:lnTo>
                  <a:lnTo>
                    <a:pt x="116" y="282"/>
                  </a:lnTo>
                  <a:lnTo>
                    <a:pt x="154" y="236"/>
                  </a:lnTo>
                  <a:lnTo>
                    <a:pt x="167" y="206"/>
                  </a:lnTo>
                  <a:lnTo>
                    <a:pt x="192" y="181"/>
                  </a:lnTo>
                  <a:lnTo>
                    <a:pt x="202" y="152"/>
                  </a:lnTo>
                  <a:lnTo>
                    <a:pt x="231" y="119"/>
                  </a:lnTo>
                  <a:lnTo>
                    <a:pt x="240" y="56"/>
                  </a:lnTo>
                  <a:lnTo>
                    <a:pt x="244" y="39"/>
                  </a:lnTo>
                  <a:lnTo>
                    <a:pt x="254" y="8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79" name="Freeform 167"/>
            <p:cNvSpPr>
              <a:spLocks/>
            </p:cNvSpPr>
            <p:nvPr/>
          </p:nvSpPr>
          <p:spPr bwMode="auto">
            <a:xfrm>
              <a:off x="1226" y="2878"/>
              <a:ext cx="527" cy="652"/>
            </a:xfrm>
            <a:custGeom>
              <a:avLst/>
              <a:gdLst>
                <a:gd name="T0" fmla="*/ 339 w 469"/>
                <a:gd name="T1" fmla="*/ 31 h 651"/>
                <a:gd name="T2" fmla="*/ 384 w 469"/>
                <a:gd name="T3" fmla="*/ 62 h 651"/>
                <a:gd name="T4" fmla="*/ 501 w 469"/>
                <a:gd name="T5" fmla="*/ 100 h 651"/>
                <a:gd name="T6" fmla="*/ 503 w 469"/>
                <a:gd name="T7" fmla="*/ 135 h 651"/>
                <a:gd name="T8" fmla="*/ 430 w 469"/>
                <a:gd name="T9" fmla="*/ 183 h 651"/>
                <a:gd name="T10" fmla="*/ 426 w 469"/>
                <a:gd name="T11" fmla="*/ 213 h 651"/>
                <a:gd name="T12" fmla="*/ 372 w 469"/>
                <a:gd name="T13" fmla="*/ 304 h 651"/>
                <a:gd name="T14" fmla="*/ 300 w 469"/>
                <a:gd name="T15" fmla="*/ 341 h 651"/>
                <a:gd name="T16" fmla="*/ 292 w 469"/>
                <a:gd name="T17" fmla="*/ 349 h 651"/>
                <a:gd name="T18" fmla="*/ 302 w 469"/>
                <a:gd name="T19" fmla="*/ 449 h 651"/>
                <a:gd name="T20" fmla="*/ 281 w 469"/>
                <a:gd name="T21" fmla="*/ 539 h 651"/>
                <a:gd name="T22" fmla="*/ 190 w 469"/>
                <a:gd name="T23" fmla="*/ 600 h 651"/>
                <a:gd name="T24" fmla="*/ 130 w 469"/>
                <a:gd name="T25" fmla="*/ 645 h 651"/>
                <a:gd name="T26" fmla="*/ 30 w 469"/>
                <a:gd name="T27" fmla="*/ 598 h 651"/>
                <a:gd name="T28" fmla="*/ 79 w 469"/>
                <a:gd name="T29" fmla="*/ 508 h 651"/>
                <a:gd name="T30" fmla="*/ 96 w 469"/>
                <a:gd name="T31" fmla="*/ 466 h 651"/>
                <a:gd name="T32" fmla="*/ 115 w 469"/>
                <a:gd name="T33" fmla="*/ 447 h 651"/>
                <a:gd name="T34" fmla="*/ 119 w 469"/>
                <a:gd name="T35" fmla="*/ 435 h 651"/>
                <a:gd name="T36" fmla="*/ 70 w 469"/>
                <a:gd name="T37" fmla="*/ 422 h 651"/>
                <a:gd name="T38" fmla="*/ 121 w 469"/>
                <a:gd name="T39" fmla="*/ 376 h 651"/>
                <a:gd name="T40" fmla="*/ 110 w 469"/>
                <a:gd name="T41" fmla="*/ 362 h 651"/>
                <a:gd name="T42" fmla="*/ 44 w 469"/>
                <a:gd name="T43" fmla="*/ 382 h 651"/>
                <a:gd name="T44" fmla="*/ 91 w 469"/>
                <a:gd name="T45" fmla="*/ 309 h 651"/>
                <a:gd name="T46" fmla="*/ 136 w 469"/>
                <a:gd name="T47" fmla="*/ 288 h 651"/>
                <a:gd name="T48" fmla="*/ 222 w 469"/>
                <a:gd name="T49" fmla="*/ 187 h 651"/>
                <a:gd name="T50" fmla="*/ 269 w 469"/>
                <a:gd name="T51" fmla="*/ 123 h 651"/>
                <a:gd name="T52" fmla="*/ 285 w 469"/>
                <a:gd name="T53" fmla="*/ 10 h 651"/>
                <a:gd name="T54" fmla="*/ 229 w 469"/>
                <a:gd name="T55" fmla="*/ 154 h 651"/>
                <a:gd name="T56" fmla="*/ 189 w 469"/>
                <a:gd name="T57" fmla="*/ 208 h 651"/>
                <a:gd name="T58" fmla="*/ 87 w 469"/>
                <a:gd name="T59" fmla="*/ 302 h 651"/>
                <a:gd name="T60" fmla="*/ 76 w 469"/>
                <a:gd name="T61" fmla="*/ 337 h 651"/>
                <a:gd name="T62" fmla="*/ 35 w 469"/>
                <a:gd name="T63" fmla="*/ 383 h 651"/>
                <a:gd name="T64" fmla="*/ 76 w 469"/>
                <a:gd name="T65" fmla="*/ 391 h 651"/>
                <a:gd name="T66" fmla="*/ 96 w 469"/>
                <a:gd name="T67" fmla="*/ 385 h 651"/>
                <a:gd name="T68" fmla="*/ 61 w 469"/>
                <a:gd name="T69" fmla="*/ 428 h 651"/>
                <a:gd name="T70" fmla="*/ 93 w 469"/>
                <a:gd name="T71" fmla="*/ 422 h 651"/>
                <a:gd name="T72" fmla="*/ 96 w 469"/>
                <a:gd name="T73" fmla="*/ 433 h 651"/>
                <a:gd name="T74" fmla="*/ 87 w 469"/>
                <a:gd name="T75" fmla="*/ 462 h 651"/>
                <a:gd name="T76" fmla="*/ 70 w 469"/>
                <a:gd name="T77" fmla="*/ 506 h 651"/>
                <a:gd name="T78" fmla="*/ 0 w 469"/>
                <a:gd name="T79" fmla="*/ 595 h 651"/>
                <a:gd name="T80" fmla="*/ 93 w 469"/>
                <a:gd name="T81" fmla="*/ 623 h 651"/>
                <a:gd name="T82" fmla="*/ 189 w 469"/>
                <a:gd name="T83" fmla="*/ 648 h 651"/>
                <a:gd name="T84" fmla="*/ 197 w 469"/>
                <a:gd name="T85" fmla="*/ 606 h 651"/>
                <a:gd name="T86" fmla="*/ 288 w 469"/>
                <a:gd name="T87" fmla="*/ 562 h 651"/>
                <a:gd name="T88" fmla="*/ 309 w 469"/>
                <a:gd name="T89" fmla="*/ 454 h 651"/>
                <a:gd name="T90" fmla="*/ 311 w 469"/>
                <a:gd name="T91" fmla="*/ 410 h 651"/>
                <a:gd name="T92" fmla="*/ 342 w 469"/>
                <a:gd name="T93" fmla="*/ 362 h 651"/>
                <a:gd name="T94" fmla="*/ 380 w 469"/>
                <a:gd name="T95" fmla="*/ 308 h 651"/>
                <a:gd name="T96" fmla="*/ 424 w 469"/>
                <a:gd name="T97" fmla="*/ 246 h 651"/>
                <a:gd name="T98" fmla="*/ 510 w 469"/>
                <a:gd name="T99" fmla="*/ 162 h 651"/>
                <a:gd name="T100" fmla="*/ 512 w 469"/>
                <a:gd name="T101" fmla="*/ 131 h 651"/>
                <a:gd name="T102" fmla="*/ 510 w 469"/>
                <a:gd name="T103" fmla="*/ 96 h 651"/>
                <a:gd name="T104" fmla="*/ 430 w 469"/>
                <a:gd name="T105" fmla="*/ 81 h 651"/>
                <a:gd name="T106" fmla="*/ 365 w 469"/>
                <a:gd name="T107" fmla="*/ 14 h 651"/>
                <a:gd name="T108" fmla="*/ 311 w 469"/>
                <a:gd name="T109" fmla="*/ 0 h 651"/>
                <a:gd name="T110" fmla="*/ 285 w 469"/>
                <a:gd name="T111" fmla="*/ 10 h 65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69"/>
                <a:gd name="T169" fmla="*/ 0 h 651"/>
                <a:gd name="T170" fmla="*/ 469 w 469"/>
                <a:gd name="T171" fmla="*/ 651 h 65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69" h="651">
                  <a:moveTo>
                    <a:pt x="262" y="16"/>
                  </a:moveTo>
                  <a:lnTo>
                    <a:pt x="277" y="8"/>
                  </a:lnTo>
                  <a:lnTo>
                    <a:pt x="315" y="14"/>
                  </a:lnTo>
                  <a:lnTo>
                    <a:pt x="302" y="31"/>
                  </a:lnTo>
                  <a:lnTo>
                    <a:pt x="302" y="48"/>
                  </a:lnTo>
                  <a:lnTo>
                    <a:pt x="304" y="48"/>
                  </a:lnTo>
                  <a:lnTo>
                    <a:pt x="304" y="50"/>
                  </a:lnTo>
                  <a:lnTo>
                    <a:pt x="342" y="62"/>
                  </a:lnTo>
                  <a:lnTo>
                    <a:pt x="381" y="89"/>
                  </a:lnTo>
                  <a:lnTo>
                    <a:pt x="385" y="89"/>
                  </a:lnTo>
                  <a:lnTo>
                    <a:pt x="408" y="79"/>
                  </a:lnTo>
                  <a:lnTo>
                    <a:pt x="446" y="100"/>
                  </a:lnTo>
                  <a:lnTo>
                    <a:pt x="442" y="108"/>
                  </a:lnTo>
                  <a:lnTo>
                    <a:pt x="442" y="110"/>
                  </a:lnTo>
                  <a:lnTo>
                    <a:pt x="448" y="133"/>
                  </a:lnTo>
                  <a:lnTo>
                    <a:pt x="448" y="135"/>
                  </a:lnTo>
                  <a:lnTo>
                    <a:pt x="459" y="148"/>
                  </a:lnTo>
                  <a:lnTo>
                    <a:pt x="450" y="154"/>
                  </a:lnTo>
                  <a:lnTo>
                    <a:pt x="406" y="169"/>
                  </a:lnTo>
                  <a:lnTo>
                    <a:pt x="383" y="183"/>
                  </a:lnTo>
                  <a:lnTo>
                    <a:pt x="383" y="185"/>
                  </a:lnTo>
                  <a:lnTo>
                    <a:pt x="381" y="185"/>
                  </a:lnTo>
                  <a:lnTo>
                    <a:pt x="381" y="187"/>
                  </a:lnTo>
                  <a:lnTo>
                    <a:pt x="379" y="213"/>
                  </a:lnTo>
                  <a:lnTo>
                    <a:pt x="369" y="242"/>
                  </a:lnTo>
                  <a:lnTo>
                    <a:pt x="361" y="273"/>
                  </a:lnTo>
                  <a:lnTo>
                    <a:pt x="333" y="304"/>
                  </a:lnTo>
                  <a:lnTo>
                    <a:pt x="331" y="304"/>
                  </a:lnTo>
                  <a:lnTo>
                    <a:pt x="331" y="329"/>
                  </a:lnTo>
                  <a:lnTo>
                    <a:pt x="302" y="354"/>
                  </a:lnTo>
                  <a:lnTo>
                    <a:pt x="271" y="340"/>
                  </a:lnTo>
                  <a:lnTo>
                    <a:pt x="267" y="340"/>
                  </a:lnTo>
                  <a:lnTo>
                    <a:pt x="262" y="344"/>
                  </a:lnTo>
                  <a:lnTo>
                    <a:pt x="262" y="346"/>
                  </a:lnTo>
                  <a:lnTo>
                    <a:pt x="260" y="346"/>
                  </a:lnTo>
                  <a:lnTo>
                    <a:pt x="260" y="348"/>
                  </a:lnTo>
                  <a:lnTo>
                    <a:pt x="269" y="411"/>
                  </a:lnTo>
                  <a:lnTo>
                    <a:pt x="269" y="413"/>
                  </a:lnTo>
                  <a:lnTo>
                    <a:pt x="279" y="427"/>
                  </a:lnTo>
                  <a:lnTo>
                    <a:pt x="269" y="448"/>
                  </a:lnTo>
                  <a:lnTo>
                    <a:pt x="227" y="478"/>
                  </a:lnTo>
                  <a:lnTo>
                    <a:pt x="225" y="480"/>
                  </a:lnTo>
                  <a:lnTo>
                    <a:pt x="225" y="484"/>
                  </a:lnTo>
                  <a:lnTo>
                    <a:pt x="250" y="538"/>
                  </a:lnTo>
                  <a:lnTo>
                    <a:pt x="250" y="555"/>
                  </a:lnTo>
                  <a:lnTo>
                    <a:pt x="225" y="553"/>
                  </a:lnTo>
                  <a:lnTo>
                    <a:pt x="223" y="553"/>
                  </a:lnTo>
                  <a:lnTo>
                    <a:pt x="169" y="599"/>
                  </a:lnTo>
                  <a:lnTo>
                    <a:pt x="168" y="601"/>
                  </a:lnTo>
                  <a:lnTo>
                    <a:pt x="168" y="603"/>
                  </a:lnTo>
                  <a:lnTo>
                    <a:pt x="164" y="640"/>
                  </a:lnTo>
                  <a:lnTo>
                    <a:pt x="116" y="644"/>
                  </a:lnTo>
                  <a:lnTo>
                    <a:pt x="87" y="617"/>
                  </a:lnTo>
                  <a:lnTo>
                    <a:pt x="87" y="615"/>
                  </a:lnTo>
                  <a:lnTo>
                    <a:pt x="45" y="597"/>
                  </a:lnTo>
                  <a:lnTo>
                    <a:pt x="27" y="597"/>
                  </a:lnTo>
                  <a:lnTo>
                    <a:pt x="12" y="590"/>
                  </a:lnTo>
                  <a:lnTo>
                    <a:pt x="54" y="549"/>
                  </a:lnTo>
                  <a:lnTo>
                    <a:pt x="56" y="549"/>
                  </a:lnTo>
                  <a:lnTo>
                    <a:pt x="70" y="507"/>
                  </a:lnTo>
                  <a:lnTo>
                    <a:pt x="70" y="505"/>
                  </a:lnTo>
                  <a:lnTo>
                    <a:pt x="66" y="480"/>
                  </a:lnTo>
                  <a:lnTo>
                    <a:pt x="83" y="467"/>
                  </a:lnTo>
                  <a:lnTo>
                    <a:pt x="85" y="465"/>
                  </a:lnTo>
                  <a:lnTo>
                    <a:pt x="85" y="463"/>
                  </a:lnTo>
                  <a:lnTo>
                    <a:pt x="89" y="442"/>
                  </a:lnTo>
                  <a:lnTo>
                    <a:pt x="98" y="446"/>
                  </a:lnTo>
                  <a:lnTo>
                    <a:pt x="102" y="446"/>
                  </a:lnTo>
                  <a:lnTo>
                    <a:pt x="104" y="444"/>
                  </a:lnTo>
                  <a:lnTo>
                    <a:pt x="108" y="438"/>
                  </a:lnTo>
                  <a:lnTo>
                    <a:pt x="108" y="434"/>
                  </a:lnTo>
                  <a:lnTo>
                    <a:pt x="106" y="434"/>
                  </a:lnTo>
                  <a:lnTo>
                    <a:pt x="87" y="415"/>
                  </a:lnTo>
                  <a:lnTo>
                    <a:pt x="87" y="413"/>
                  </a:lnTo>
                  <a:lnTo>
                    <a:pt x="83" y="413"/>
                  </a:lnTo>
                  <a:lnTo>
                    <a:pt x="62" y="421"/>
                  </a:lnTo>
                  <a:lnTo>
                    <a:pt x="66" y="400"/>
                  </a:lnTo>
                  <a:lnTo>
                    <a:pt x="89" y="392"/>
                  </a:lnTo>
                  <a:lnTo>
                    <a:pt x="106" y="377"/>
                  </a:lnTo>
                  <a:lnTo>
                    <a:pt x="108" y="375"/>
                  </a:lnTo>
                  <a:lnTo>
                    <a:pt x="108" y="371"/>
                  </a:lnTo>
                  <a:lnTo>
                    <a:pt x="106" y="371"/>
                  </a:lnTo>
                  <a:lnTo>
                    <a:pt x="98" y="363"/>
                  </a:lnTo>
                  <a:lnTo>
                    <a:pt x="98" y="361"/>
                  </a:lnTo>
                  <a:lnTo>
                    <a:pt x="95" y="361"/>
                  </a:lnTo>
                  <a:lnTo>
                    <a:pt x="66" y="382"/>
                  </a:lnTo>
                  <a:lnTo>
                    <a:pt x="47" y="384"/>
                  </a:lnTo>
                  <a:lnTo>
                    <a:pt x="39" y="381"/>
                  </a:lnTo>
                  <a:lnTo>
                    <a:pt x="73" y="340"/>
                  </a:lnTo>
                  <a:lnTo>
                    <a:pt x="75" y="340"/>
                  </a:lnTo>
                  <a:lnTo>
                    <a:pt x="75" y="338"/>
                  </a:lnTo>
                  <a:lnTo>
                    <a:pt x="81" y="309"/>
                  </a:lnTo>
                  <a:lnTo>
                    <a:pt x="95" y="306"/>
                  </a:lnTo>
                  <a:lnTo>
                    <a:pt x="97" y="306"/>
                  </a:lnTo>
                  <a:lnTo>
                    <a:pt x="121" y="290"/>
                  </a:lnTo>
                  <a:lnTo>
                    <a:pt x="121" y="288"/>
                  </a:lnTo>
                  <a:lnTo>
                    <a:pt x="123" y="288"/>
                  </a:lnTo>
                  <a:lnTo>
                    <a:pt x="162" y="242"/>
                  </a:lnTo>
                  <a:lnTo>
                    <a:pt x="175" y="212"/>
                  </a:lnTo>
                  <a:lnTo>
                    <a:pt x="198" y="187"/>
                  </a:lnTo>
                  <a:lnTo>
                    <a:pt x="200" y="187"/>
                  </a:lnTo>
                  <a:lnTo>
                    <a:pt x="210" y="158"/>
                  </a:lnTo>
                  <a:lnTo>
                    <a:pt x="239" y="125"/>
                  </a:lnTo>
                  <a:lnTo>
                    <a:pt x="239" y="123"/>
                  </a:lnTo>
                  <a:lnTo>
                    <a:pt x="248" y="60"/>
                  </a:lnTo>
                  <a:lnTo>
                    <a:pt x="252" y="45"/>
                  </a:lnTo>
                  <a:lnTo>
                    <a:pt x="262" y="16"/>
                  </a:lnTo>
                  <a:lnTo>
                    <a:pt x="254" y="10"/>
                  </a:lnTo>
                  <a:lnTo>
                    <a:pt x="244" y="41"/>
                  </a:lnTo>
                  <a:lnTo>
                    <a:pt x="241" y="60"/>
                  </a:lnTo>
                  <a:lnTo>
                    <a:pt x="231" y="121"/>
                  </a:lnTo>
                  <a:lnTo>
                    <a:pt x="204" y="154"/>
                  </a:lnTo>
                  <a:lnTo>
                    <a:pt x="202" y="154"/>
                  </a:lnTo>
                  <a:lnTo>
                    <a:pt x="193" y="183"/>
                  </a:lnTo>
                  <a:lnTo>
                    <a:pt x="169" y="208"/>
                  </a:lnTo>
                  <a:lnTo>
                    <a:pt x="168" y="208"/>
                  </a:lnTo>
                  <a:lnTo>
                    <a:pt x="154" y="238"/>
                  </a:lnTo>
                  <a:lnTo>
                    <a:pt x="118" y="283"/>
                  </a:lnTo>
                  <a:lnTo>
                    <a:pt x="93" y="298"/>
                  </a:lnTo>
                  <a:lnTo>
                    <a:pt x="77" y="302"/>
                  </a:lnTo>
                  <a:lnTo>
                    <a:pt x="75" y="302"/>
                  </a:lnTo>
                  <a:lnTo>
                    <a:pt x="73" y="304"/>
                  </a:lnTo>
                  <a:lnTo>
                    <a:pt x="73" y="306"/>
                  </a:lnTo>
                  <a:lnTo>
                    <a:pt x="68" y="336"/>
                  </a:lnTo>
                  <a:lnTo>
                    <a:pt x="31" y="379"/>
                  </a:lnTo>
                  <a:lnTo>
                    <a:pt x="29" y="379"/>
                  </a:lnTo>
                  <a:lnTo>
                    <a:pt x="29" y="382"/>
                  </a:lnTo>
                  <a:lnTo>
                    <a:pt x="31" y="382"/>
                  </a:lnTo>
                  <a:lnTo>
                    <a:pt x="31" y="384"/>
                  </a:lnTo>
                  <a:lnTo>
                    <a:pt x="45" y="392"/>
                  </a:lnTo>
                  <a:lnTo>
                    <a:pt x="47" y="392"/>
                  </a:lnTo>
                  <a:lnTo>
                    <a:pt x="68" y="390"/>
                  </a:lnTo>
                  <a:lnTo>
                    <a:pt x="70" y="390"/>
                  </a:lnTo>
                  <a:lnTo>
                    <a:pt x="97" y="371"/>
                  </a:lnTo>
                  <a:lnTo>
                    <a:pt x="98" y="373"/>
                  </a:lnTo>
                  <a:lnTo>
                    <a:pt x="85" y="384"/>
                  </a:lnTo>
                  <a:lnTo>
                    <a:pt x="60" y="394"/>
                  </a:lnTo>
                  <a:lnTo>
                    <a:pt x="58" y="396"/>
                  </a:lnTo>
                  <a:lnTo>
                    <a:pt x="58" y="398"/>
                  </a:lnTo>
                  <a:lnTo>
                    <a:pt x="54" y="427"/>
                  </a:lnTo>
                  <a:lnTo>
                    <a:pt x="54" y="429"/>
                  </a:lnTo>
                  <a:lnTo>
                    <a:pt x="56" y="430"/>
                  </a:lnTo>
                  <a:lnTo>
                    <a:pt x="60" y="430"/>
                  </a:lnTo>
                  <a:lnTo>
                    <a:pt x="83" y="421"/>
                  </a:lnTo>
                  <a:lnTo>
                    <a:pt x="98" y="436"/>
                  </a:lnTo>
                  <a:lnTo>
                    <a:pt x="98" y="438"/>
                  </a:lnTo>
                  <a:lnTo>
                    <a:pt x="89" y="432"/>
                  </a:lnTo>
                  <a:lnTo>
                    <a:pt x="85" y="432"/>
                  </a:lnTo>
                  <a:lnTo>
                    <a:pt x="85" y="434"/>
                  </a:lnTo>
                  <a:lnTo>
                    <a:pt x="83" y="434"/>
                  </a:lnTo>
                  <a:lnTo>
                    <a:pt x="83" y="436"/>
                  </a:lnTo>
                  <a:lnTo>
                    <a:pt x="77" y="461"/>
                  </a:lnTo>
                  <a:lnTo>
                    <a:pt x="60" y="475"/>
                  </a:lnTo>
                  <a:lnTo>
                    <a:pt x="58" y="477"/>
                  </a:lnTo>
                  <a:lnTo>
                    <a:pt x="58" y="478"/>
                  </a:lnTo>
                  <a:lnTo>
                    <a:pt x="62" y="505"/>
                  </a:lnTo>
                  <a:lnTo>
                    <a:pt x="48" y="546"/>
                  </a:lnTo>
                  <a:lnTo>
                    <a:pt x="2" y="590"/>
                  </a:lnTo>
                  <a:lnTo>
                    <a:pt x="0" y="590"/>
                  </a:lnTo>
                  <a:lnTo>
                    <a:pt x="0" y="594"/>
                  </a:lnTo>
                  <a:lnTo>
                    <a:pt x="2" y="596"/>
                  </a:lnTo>
                  <a:lnTo>
                    <a:pt x="25" y="605"/>
                  </a:lnTo>
                  <a:lnTo>
                    <a:pt x="43" y="605"/>
                  </a:lnTo>
                  <a:lnTo>
                    <a:pt x="83" y="622"/>
                  </a:lnTo>
                  <a:lnTo>
                    <a:pt x="112" y="649"/>
                  </a:lnTo>
                  <a:lnTo>
                    <a:pt x="112" y="651"/>
                  </a:lnTo>
                  <a:lnTo>
                    <a:pt x="114" y="651"/>
                  </a:lnTo>
                  <a:lnTo>
                    <a:pt x="168" y="647"/>
                  </a:lnTo>
                  <a:lnTo>
                    <a:pt x="169" y="647"/>
                  </a:lnTo>
                  <a:lnTo>
                    <a:pt x="171" y="645"/>
                  </a:lnTo>
                  <a:lnTo>
                    <a:pt x="171" y="644"/>
                  </a:lnTo>
                  <a:lnTo>
                    <a:pt x="175" y="605"/>
                  </a:lnTo>
                  <a:lnTo>
                    <a:pt x="227" y="561"/>
                  </a:lnTo>
                  <a:lnTo>
                    <a:pt x="254" y="563"/>
                  </a:lnTo>
                  <a:lnTo>
                    <a:pt x="256" y="563"/>
                  </a:lnTo>
                  <a:lnTo>
                    <a:pt x="256" y="561"/>
                  </a:lnTo>
                  <a:lnTo>
                    <a:pt x="258" y="561"/>
                  </a:lnTo>
                  <a:lnTo>
                    <a:pt x="258" y="536"/>
                  </a:lnTo>
                  <a:lnTo>
                    <a:pt x="233" y="484"/>
                  </a:lnTo>
                  <a:lnTo>
                    <a:pt x="275" y="453"/>
                  </a:lnTo>
                  <a:lnTo>
                    <a:pt x="277" y="452"/>
                  </a:lnTo>
                  <a:lnTo>
                    <a:pt x="287" y="429"/>
                  </a:lnTo>
                  <a:lnTo>
                    <a:pt x="287" y="425"/>
                  </a:lnTo>
                  <a:lnTo>
                    <a:pt x="277" y="409"/>
                  </a:lnTo>
                  <a:lnTo>
                    <a:pt x="267" y="350"/>
                  </a:lnTo>
                  <a:lnTo>
                    <a:pt x="269" y="348"/>
                  </a:lnTo>
                  <a:lnTo>
                    <a:pt x="300" y="361"/>
                  </a:lnTo>
                  <a:lnTo>
                    <a:pt x="304" y="361"/>
                  </a:lnTo>
                  <a:lnTo>
                    <a:pt x="337" y="334"/>
                  </a:lnTo>
                  <a:lnTo>
                    <a:pt x="337" y="333"/>
                  </a:lnTo>
                  <a:lnTo>
                    <a:pt x="338" y="333"/>
                  </a:lnTo>
                  <a:lnTo>
                    <a:pt x="338" y="308"/>
                  </a:lnTo>
                  <a:lnTo>
                    <a:pt x="367" y="277"/>
                  </a:lnTo>
                  <a:lnTo>
                    <a:pt x="369" y="277"/>
                  </a:lnTo>
                  <a:lnTo>
                    <a:pt x="369" y="275"/>
                  </a:lnTo>
                  <a:lnTo>
                    <a:pt x="377" y="246"/>
                  </a:lnTo>
                  <a:lnTo>
                    <a:pt x="386" y="213"/>
                  </a:lnTo>
                  <a:lnTo>
                    <a:pt x="388" y="189"/>
                  </a:lnTo>
                  <a:lnTo>
                    <a:pt x="409" y="177"/>
                  </a:lnTo>
                  <a:lnTo>
                    <a:pt x="454" y="162"/>
                  </a:lnTo>
                  <a:lnTo>
                    <a:pt x="467" y="154"/>
                  </a:lnTo>
                  <a:lnTo>
                    <a:pt x="469" y="152"/>
                  </a:lnTo>
                  <a:lnTo>
                    <a:pt x="469" y="148"/>
                  </a:lnTo>
                  <a:lnTo>
                    <a:pt x="456" y="131"/>
                  </a:lnTo>
                  <a:lnTo>
                    <a:pt x="450" y="110"/>
                  </a:lnTo>
                  <a:lnTo>
                    <a:pt x="456" y="100"/>
                  </a:lnTo>
                  <a:lnTo>
                    <a:pt x="456" y="96"/>
                  </a:lnTo>
                  <a:lnTo>
                    <a:pt x="454" y="96"/>
                  </a:lnTo>
                  <a:lnTo>
                    <a:pt x="454" y="94"/>
                  </a:lnTo>
                  <a:lnTo>
                    <a:pt x="409" y="71"/>
                  </a:lnTo>
                  <a:lnTo>
                    <a:pt x="406" y="71"/>
                  </a:lnTo>
                  <a:lnTo>
                    <a:pt x="383" y="81"/>
                  </a:lnTo>
                  <a:lnTo>
                    <a:pt x="346" y="54"/>
                  </a:lnTo>
                  <a:lnTo>
                    <a:pt x="310" y="45"/>
                  </a:lnTo>
                  <a:lnTo>
                    <a:pt x="310" y="35"/>
                  </a:lnTo>
                  <a:lnTo>
                    <a:pt x="325" y="14"/>
                  </a:lnTo>
                  <a:lnTo>
                    <a:pt x="325" y="10"/>
                  </a:lnTo>
                  <a:lnTo>
                    <a:pt x="323" y="8"/>
                  </a:lnTo>
                  <a:lnTo>
                    <a:pt x="321" y="8"/>
                  </a:lnTo>
                  <a:lnTo>
                    <a:pt x="277" y="0"/>
                  </a:lnTo>
                  <a:lnTo>
                    <a:pt x="275" y="0"/>
                  </a:lnTo>
                  <a:lnTo>
                    <a:pt x="256" y="8"/>
                  </a:lnTo>
                  <a:lnTo>
                    <a:pt x="256" y="10"/>
                  </a:lnTo>
                  <a:lnTo>
                    <a:pt x="254" y="10"/>
                  </a:lnTo>
                  <a:lnTo>
                    <a:pt x="262" y="16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80" name="Freeform 168"/>
            <p:cNvSpPr>
              <a:spLocks/>
            </p:cNvSpPr>
            <p:nvPr/>
          </p:nvSpPr>
          <p:spPr bwMode="auto">
            <a:xfrm>
              <a:off x="4537" y="3450"/>
              <a:ext cx="711" cy="661"/>
            </a:xfrm>
            <a:custGeom>
              <a:avLst/>
              <a:gdLst>
                <a:gd name="T0" fmla="*/ 672 w 632"/>
                <a:gd name="T1" fmla="*/ 53 h 660"/>
                <a:gd name="T2" fmla="*/ 590 w 632"/>
                <a:gd name="T3" fmla="*/ 69 h 660"/>
                <a:gd name="T4" fmla="*/ 538 w 632"/>
                <a:gd name="T5" fmla="*/ 40 h 660"/>
                <a:gd name="T6" fmla="*/ 406 w 632"/>
                <a:gd name="T7" fmla="*/ 42 h 660"/>
                <a:gd name="T8" fmla="*/ 305 w 632"/>
                <a:gd name="T9" fmla="*/ 76 h 660"/>
                <a:gd name="T10" fmla="*/ 201 w 632"/>
                <a:gd name="T11" fmla="*/ 98 h 660"/>
                <a:gd name="T12" fmla="*/ 72 w 632"/>
                <a:gd name="T13" fmla="*/ 186 h 660"/>
                <a:gd name="T14" fmla="*/ 0 w 632"/>
                <a:gd name="T15" fmla="*/ 282 h 660"/>
                <a:gd name="T16" fmla="*/ 78 w 632"/>
                <a:gd name="T17" fmla="*/ 381 h 660"/>
                <a:gd name="T18" fmla="*/ 119 w 632"/>
                <a:gd name="T19" fmla="*/ 390 h 660"/>
                <a:gd name="T20" fmla="*/ 115 w 632"/>
                <a:gd name="T21" fmla="*/ 446 h 660"/>
                <a:gd name="T22" fmla="*/ 147 w 632"/>
                <a:gd name="T23" fmla="*/ 448 h 660"/>
                <a:gd name="T24" fmla="*/ 234 w 632"/>
                <a:gd name="T25" fmla="*/ 456 h 660"/>
                <a:gd name="T26" fmla="*/ 294 w 632"/>
                <a:gd name="T27" fmla="*/ 450 h 660"/>
                <a:gd name="T28" fmla="*/ 335 w 632"/>
                <a:gd name="T29" fmla="*/ 475 h 660"/>
                <a:gd name="T30" fmla="*/ 348 w 632"/>
                <a:gd name="T31" fmla="*/ 490 h 660"/>
                <a:gd name="T32" fmla="*/ 270 w 632"/>
                <a:gd name="T33" fmla="*/ 488 h 660"/>
                <a:gd name="T34" fmla="*/ 176 w 632"/>
                <a:gd name="T35" fmla="*/ 490 h 660"/>
                <a:gd name="T36" fmla="*/ 115 w 632"/>
                <a:gd name="T37" fmla="*/ 527 h 660"/>
                <a:gd name="T38" fmla="*/ 183 w 632"/>
                <a:gd name="T39" fmla="*/ 590 h 660"/>
                <a:gd name="T40" fmla="*/ 223 w 632"/>
                <a:gd name="T41" fmla="*/ 661 h 660"/>
                <a:gd name="T42" fmla="*/ 376 w 632"/>
                <a:gd name="T43" fmla="*/ 661 h 660"/>
                <a:gd name="T44" fmla="*/ 357 w 632"/>
                <a:gd name="T45" fmla="*/ 615 h 660"/>
                <a:gd name="T46" fmla="*/ 338 w 632"/>
                <a:gd name="T47" fmla="*/ 559 h 660"/>
                <a:gd name="T48" fmla="*/ 391 w 632"/>
                <a:gd name="T49" fmla="*/ 592 h 660"/>
                <a:gd name="T50" fmla="*/ 422 w 632"/>
                <a:gd name="T51" fmla="*/ 563 h 660"/>
                <a:gd name="T52" fmla="*/ 385 w 632"/>
                <a:gd name="T53" fmla="*/ 540 h 660"/>
                <a:gd name="T54" fmla="*/ 391 w 632"/>
                <a:gd name="T55" fmla="*/ 502 h 660"/>
                <a:gd name="T56" fmla="*/ 445 w 632"/>
                <a:gd name="T57" fmla="*/ 521 h 660"/>
                <a:gd name="T58" fmla="*/ 486 w 632"/>
                <a:gd name="T59" fmla="*/ 508 h 660"/>
                <a:gd name="T60" fmla="*/ 476 w 632"/>
                <a:gd name="T61" fmla="*/ 463 h 660"/>
                <a:gd name="T62" fmla="*/ 424 w 632"/>
                <a:gd name="T63" fmla="*/ 444 h 660"/>
                <a:gd name="T64" fmla="*/ 399 w 632"/>
                <a:gd name="T65" fmla="*/ 427 h 660"/>
                <a:gd name="T66" fmla="*/ 368 w 632"/>
                <a:gd name="T67" fmla="*/ 415 h 660"/>
                <a:gd name="T68" fmla="*/ 326 w 632"/>
                <a:gd name="T69" fmla="*/ 398 h 660"/>
                <a:gd name="T70" fmla="*/ 331 w 632"/>
                <a:gd name="T71" fmla="*/ 390 h 660"/>
                <a:gd name="T72" fmla="*/ 338 w 632"/>
                <a:gd name="T73" fmla="*/ 344 h 660"/>
                <a:gd name="T74" fmla="*/ 370 w 632"/>
                <a:gd name="T75" fmla="*/ 339 h 660"/>
                <a:gd name="T76" fmla="*/ 396 w 632"/>
                <a:gd name="T77" fmla="*/ 342 h 660"/>
                <a:gd name="T78" fmla="*/ 370 w 632"/>
                <a:gd name="T79" fmla="*/ 307 h 660"/>
                <a:gd name="T80" fmla="*/ 322 w 632"/>
                <a:gd name="T81" fmla="*/ 259 h 660"/>
                <a:gd name="T82" fmla="*/ 312 w 632"/>
                <a:gd name="T83" fmla="*/ 205 h 660"/>
                <a:gd name="T84" fmla="*/ 338 w 632"/>
                <a:gd name="T85" fmla="*/ 165 h 660"/>
                <a:gd name="T86" fmla="*/ 380 w 632"/>
                <a:gd name="T87" fmla="*/ 232 h 660"/>
                <a:gd name="T88" fmla="*/ 432 w 632"/>
                <a:gd name="T89" fmla="*/ 242 h 660"/>
                <a:gd name="T90" fmla="*/ 434 w 632"/>
                <a:gd name="T91" fmla="*/ 232 h 660"/>
                <a:gd name="T92" fmla="*/ 450 w 632"/>
                <a:gd name="T93" fmla="*/ 211 h 660"/>
                <a:gd name="T94" fmla="*/ 471 w 632"/>
                <a:gd name="T95" fmla="*/ 199 h 660"/>
                <a:gd name="T96" fmla="*/ 488 w 632"/>
                <a:gd name="T97" fmla="*/ 201 h 660"/>
                <a:gd name="T98" fmla="*/ 443 w 632"/>
                <a:gd name="T99" fmla="*/ 161 h 660"/>
                <a:gd name="T100" fmla="*/ 497 w 632"/>
                <a:gd name="T101" fmla="*/ 115 h 660"/>
                <a:gd name="T102" fmla="*/ 570 w 632"/>
                <a:gd name="T103" fmla="*/ 90 h 660"/>
                <a:gd name="T104" fmla="*/ 633 w 632"/>
                <a:gd name="T105" fmla="*/ 126 h 660"/>
                <a:gd name="T106" fmla="*/ 683 w 632"/>
                <a:gd name="T107" fmla="*/ 74 h 660"/>
                <a:gd name="T108" fmla="*/ 700 w 632"/>
                <a:gd name="T109" fmla="*/ 23 h 66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632"/>
                <a:gd name="T166" fmla="*/ 0 h 660"/>
                <a:gd name="T167" fmla="*/ 632 w 632"/>
                <a:gd name="T168" fmla="*/ 660 h 66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632" h="660">
                  <a:moveTo>
                    <a:pt x="603" y="0"/>
                  </a:moveTo>
                  <a:lnTo>
                    <a:pt x="597" y="5"/>
                  </a:lnTo>
                  <a:lnTo>
                    <a:pt x="597" y="13"/>
                  </a:lnTo>
                  <a:lnTo>
                    <a:pt x="594" y="36"/>
                  </a:lnTo>
                  <a:lnTo>
                    <a:pt x="597" y="53"/>
                  </a:lnTo>
                  <a:lnTo>
                    <a:pt x="586" y="53"/>
                  </a:lnTo>
                  <a:lnTo>
                    <a:pt x="569" y="65"/>
                  </a:lnTo>
                  <a:lnTo>
                    <a:pt x="557" y="65"/>
                  </a:lnTo>
                  <a:lnTo>
                    <a:pt x="544" y="69"/>
                  </a:lnTo>
                  <a:lnTo>
                    <a:pt x="524" y="69"/>
                  </a:lnTo>
                  <a:lnTo>
                    <a:pt x="519" y="51"/>
                  </a:lnTo>
                  <a:lnTo>
                    <a:pt x="511" y="50"/>
                  </a:lnTo>
                  <a:lnTo>
                    <a:pt x="492" y="53"/>
                  </a:lnTo>
                  <a:lnTo>
                    <a:pt x="486" y="51"/>
                  </a:lnTo>
                  <a:lnTo>
                    <a:pt x="478" y="40"/>
                  </a:lnTo>
                  <a:lnTo>
                    <a:pt x="469" y="30"/>
                  </a:lnTo>
                  <a:lnTo>
                    <a:pt x="461" y="25"/>
                  </a:lnTo>
                  <a:lnTo>
                    <a:pt x="415" y="25"/>
                  </a:lnTo>
                  <a:lnTo>
                    <a:pt x="392" y="42"/>
                  </a:lnTo>
                  <a:lnTo>
                    <a:pt x="361" y="42"/>
                  </a:lnTo>
                  <a:lnTo>
                    <a:pt x="338" y="46"/>
                  </a:lnTo>
                  <a:lnTo>
                    <a:pt x="313" y="53"/>
                  </a:lnTo>
                  <a:lnTo>
                    <a:pt x="294" y="55"/>
                  </a:lnTo>
                  <a:lnTo>
                    <a:pt x="286" y="61"/>
                  </a:lnTo>
                  <a:lnTo>
                    <a:pt x="271" y="76"/>
                  </a:lnTo>
                  <a:lnTo>
                    <a:pt x="257" y="84"/>
                  </a:lnTo>
                  <a:lnTo>
                    <a:pt x="236" y="88"/>
                  </a:lnTo>
                  <a:lnTo>
                    <a:pt x="217" y="90"/>
                  </a:lnTo>
                  <a:lnTo>
                    <a:pt x="208" y="99"/>
                  </a:lnTo>
                  <a:lnTo>
                    <a:pt x="179" y="98"/>
                  </a:lnTo>
                  <a:lnTo>
                    <a:pt x="140" y="128"/>
                  </a:lnTo>
                  <a:lnTo>
                    <a:pt x="112" y="130"/>
                  </a:lnTo>
                  <a:lnTo>
                    <a:pt x="79" y="153"/>
                  </a:lnTo>
                  <a:lnTo>
                    <a:pt x="79" y="176"/>
                  </a:lnTo>
                  <a:lnTo>
                    <a:pt x="64" y="186"/>
                  </a:lnTo>
                  <a:lnTo>
                    <a:pt x="50" y="232"/>
                  </a:lnTo>
                  <a:lnTo>
                    <a:pt x="21" y="242"/>
                  </a:lnTo>
                  <a:lnTo>
                    <a:pt x="19" y="251"/>
                  </a:lnTo>
                  <a:lnTo>
                    <a:pt x="21" y="267"/>
                  </a:lnTo>
                  <a:lnTo>
                    <a:pt x="0" y="282"/>
                  </a:lnTo>
                  <a:lnTo>
                    <a:pt x="16" y="305"/>
                  </a:lnTo>
                  <a:lnTo>
                    <a:pt x="21" y="336"/>
                  </a:lnTo>
                  <a:lnTo>
                    <a:pt x="35" y="339"/>
                  </a:lnTo>
                  <a:lnTo>
                    <a:pt x="64" y="380"/>
                  </a:lnTo>
                  <a:lnTo>
                    <a:pt x="69" y="380"/>
                  </a:lnTo>
                  <a:lnTo>
                    <a:pt x="73" y="368"/>
                  </a:lnTo>
                  <a:lnTo>
                    <a:pt x="89" y="376"/>
                  </a:lnTo>
                  <a:lnTo>
                    <a:pt x="108" y="380"/>
                  </a:lnTo>
                  <a:lnTo>
                    <a:pt x="112" y="386"/>
                  </a:lnTo>
                  <a:lnTo>
                    <a:pt x="106" y="389"/>
                  </a:lnTo>
                  <a:lnTo>
                    <a:pt x="83" y="387"/>
                  </a:lnTo>
                  <a:lnTo>
                    <a:pt x="69" y="389"/>
                  </a:lnTo>
                  <a:lnTo>
                    <a:pt x="73" y="405"/>
                  </a:lnTo>
                  <a:lnTo>
                    <a:pt x="96" y="430"/>
                  </a:lnTo>
                  <a:lnTo>
                    <a:pt x="102" y="445"/>
                  </a:lnTo>
                  <a:lnTo>
                    <a:pt x="106" y="464"/>
                  </a:lnTo>
                  <a:lnTo>
                    <a:pt x="112" y="468"/>
                  </a:lnTo>
                  <a:lnTo>
                    <a:pt x="125" y="462"/>
                  </a:lnTo>
                  <a:lnTo>
                    <a:pt x="125" y="449"/>
                  </a:lnTo>
                  <a:lnTo>
                    <a:pt x="131" y="447"/>
                  </a:lnTo>
                  <a:lnTo>
                    <a:pt x="140" y="460"/>
                  </a:lnTo>
                  <a:lnTo>
                    <a:pt x="165" y="464"/>
                  </a:lnTo>
                  <a:lnTo>
                    <a:pt x="183" y="460"/>
                  </a:lnTo>
                  <a:lnTo>
                    <a:pt x="188" y="453"/>
                  </a:lnTo>
                  <a:lnTo>
                    <a:pt x="208" y="455"/>
                  </a:lnTo>
                  <a:lnTo>
                    <a:pt x="229" y="462"/>
                  </a:lnTo>
                  <a:lnTo>
                    <a:pt x="233" y="460"/>
                  </a:lnTo>
                  <a:lnTo>
                    <a:pt x="238" y="459"/>
                  </a:lnTo>
                  <a:lnTo>
                    <a:pt x="242" y="449"/>
                  </a:lnTo>
                  <a:lnTo>
                    <a:pt x="261" y="449"/>
                  </a:lnTo>
                  <a:lnTo>
                    <a:pt x="265" y="459"/>
                  </a:lnTo>
                  <a:lnTo>
                    <a:pt x="277" y="464"/>
                  </a:lnTo>
                  <a:lnTo>
                    <a:pt x="281" y="457"/>
                  </a:lnTo>
                  <a:lnTo>
                    <a:pt x="284" y="457"/>
                  </a:lnTo>
                  <a:lnTo>
                    <a:pt x="298" y="474"/>
                  </a:lnTo>
                  <a:lnTo>
                    <a:pt x="313" y="472"/>
                  </a:lnTo>
                  <a:lnTo>
                    <a:pt x="329" y="480"/>
                  </a:lnTo>
                  <a:lnTo>
                    <a:pt x="332" y="485"/>
                  </a:lnTo>
                  <a:lnTo>
                    <a:pt x="329" y="489"/>
                  </a:lnTo>
                  <a:lnTo>
                    <a:pt x="309" y="489"/>
                  </a:lnTo>
                  <a:lnTo>
                    <a:pt x="307" y="505"/>
                  </a:lnTo>
                  <a:lnTo>
                    <a:pt x="300" y="505"/>
                  </a:lnTo>
                  <a:lnTo>
                    <a:pt x="279" y="487"/>
                  </a:lnTo>
                  <a:lnTo>
                    <a:pt x="261" y="485"/>
                  </a:lnTo>
                  <a:lnTo>
                    <a:pt x="240" y="487"/>
                  </a:lnTo>
                  <a:lnTo>
                    <a:pt x="213" y="482"/>
                  </a:lnTo>
                  <a:lnTo>
                    <a:pt x="198" y="468"/>
                  </a:lnTo>
                  <a:lnTo>
                    <a:pt x="179" y="468"/>
                  </a:lnTo>
                  <a:lnTo>
                    <a:pt x="165" y="476"/>
                  </a:lnTo>
                  <a:lnTo>
                    <a:pt x="156" y="489"/>
                  </a:lnTo>
                  <a:lnTo>
                    <a:pt x="131" y="480"/>
                  </a:lnTo>
                  <a:lnTo>
                    <a:pt x="121" y="501"/>
                  </a:lnTo>
                  <a:lnTo>
                    <a:pt x="117" y="508"/>
                  </a:lnTo>
                  <a:lnTo>
                    <a:pt x="106" y="516"/>
                  </a:lnTo>
                  <a:lnTo>
                    <a:pt x="102" y="526"/>
                  </a:lnTo>
                  <a:lnTo>
                    <a:pt x="121" y="535"/>
                  </a:lnTo>
                  <a:lnTo>
                    <a:pt x="127" y="556"/>
                  </a:lnTo>
                  <a:lnTo>
                    <a:pt x="146" y="558"/>
                  </a:lnTo>
                  <a:lnTo>
                    <a:pt x="156" y="570"/>
                  </a:lnTo>
                  <a:lnTo>
                    <a:pt x="163" y="589"/>
                  </a:lnTo>
                  <a:lnTo>
                    <a:pt x="156" y="604"/>
                  </a:lnTo>
                  <a:lnTo>
                    <a:pt x="156" y="629"/>
                  </a:lnTo>
                  <a:lnTo>
                    <a:pt x="165" y="645"/>
                  </a:lnTo>
                  <a:lnTo>
                    <a:pt x="169" y="660"/>
                  </a:lnTo>
                  <a:lnTo>
                    <a:pt x="198" y="660"/>
                  </a:lnTo>
                  <a:lnTo>
                    <a:pt x="198" y="639"/>
                  </a:lnTo>
                  <a:lnTo>
                    <a:pt x="204" y="635"/>
                  </a:lnTo>
                  <a:lnTo>
                    <a:pt x="211" y="645"/>
                  </a:lnTo>
                  <a:lnTo>
                    <a:pt x="231" y="660"/>
                  </a:lnTo>
                  <a:lnTo>
                    <a:pt x="334" y="660"/>
                  </a:lnTo>
                  <a:lnTo>
                    <a:pt x="336" y="656"/>
                  </a:lnTo>
                  <a:lnTo>
                    <a:pt x="332" y="645"/>
                  </a:lnTo>
                  <a:lnTo>
                    <a:pt x="327" y="637"/>
                  </a:lnTo>
                  <a:lnTo>
                    <a:pt x="329" y="620"/>
                  </a:lnTo>
                  <a:lnTo>
                    <a:pt x="317" y="614"/>
                  </a:lnTo>
                  <a:lnTo>
                    <a:pt x="317" y="608"/>
                  </a:lnTo>
                  <a:lnTo>
                    <a:pt x="313" y="595"/>
                  </a:lnTo>
                  <a:lnTo>
                    <a:pt x="305" y="585"/>
                  </a:lnTo>
                  <a:lnTo>
                    <a:pt x="304" y="574"/>
                  </a:lnTo>
                  <a:lnTo>
                    <a:pt x="300" y="558"/>
                  </a:lnTo>
                  <a:lnTo>
                    <a:pt x="315" y="568"/>
                  </a:lnTo>
                  <a:lnTo>
                    <a:pt x="332" y="572"/>
                  </a:lnTo>
                  <a:lnTo>
                    <a:pt x="332" y="579"/>
                  </a:lnTo>
                  <a:lnTo>
                    <a:pt x="342" y="591"/>
                  </a:lnTo>
                  <a:lnTo>
                    <a:pt x="348" y="591"/>
                  </a:lnTo>
                  <a:lnTo>
                    <a:pt x="357" y="579"/>
                  </a:lnTo>
                  <a:lnTo>
                    <a:pt x="371" y="578"/>
                  </a:lnTo>
                  <a:lnTo>
                    <a:pt x="382" y="572"/>
                  </a:lnTo>
                  <a:lnTo>
                    <a:pt x="382" y="568"/>
                  </a:lnTo>
                  <a:lnTo>
                    <a:pt x="375" y="562"/>
                  </a:lnTo>
                  <a:lnTo>
                    <a:pt x="367" y="555"/>
                  </a:lnTo>
                  <a:lnTo>
                    <a:pt x="367" y="545"/>
                  </a:lnTo>
                  <a:lnTo>
                    <a:pt x="361" y="543"/>
                  </a:lnTo>
                  <a:lnTo>
                    <a:pt x="352" y="549"/>
                  </a:lnTo>
                  <a:lnTo>
                    <a:pt x="342" y="539"/>
                  </a:lnTo>
                  <a:lnTo>
                    <a:pt x="342" y="520"/>
                  </a:lnTo>
                  <a:lnTo>
                    <a:pt x="329" y="516"/>
                  </a:lnTo>
                  <a:lnTo>
                    <a:pt x="329" y="510"/>
                  </a:lnTo>
                  <a:lnTo>
                    <a:pt x="338" y="510"/>
                  </a:lnTo>
                  <a:lnTo>
                    <a:pt x="348" y="501"/>
                  </a:lnTo>
                  <a:lnTo>
                    <a:pt x="367" y="497"/>
                  </a:lnTo>
                  <a:lnTo>
                    <a:pt x="380" y="485"/>
                  </a:lnTo>
                  <a:lnTo>
                    <a:pt x="380" y="501"/>
                  </a:lnTo>
                  <a:lnTo>
                    <a:pt x="392" y="505"/>
                  </a:lnTo>
                  <a:lnTo>
                    <a:pt x="396" y="520"/>
                  </a:lnTo>
                  <a:lnTo>
                    <a:pt x="411" y="528"/>
                  </a:lnTo>
                  <a:lnTo>
                    <a:pt x="421" y="537"/>
                  </a:lnTo>
                  <a:lnTo>
                    <a:pt x="432" y="535"/>
                  </a:lnTo>
                  <a:lnTo>
                    <a:pt x="434" y="518"/>
                  </a:lnTo>
                  <a:lnTo>
                    <a:pt x="432" y="507"/>
                  </a:lnTo>
                  <a:lnTo>
                    <a:pt x="425" y="501"/>
                  </a:lnTo>
                  <a:lnTo>
                    <a:pt x="425" y="487"/>
                  </a:lnTo>
                  <a:lnTo>
                    <a:pt x="425" y="478"/>
                  </a:lnTo>
                  <a:lnTo>
                    <a:pt x="428" y="470"/>
                  </a:lnTo>
                  <a:lnTo>
                    <a:pt x="423" y="462"/>
                  </a:lnTo>
                  <a:lnTo>
                    <a:pt x="413" y="459"/>
                  </a:lnTo>
                  <a:lnTo>
                    <a:pt x="403" y="451"/>
                  </a:lnTo>
                  <a:lnTo>
                    <a:pt x="386" y="453"/>
                  </a:lnTo>
                  <a:lnTo>
                    <a:pt x="384" y="447"/>
                  </a:lnTo>
                  <a:lnTo>
                    <a:pt x="377" y="443"/>
                  </a:lnTo>
                  <a:lnTo>
                    <a:pt x="375" y="434"/>
                  </a:lnTo>
                  <a:lnTo>
                    <a:pt x="371" y="432"/>
                  </a:lnTo>
                  <a:lnTo>
                    <a:pt x="361" y="435"/>
                  </a:lnTo>
                  <a:lnTo>
                    <a:pt x="357" y="434"/>
                  </a:lnTo>
                  <a:lnTo>
                    <a:pt x="355" y="426"/>
                  </a:lnTo>
                  <a:lnTo>
                    <a:pt x="352" y="416"/>
                  </a:lnTo>
                  <a:lnTo>
                    <a:pt x="342" y="411"/>
                  </a:lnTo>
                  <a:lnTo>
                    <a:pt x="338" y="411"/>
                  </a:lnTo>
                  <a:lnTo>
                    <a:pt x="334" y="418"/>
                  </a:lnTo>
                  <a:lnTo>
                    <a:pt x="327" y="414"/>
                  </a:lnTo>
                  <a:lnTo>
                    <a:pt x="323" y="405"/>
                  </a:lnTo>
                  <a:lnTo>
                    <a:pt x="309" y="401"/>
                  </a:lnTo>
                  <a:lnTo>
                    <a:pt x="305" y="403"/>
                  </a:lnTo>
                  <a:lnTo>
                    <a:pt x="298" y="403"/>
                  </a:lnTo>
                  <a:lnTo>
                    <a:pt x="290" y="397"/>
                  </a:lnTo>
                  <a:lnTo>
                    <a:pt x="284" y="395"/>
                  </a:lnTo>
                  <a:lnTo>
                    <a:pt x="271" y="389"/>
                  </a:lnTo>
                  <a:lnTo>
                    <a:pt x="271" y="382"/>
                  </a:lnTo>
                  <a:lnTo>
                    <a:pt x="281" y="386"/>
                  </a:lnTo>
                  <a:lnTo>
                    <a:pt x="294" y="389"/>
                  </a:lnTo>
                  <a:lnTo>
                    <a:pt x="305" y="378"/>
                  </a:lnTo>
                  <a:lnTo>
                    <a:pt x="313" y="376"/>
                  </a:lnTo>
                  <a:lnTo>
                    <a:pt x="319" y="364"/>
                  </a:lnTo>
                  <a:lnTo>
                    <a:pt x="313" y="353"/>
                  </a:lnTo>
                  <a:lnTo>
                    <a:pt x="300" y="343"/>
                  </a:lnTo>
                  <a:lnTo>
                    <a:pt x="309" y="334"/>
                  </a:lnTo>
                  <a:lnTo>
                    <a:pt x="315" y="326"/>
                  </a:lnTo>
                  <a:lnTo>
                    <a:pt x="317" y="326"/>
                  </a:lnTo>
                  <a:lnTo>
                    <a:pt x="323" y="334"/>
                  </a:lnTo>
                  <a:lnTo>
                    <a:pt x="329" y="338"/>
                  </a:lnTo>
                  <a:lnTo>
                    <a:pt x="332" y="345"/>
                  </a:lnTo>
                  <a:lnTo>
                    <a:pt x="329" y="349"/>
                  </a:lnTo>
                  <a:lnTo>
                    <a:pt x="338" y="353"/>
                  </a:lnTo>
                  <a:lnTo>
                    <a:pt x="348" y="349"/>
                  </a:lnTo>
                  <a:lnTo>
                    <a:pt x="352" y="341"/>
                  </a:lnTo>
                  <a:lnTo>
                    <a:pt x="348" y="336"/>
                  </a:lnTo>
                  <a:lnTo>
                    <a:pt x="344" y="330"/>
                  </a:lnTo>
                  <a:lnTo>
                    <a:pt x="342" y="320"/>
                  </a:lnTo>
                  <a:lnTo>
                    <a:pt x="338" y="313"/>
                  </a:lnTo>
                  <a:lnTo>
                    <a:pt x="329" y="307"/>
                  </a:lnTo>
                  <a:lnTo>
                    <a:pt x="319" y="295"/>
                  </a:lnTo>
                  <a:lnTo>
                    <a:pt x="309" y="291"/>
                  </a:lnTo>
                  <a:lnTo>
                    <a:pt x="307" y="276"/>
                  </a:lnTo>
                  <a:lnTo>
                    <a:pt x="300" y="263"/>
                  </a:lnTo>
                  <a:lnTo>
                    <a:pt x="286" y="259"/>
                  </a:lnTo>
                  <a:lnTo>
                    <a:pt x="286" y="245"/>
                  </a:lnTo>
                  <a:lnTo>
                    <a:pt x="279" y="242"/>
                  </a:lnTo>
                  <a:lnTo>
                    <a:pt x="275" y="234"/>
                  </a:lnTo>
                  <a:lnTo>
                    <a:pt x="271" y="219"/>
                  </a:lnTo>
                  <a:lnTo>
                    <a:pt x="277" y="205"/>
                  </a:lnTo>
                  <a:lnTo>
                    <a:pt x="277" y="190"/>
                  </a:lnTo>
                  <a:lnTo>
                    <a:pt x="279" y="178"/>
                  </a:lnTo>
                  <a:lnTo>
                    <a:pt x="290" y="171"/>
                  </a:lnTo>
                  <a:lnTo>
                    <a:pt x="298" y="163"/>
                  </a:lnTo>
                  <a:lnTo>
                    <a:pt x="300" y="165"/>
                  </a:lnTo>
                  <a:lnTo>
                    <a:pt x="294" y="178"/>
                  </a:lnTo>
                  <a:lnTo>
                    <a:pt x="300" y="197"/>
                  </a:lnTo>
                  <a:lnTo>
                    <a:pt x="323" y="203"/>
                  </a:lnTo>
                  <a:lnTo>
                    <a:pt x="336" y="217"/>
                  </a:lnTo>
                  <a:lnTo>
                    <a:pt x="338" y="232"/>
                  </a:lnTo>
                  <a:lnTo>
                    <a:pt x="355" y="247"/>
                  </a:lnTo>
                  <a:lnTo>
                    <a:pt x="371" y="249"/>
                  </a:lnTo>
                  <a:lnTo>
                    <a:pt x="386" y="255"/>
                  </a:lnTo>
                  <a:lnTo>
                    <a:pt x="386" y="251"/>
                  </a:lnTo>
                  <a:lnTo>
                    <a:pt x="384" y="242"/>
                  </a:lnTo>
                  <a:lnTo>
                    <a:pt x="355" y="222"/>
                  </a:lnTo>
                  <a:lnTo>
                    <a:pt x="348" y="213"/>
                  </a:lnTo>
                  <a:lnTo>
                    <a:pt x="352" y="207"/>
                  </a:lnTo>
                  <a:lnTo>
                    <a:pt x="377" y="217"/>
                  </a:lnTo>
                  <a:lnTo>
                    <a:pt x="386" y="232"/>
                  </a:lnTo>
                  <a:lnTo>
                    <a:pt x="394" y="240"/>
                  </a:lnTo>
                  <a:lnTo>
                    <a:pt x="409" y="245"/>
                  </a:lnTo>
                  <a:lnTo>
                    <a:pt x="413" y="236"/>
                  </a:lnTo>
                  <a:lnTo>
                    <a:pt x="409" y="224"/>
                  </a:lnTo>
                  <a:lnTo>
                    <a:pt x="400" y="211"/>
                  </a:lnTo>
                  <a:lnTo>
                    <a:pt x="386" y="203"/>
                  </a:lnTo>
                  <a:lnTo>
                    <a:pt x="390" y="197"/>
                  </a:lnTo>
                  <a:lnTo>
                    <a:pt x="403" y="197"/>
                  </a:lnTo>
                  <a:lnTo>
                    <a:pt x="413" y="203"/>
                  </a:lnTo>
                  <a:lnTo>
                    <a:pt x="419" y="199"/>
                  </a:lnTo>
                  <a:lnTo>
                    <a:pt x="425" y="205"/>
                  </a:lnTo>
                  <a:lnTo>
                    <a:pt x="434" y="217"/>
                  </a:lnTo>
                  <a:lnTo>
                    <a:pt x="442" y="217"/>
                  </a:lnTo>
                  <a:lnTo>
                    <a:pt x="442" y="209"/>
                  </a:lnTo>
                  <a:lnTo>
                    <a:pt x="434" y="201"/>
                  </a:lnTo>
                  <a:lnTo>
                    <a:pt x="425" y="188"/>
                  </a:lnTo>
                  <a:lnTo>
                    <a:pt x="409" y="180"/>
                  </a:lnTo>
                  <a:lnTo>
                    <a:pt x="396" y="178"/>
                  </a:lnTo>
                  <a:lnTo>
                    <a:pt x="396" y="169"/>
                  </a:lnTo>
                  <a:lnTo>
                    <a:pt x="394" y="161"/>
                  </a:lnTo>
                  <a:lnTo>
                    <a:pt x="382" y="149"/>
                  </a:lnTo>
                  <a:lnTo>
                    <a:pt x="394" y="140"/>
                  </a:lnTo>
                  <a:lnTo>
                    <a:pt x="419" y="142"/>
                  </a:lnTo>
                  <a:lnTo>
                    <a:pt x="440" y="126"/>
                  </a:lnTo>
                  <a:lnTo>
                    <a:pt x="442" y="115"/>
                  </a:lnTo>
                  <a:lnTo>
                    <a:pt x="461" y="109"/>
                  </a:lnTo>
                  <a:lnTo>
                    <a:pt x="473" y="119"/>
                  </a:lnTo>
                  <a:lnTo>
                    <a:pt x="480" y="117"/>
                  </a:lnTo>
                  <a:lnTo>
                    <a:pt x="501" y="103"/>
                  </a:lnTo>
                  <a:lnTo>
                    <a:pt x="507" y="90"/>
                  </a:lnTo>
                  <a:lnTo>
                    <a:pt x="515" y="90"/>
                  </a:lnTo>
                  <a:lnTo>
                    <a:pt x="517" y="101"/>
                  </a:lnTo>
                  <a:lnTo>
                    <a:pt x="526" y="109"/>
                  </a:lnTo>
                  <a:lnTo>
                    <a:pt x="536" y="109"/>
                  </a:lnTo>
                  <a:lnTo>
                    <a:pt x="563" y="126"/>
                  </a:lnTo>
                  <a:lnTo>
                    <a:pt x="588" y="130"/>
                  </a:lnTo>
                  <a:lnTo>
                    <a:pt x="594" y="132"/>
                  </a:lnTo>
                  <a:lnTo>
                    <a:pt x="603" y="123"/>
                  </a:lnTo>
                  <a:lnTo>
                    <a:pt x="607" y="92"/>
                  </a:lnTo>
                  <a:lnTo>
                    <a:pt x="607" y="74"/>
                  </a:lnTo>
                  <a:lnTo>
                    <a:pt x="622" y="67"/>
                  </a:lnTo>
                  <a:lnTo>
                    <a:pt x="632" y="61"/>
                  </a:lnTo>
                  <a:lnTo>
                    <a:pt x="632" y="51"/>
                  </a:lnTo>
                  <a:lnTo>
                    <a:pt x="626" y="32"/>
                  </a:lnTo>
                  <a:lnTo>
                    <a:pt x="622" y="23"/>
                  </a:lnTo>
                  <a:lnTo>
                    <a:pt x="613" y="15"/>
                  </a:lnTo>
                  <a:lnTo>
                    <a:pt x="613" y="9"/>
                  </a:lnTo>
                  <a:lnTo>
                    <a:pt x="607" y="3"/>
                  </a:lnTo>
                  <a:lnTo>
                    <a:pt x="603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81" name="Freeform 169"/>
            <p:cNvSpPr>
              <a:spLocks/>
            </p:cNvSpPr>
            <p:nvPr/>
          </p:nvSpPr>
          <p:spPr bwMode="auto">
            <a:xfrm>
              <a:off x="4532" y="3446"/>
              <a:ext cx="686" cy="669"/>
            </a:xfrm>
            <a:custGeom>
              <a:avLst/>
              <a:gdLst>
                <a:gd name="T0" fmla="*/ 674 w 609"/>
                <a:gd name="T1" fmla="*/ 54 h 668"/>
                <a:gd name="T2" fmla="*/ 589 w 609"/>
                <a:gd name="T3" fmla="*/ 52 h 668"/>
                <a:gd name="T4" fmla="*/ 411 w 609"/>
                <a:gd name="T5" fmla="*/ 42 h 668"/>
                <a:gd name="T6" fmla="*/ 249 w 609"/>
                <a:gd name="T7" fmla="*/ 90 h 668"/>
                <a:gd name="T8" fmla="*/ 91 w 609"/>
                <a:gd name="T9" fmla="*/ 153 h 668"/>
                <a:gd name="T10" fmla="*/ 24 w 609"/>
                <a:gd name="T11" fmla="*/ 244 h 668"/>
                <a:gd name="T12" fmla="*/ 24 w 609"/>
                <a:gd name="T13" fmla="*/ 343 h 668"/>
                <a:gd name="T14" fmla="*/ 103 w 609"/>
                <a:gd name="T15" fmla="*/ 385 h 668"/>
                <a:gd name="T16" fmla="*/ 82 w 609"/>
                <a:gd name="T17" fmla="*/ 410 h 668"/>
                <a:gd name="T18" fmla="*/ 128 w 609"/>
                <a:gd name="T19" fmla="*/ 477 h 668"/>
                <a:gd name="T20" fmla="*/ 211 w 609"/>
                <a:gd name="T21" fmla="*/ 469 h 668"/>
                <a:gd name="T22" fmla="*/ 275 w 609"/>
                <a:gd name="T23" fmla="*/ 467 h 668"/>
                <a:gd name="T24" fmla="*/ 322 w 609"/>
                <a:gd name="T25" fmla="*/ 464 h 668"/>
                <a:gd name="T26" fmla="*/ 350 w 609"/>
                <a:gd name="T27" fmla="*/ 492 h 668"/>
                <a:gd name="T28" fmla="*/ 247 w 609"/>
                <a:gd name="T29" fmla="*/ 483 h 668"/>
                <a:gd name="T30" fmla="*/ 150 w 609"/>
                <a:gd name="T31" fmla="*/ 481 h 668"/>
                <a:gd name="T32" fmla="*/ 117 w 609"/>
                <a:gd name="T33" fmla="*/ 535 h 668"/>
                <a:gd name="T34" fmla="*/ 176 w 609"/>
                <a:gd name="T35" fmla="*/ 608 h 668"/>
                <a:gd name="T36" fmla="*/ 232 w 609"/>
                <a:gd name="T37" fmla="*/ 667 h 668"/>
                <a:gd name="T38" fmla="*/ 387 w 609"/>
                <a:gd name="T39" fmla="*/ 659 h 668"/>
                <a:gd name="T40" fmla="*/ 362 w 609"/>
                <a:gd name="T41" fmla="*/ 598 h 668"/>
                <a:gd name="T42" fmla="*/ 387 w 609"/>
                <a:gd name="T43" fmla="*/ 600 h 668"/>
                <a:gd name="T44" fmla="*/ 439 w 609"/>
                <a:gd name="T45" fmla="*/ 571 h 668"/>
                <a:gd name="T46" fmla="*/ 409 w 609"/>
                <a:gd name="T47" fmla="*/ 544 h 668"/>
                <a:gd name="T48" fmla="*/ 387 w 609"/>
                <a:gd name="T49" fmla="*/ 519 h 668"/>
                <a:gd name="T50" fmla="*/ 442 w 609"/>
                <a:gd name="T51" fmla="*/ 513 h 668"/>
                <a:gd name="T52" fmla="*/ 491 w 609"/>
                <a:gd name="T53" fmla="*/ 544 h 668"/>
                <a:gd name="T54" fmla="*/ 487 w 609"/>
                <a:gd name="T55" fmla="*/ 483 h 668"/>
                <a:gd name="T56" fmla="*/ 467 w 609"/>
                <a:gd name="T57" fmla="*/ 467 h 668"/>
                <a:gd name="T58" fmla="*/ 481 w 609"/>
                <a:gd name="T59" fmla="*/ 538 h 668"/>
                <a:gd name="T60" fmla="*/ 435 w 609"/>
                <a:gd name="T61" fmla="*/ 487 h 668"/>
                <a:gd name="T62" fmla="*/ 371 w 609"/>
                <a:gd name="T63" fmla="*/ 513 h 668"/>
                <a:gd name="T64" fmla="*/ 402 w 609"/>
                <a:gd name="T65" fmla="*/ 558 h 668"/>
                <a:gd name="T66" fmla="*/ 407 w 609"/>
                <a:gd name="T67" fmla="*/ 581 h 668"/>
                <a:gd name="T68" fmla="*/ 378 w 609"/>
                <a:gd name="T69" fmla="*/ 573 h 668"/>
                <a:gd name="T70" fmla="*/ 345 w 609"/>
                <a:gd name="T71" fmla="*/ 592 h 668"/>
                <a:gd name="T72" fmla="*/ 378 w 609"/>
                <a:gd name="T73" fmla="*/ 661 h 668"/>
                <a:gd name="T74" fmla="*/ 225 w 609"/>
                <a:gd name="T75" fmla="*/ 642 h 668"/>
                <a:gd name="T76" fmla="*/ 193 w 609"/>
                <a:gd name="T77" fmla="*/ 592 h 668"/>
                <a:gd name="T78" fmla="*/ 126 w 609"/>
                <a:gd name="T79" fmla="*/ 529 h 668"/>
                <a:gd name="T80" fmla="*/ 193 w 609"/>
                <a:gd name="T81" fmla="*/ 485 h 668"/>
                <a:gd name="T82" fmla="*/ 353 w 609"/>
                <a:gd name="T83" fmla="*/ 513 h 668"/>
                <a:gd name="T84" fmla="*/ 378 w 609"/>
                <a:gd name="T85" fmla="*/ 483 h 668"/>
                <a:gd name="T86" fmla="*/ 319 w 609"/>
                <a:gd name="T87" fmla="*/ 458 h 668"/>
                <a:gd name="T88" fmla="*/ 273 w 609"/>
                <a:gd name="T89" fmla="*/ 452 h 668"/>
                <a:gd name="T90" fmla="*/ 190 w 609"/>
                <a:gd name="T91" fmla="*/ 465 h 668"/>
                <a:gd name="T92" fmla="*/ 141 w 609"/>
                <a:gd name="T93" fmla="*/ 465 h 668"/>
                <a:gd name="T94" fmla="*/ 124 w 609"/>
                <a:gd name="T95" fmla="*/ 398 h 668"/>
                <a:gd name="T96" fmla="*/ 106 w 609"/>
                <a:gd name="T97" fmla="*/ 377 h 668"/>
                <a:gd name="T98" fmla="*/ 46 w 609"/>
                <a:gd name="T99" fmla="*/ 341 h 668"/>
                <a:gd name="T100" fmla="*/ 33 w 609"/>
                <a:gd name="T101" fmla="*/ 249 h 668"/>
                <a:gd name="T102" fmla="*/ 132 w 609"/>
                <a:gd name="T103" fmla="*/ 138 h 668"/>
                <a:gd name="T104" fmla="*/ 294 w 609"/>
                <a:gd name="T105" fmla="*/ 92 h 668"/>
                <a:gd name="T106" fmla="*/ 448 w 609"/>
                <a:gd name="T107" fmla="*/ 50 h 668"/>
                <a:gd name="T108" fmla="*/ 559 w 609"/>
                <a:gd name="T109" fmla="*/ 61 h 668"/>
                <a:gd name="T110" fmla="*/ 667 w 609"/>
                <a:gd name="T111" fmla="*/ 61 h 668"/>
                <a:gd name="T112" fmla="*/ 686 w 609"/>
                <a:gd name="T113" fmla="*/ 2 h 66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09"/>
                <a:gd name="T172" fmla="*/ 0 h 668"/>
                <a:gd name="T173" fmla="*/ 609 w 609"/>
                <a:gd name="T174" fmla="*/ 668 h 66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09" h="668">
                  <a:moveTo>
                    <a:pt x="609" y="2"/>
                  </a:moveTo>
                  <a:lnTo>
                    <a:pt x="609" y="0"/>
                  </a:lnTo>
                  <a:lnTo>
                    <a:pt x="605" y="0"/>
                  </a:lnTo>
                  <a:lnTo>
                    <a:pt x="605" y="2"/>
                  </a:lnTo>
                  <a:lnTo>
                    <a:pt x="599" y="7"/>
                  </a:lnTo>
                  <a:lnTo>
                    <a:pt x="598" y="7"/>
                  </a:lnTo>
                  <a:lnTo>
                    <a:pt x="598" y="17"/>
                  </a:lnTo>
                  <a:lnTo>
                    <a:pt x="594" y="40"/>
                  </a:lnTo>
                  <a:lnTo>
                    <a:pt x="598" y="54"/>
                  </a:lnTo>
                  <a:lnTo>
                    <a:pt x="588" y="54"/>
                  </a:lnTo>
                  <a:lnTo>
                    <a:pt x="571" y="65"/>
                  </a:lnTo>
                  <a:lnTo>
                    <a:pt x="559" y="65"/>
                  </a:lnTo>
                  <a:lnTo>
                    <a:pt x="548" y="69"/>
                  </a:lnTo>
                  <a:lnTo>
                    <a:pt x="530" y="69"/>
                  </a:lnTo>
                  <a:lnTo>
                    <a:pt x="526" y="54"/>
                  </a:lnTo>
                  <a:lnTo>
                    <a:pt x="525" y="54"/>
                  </a:lnTo>
                  <a:lnTo>
                    <a:pt x="525" y="52"/>
                  </a:lnTo>
                  <a:lnTo>
                    <a:pt x="523" y="52"/>
                  </a:lnTo>
                  <a:lnTo>
                    <a:pt x="515" y="50"/>
                  </a:lnTo>
                  <a:lnTo>
                    <a:pt x="496" y="54"/>
                  </a:lnTo>
                  <a:lnTo>
                    <a:pt x="492" y="52"/>
                  </a:lnTo>
                  <a:lnTo>
                    <a:pt x="486" y="42"/>
                  </a:lnTo>
                  <a:lnTo>
                    <a:pt x="475" y="30"/>
                  </a:lnTo>
                  <a:lnTo>
                    <a:pt x="467" y="25"/>
                  </a:lnTo>
                  <a:lnTo>
                    <a:pt x="417" y="25"/>
                  </a:lnTo>
                  <a:lnTo>
                    <a:pt x="394" y="42"/>
                  </a:lnTo>
                  <a:lnTo>
                    <a:pt x="365" y="42"/>
                  </a:lnTo>
                  <a:lnTo>
                    <a:pt x="342" y="46"/>
                  </a:lnTo>
                  <a:lnTo>
                    <a:pt x="317" y="54"/>
                  </a:lnTo>
                  <a:lnTo>
                    <a:pt x="298" y="55"/>
                  </a:lnTo>
                  <a:lnTo>
                    <a:pt x="296" y="55"/>
                  </a:lnTo>
                  <a:lnTo>
                    <a:pt x="288" y="61"/>
                  </a:lnTo>
                  <a:lnTo>
                    <a:pt x="273" y="77"/>
                  </a:lnTo>
                  <a:lnTo>
                    <a:pt x="260" y="84"/>
                  </a:lnTo>
                  <a:lnTo>
                    <a:pt x="240" y="88"/>
                  </a:lnTo>
                  <a:lnTo>
                    <a:pt x="221" y="90"/>
                  </a:lnTo>
                  <a:lnTo>
                    <a:pt x="219" y="90"/>
                  </a:lnTo>
                  <a:lnTo>
                    <a:pt x="219" y="92"/>
                  </a:lnTo>
                  <a:lnTo>
                    <a:pt x="210" y="100"/>
                  </a:lnTo>
                  <a:lnTo>
                    <a:pt x="183" y="98"/>
                  </a:lnTo>
                  <a:lnTo>
                    <a:pt x="181" y="98"/>
                  </a:lnTo>
                  <a:lnTo>
                    <a:pt x="142" y="128"/>
                  </a:lnTo>
                  <a:lnTo>
                    <a:pt x="116" y="130"/>
                  </a:lnTo>
                  <a:lnTo>
                    <a:pt x="114" y="130"/>
                  </a:lnTo>
                  <a:lnTo>
                    <a:pt x="81" y="153"/>
                  </a:lnTo>
                  <a:lnTo>
                    <a:pt x="79" y="155"/>
                  </a:lnTo>
                  <a:lnTo>
                    <a:pt x="79" y="178"/>
                  </a:lnTo>
                  <a:lnTo>
                    <a:pt x="66" y="186"/>
                  </a:lnTo>
                  <a:lnTo>
                    <a:pt x="66" y="188"/>
                  </a:lnTo>
                  <a:lnTo>
                    <a:pt x="64" y="188"/>
                  </a:lnTo>
                  <a:lnTo>
                    <a:pt x="50" y="232"/>
                  </a:lnTo>
                  <a:lnTo>
                    <a:pt x="23" y="242"/>
                  </a:lnTo>
                  <a:lnTo>
                    <a:pt x="23" y="244"/>
                  </a:lnTo>
                  <a:lnTo>
                    <a:pt x="21" y="244"/>
                  </a:lnTo>
                  <a:lnTo>
                    <a:pt x="21" y="246"/>
                  </a:lnTo>
                  <a:lnTo>
                    <a:pt x="20" y="255"/>
                  </a:lnTo>
                  <a:lnTo>
                    <a:pt x="21" y="269"/>
                  </a:lnTo>
                  <a:lnTo>
                    <a:pt x="2" y="282"/>
                  </a:lnTo>
                  <a:lnTo>
                    <a:pt x="0" y="284"/>
                  </a:lnTo>
                  <a:lnTo>
                    <a:pt x="0" y="288"/>
                  </a:lnTo>
                  <a:lnTo>
                    <a:pt x="16" y="311"/>
                  </a:lnTo>
                  <a:lnTo>
                    <a:pt x="21" y="340"/>
                  </a:lnTo>
                  <a:lnTo>
                    <a:pt x="21" y="342"/>
                  </a:lnTo>
                  <a:lnTo>
                    <a:pt x="23" y="343"/>
                  </a:lnTo>
                  <a:lnTo>
                    <a:pt x="37" y="347"/>
                  </a:lnTo>
                  <a:lnTo>
                    <a:pt x="64" y="386"/>
                  </a:lnTo>
                  <a:lnTo>
                    <a:pt x="66" y="388"/>
                  </a:lnTo>
                  <a:lnTo>
                    <a:pt x="75" y="388"/>
                  </a:lnTo>
                  <a:lnTo>
                    <a:pt x="75" y="386"/>
                  </a:lnTo>
                  <a:lnTo>
                    <a:pt x="77" y="386"/>
                  </a:lnTo>
                  <a:lnTo>
                    <a:pt x="79" y="378"/>
                  </a:lnTo>
                  <a:lnTo>
                    <a:pt x="91" y="384"/>
                  </a:lnTo>
                  <a:lnTo>
                    <a:pt x="93" y="384"/>
                  </a:lnTo>
                  <a:lnTo>
                    <a:pt x="110" y="388"/>
                  </a:lnTo>
                  <a:lnTo>
                    <a:pt x="108" y="390"/>
                  </a:lnTo>
                  <a:lnTo>
                    <a:pt x="87" y="388"/>
                  </a:lnTo>
                  <a:lnTo>
                    <a:pt x="73" y="390"/>
                  </a:lnTo>
                  <a:lnTo>
                    <a:pt x="71" y="390"/>
                  </a:lnTo>
                  <a:lnTo>
                    <a:pt x="69" y="391"/>
                  </a:lnTo>
                  <a:lnTo>
                    <a:pt x="69" y="393"/>
                  </a:lnTo>
                  <a:lnTo>
                    <a:pt x="73" y="409"/>
                  </a:lnTo>
                  <a:lnTo>
                    <a:pt x="73" y="411"/>
                  </a:lnTo>
                  <a:lnTo>
                    <a:pt x="75" y="411"/>
                  </a:lnTo>
                  <a:lnTo>
                    <a:pt x="96" y="436"/>
                  </a:lnTo>
                  <a:lnTo>
                    <a:pt x="102" y="451"/>
                  </a:lnTo>
                  <a:lnTo>
                    <a:pt x="106" y="468"/>
                  </a:lnTo>
                  <a:lnTo>
                    <a:pt x="106" y="470"/>
                  </a:lnTo>
                  <a:lnTo>
                    <a:pt x="108" y="470"/>
                  </a:lnTo>
                  <a:lnTo>
                    <a:pt x="108" y="472"/>
                  </a:lnTo>
                  <a:lnTo>
                    <a:pt x="114" y="476"/>
                  </a:lnTo>
                  <a:lnTo>
                    <a:pt x="117" y="476"/>
                  </a:lnTo>
                  <a:lnTo>
                    <a:pt x="131" y="470"/>
                  </a:lnTo>
                  <a:lnTo>
                    <a:pt x="133" y="468"/>
                  </a:lnTo>
                  <a:lnTo>
                    <a:pt x="133" y="455"/>
                  </a:lnTo>
                  <a:lnTo>
                    <a:pt x="141" y="466"/>
                  </a:lnTo>
                  <a:lnTo>
                    <a:pt x="142" y="468"/>
                  </a:lnTo>
                  <a:lnTo>
                    <a:pt x="144" y="468"/>
                  </a:lnTo>
                  <a:lnTo>
                    <a:pt x="169" y="472"/>
                  </a:lnTo>
                  <a:lnTo>
                    <a:pt x="187" y="468"/>
                  </a:lnTo>
                  <a:lnTo>
                    <a:pt x="189" y="468"/>
                  </a:lnTo>
                  <a:lnTo>
                    <a:pt x="189" y="466"/>
                  </a:lnTo>
                  <a:lnTo>
                    <a:pt x="190" y="466"/>
                  </a:lnTo>
                  <a:lnTo>
                    <a:pt x="194" y="461"/>
                  </a:lnTo>
                  <a:lnTo>
                    <a:pt x="212" y="463"/>
                  </a:lnTo>
                  <a:lnTo>
                    <a:pt x="231" y="470"/>
                  </a:lnTo>
                  <a:lnTo>
                    <a:pt x="235" y="470"/>
                  </a:lnTo>
                  <a:lnTo>
                    <a:pt x="238" y="468"/>
                  </a:lnTo>
                  <a:lnTo>
                    <a:pt x="244" y="466"/>
                  </a:lnTo>
                  <a:lnTo>
                    <a:pt x="246" y="464"/>
                  </a:lnTo>
                  <a:lnTo>
                    <a:pt x="248" y="457"/>
                  </a:lnTo>
                  <a:lnTo>
                    <a:pt x="263" y="457"/>
                  </a:lnTo>
                  <a:lnTo>
                    <a:pt x="265" y="464"/>
                  </a:lnTo>
                  <a:lnTo>
                    <a:pt x="267" y="466"/>
                  </a:lnTo>
                  <a:lnTo>
                    <a:pt x="279" y="472"/>
                  </a:lnTo>
                  <a:lnTo>
                    <a:pt x="283" y="472"/>
                  </a:lnTo>
                  <a:lnTo>
                    <a:pt x="285" y="470"/>
                  </a:lnTo>
                  <a:lnTo>
                    <a:pt x="286" y="463"/>
                  </a:lnTo>
                  <a:lnTo>
                    <a:pt x="286" y="464"/>
                  </a:lnTo>
                  <a:lnTo>
                    <a:pt x="298" y="480"/>
                  </a:lnTo>
                  <a:lnTo>
                    <a:pt x="300" y="482"/>
                  </a:lnTo>
                  <a:lnTo>
                    <a:pt x="302" y="482"/>
                  </a:lnTo>
                  <a:lnTo>
                    <a:pt x="317" y="480"/>
                  </a:lnTo>
                  <a:lnTo>
                    <a:pt x="331" y="487"/>
                  </a:lnTo>
                  <a:lnTo>
                    <a:pt x="333" y="489"/>
                  </a:lnTo>
                  <a:lnTo>
                    <a:pt x="311" y="489"/>
                  </a:lnTo>
                  <a:lnTo>
                    <a:pt x="311" y="491"/>
                  </a:lnTo>
                  <a:lnTo>
                    <a:pt x="309" y="491"/>
                  </a:lnTo>
                  <a:lnTo>
                    <a:pt x="309" y="493"/>
                  </a:lnTo>
                  <a:lnTo>
                    <a:pt x="308" y="505"/>
                  </a:lnTo>
                  <a:lnTo>
                    <a:pt x="306" y="505"/>
                  </a:lnTo>
                  <a:lnTo>
                    <a:pt x="285" y="487"/>
                  </a:lnTo>
                  <a:lnTo>
                    <a:pt x="283" y="487"/>
                  </a:lnTo>
                  <a:lnTo>
                    <a:pt x="265" y="486"/>
                  </a:lnTo>
                  <a:lnTo>
                    <a:pt x="244" y="487"/>
                  </a:lnTo>
                  <a:lnTo>
                    <a:pt x="219" y="482"/>
                  </a:lnTo>
                  <a:lnTo>
                    <a:pt x="204" y="470"/>
                  </a:lnTo>
                  <a:lnTo>
                    <a:pt x="204" y="468"/>
                  </a:lnTo>
                  <a:lnTo>
                    <a:pt x="181" y="468"/>
                  </a:lnTo>
                  <a:lnTo>
                    <a:pt x="167" y="476"/>
                  </a:lnTo>
                  <a:lnTo>
                    <a:pt x="167" y="478"/>
                  </a:lnTo>
                  <a:lnTo>
                    <a:pt x="165" y="478"/>
                  </a:lnTo>
                  <a:lnTo>
                    <a:pt x="158" y="489"/>
                  </a:lnTo>
                  <a:lnTo>
                    <a:pt x="137" y="480"/>
                  </a:lnTo>
                  <a:lnTo>
                    <a:pt x="133" y="480"/>
                  </a:lnTo>
                  <a:lnTo>
                    <a:pt x="131" y="482"/>
                  </a:lnTo>
                  <a:lnTo>
                    <a:pt x="121" y="503"/>
                  </a:lnTo>
                  <a:lnTo>
                    <a:pt x="117" y="511"/>
                  </a:lnTo>
                  <a:lnTo>
                    <a:pt x="108" y="516"/>
                  </a:lnTo>
                  <a:lnTo>
                    <a:pt x="108" y="518"/>
                  </a:lnTo>
                  <a:lnTo>
                    <a:pt x="106" y="518"/>
                  </a:lnTo>
                  <a:lnTo>
                    <a:pt x="102" y="528"/>
                  </a:lnTo>
                  <a:lnTo>
                    <a:pt x="102" y="532"/>
                  </a:lnTo>
                  <a:lnTo>
                    <a:pt x="104" y="534"/>
                  </a:lnTo>
                  <a:lnTo>
                    <a:pt x="121" y="541"/>
                  </a:lnTo>
                  <a:lnTo>
                    <a:pt x="127" y="562"/>
                  </a:lnTo>
                  <a:lnTo>
                    <a:pt x="129" y="562"/>
                  </a:lnTo>
                  <a:lnTo>
                    <a:pt x="129" y="564"/>
                  </a:lnTo>
                  <a:lnTo>
                    <a:pt x="131" y="564"/>
                  </a:lnTo>
                  <a:lnTo>
                    <a:pt x="148" y="566"/>
                  </a:lnTo>
                  <a:lnTo>
                    <a:pt x="156" y="576"/>
                  </a:lnTo>
                  <a:lnTo>
                    <a:pt x="164" y="593"/>
                  </a:lnTo>
                  <a:lnTo>
                    <a:pt x="156" y="607"/>
                  </a:lnTo>
                  <a:lnTo>
                    <a:pt x="156" y="635"/>
                  </a:lnTo>
                  <a:lnTo>
                    <a:pt x="165" y="651"/>
                  </a:lnTo>
                  <a:lnTo>
                    <a:pt x="169" y="664"/>
                  </a:lnTo>
                  <a:lnTo>
                    <a:pt x="169" y="666"/>
                  </a:lnTo>
                  <a:lnTo>
                    <a:pt x="171" y="666"/>
                  </a:lnTo>
                  <a:lnTo>
                    <a:pt x="171" y="668"/>
                  </a:lnTo>
                  <a:lnTo>
                    <a:pt x="204" y="668"/>
                  </a:lnTo>
                  <a:lnTo>
                    <a:pt x="204" y="666"/>
                  </a:lnTo>
                  <a:lnTo>
                    <a:pt x="206" y="666"/>
                  </a:lnTo>
                  <a:lnTo>
                    <a:pt x="206" y="645"/>
                  </a:lnTo>
                  <a:lnTo>
                    <a:pt x="208" y="645"/>
                  </a:lnTo>
                  <a:lnTo>
                    <a:pt x="213" y="651"/>
                  </a:lnTo>
                  <a:lnTo>
                    <a:pt x="233" y="668"/>
                  </a:lnTo>
                  <a:lnTo>
                    <a:pt x="340" y="668"/>
                  </a:lnTo>
                  <a:lnTo>
                    <a:pt x="340" y="666"/>
                  </a:lnTo>
                  <a:lnTo>
                    <a:pt x="342" y="666"/>
                  </a:lnTo>
                  <a:lnTo>
                    <a:pt x="344" y="662"/>
                  </a:lnTo>
                  <a:lnTo>
                    <a:pt x="344" y="658"/>
                  </a:lnTo>
                  <a:lnTo>
                    <a:pt x="340" y="647"/>
                  </a:lnTo>
                  <a:lnTo>
                    <a:pt x="334" y="639"/>
                  </a:lnTo>
                  <a:lnTo>
                    <a:pt x="336" y="624"/>
                  </a:lnTo>
                  <a:lnTo>
                    <a:pt x="336" y="622"/>
                  </a:lnTo>
                  <a:lnTo>
                    <a:pt x="334" y="620"/>
                  </a:lnTo>
                  <a:lnTo>
                    <a:pt x="323" y="616"/>
                  </a:lnTo>
                  <a:lnTo>
                    <a:pt x="325" y="612"/>
                  </a:lnTo>
                  <a:lnTo>
                    <a:pt x="325" y="610"/>
                  </a:lnTo>
                  <a:lnTo>
                    <a:pt x="321" y="597"/>
                  </a:lnTo>
                  <a:lnTo>
                    <a:pt x="313" y="587"/>
                  </a:lnTo>
                  <a:lnTo>
                    <a:pt x="311" y="578"/>
                  </a:lnTo>
                  <a:lnTo>
                    <a:pt x="309" y="570"/>
                  </a:lnTo>
                  <a:lnTo>
                    <a:pt x="317" y="576"/>
                  </a:lnTo>
                  <a:lnTo>
                    <a:pt x="319" y="576"/>
                  </a:lnTo>
                  <a:lnTo>
                    <a:pt x="333" y="580"/>
                  </a:lnTo>
                  <a:lnTo>
                    <a:pt x="333" y="585"/>
                  </a:lnTo>
                  <a:lnTo>
                    <a:pt x="342" y="597"/>
                  </a:lnTo>
                  <a:lnTo>
                    <a:pt x="344" y="599"/>
                  </a:lnTo>
                  <a:lnTo>
                    <a:pt x="354" y="599"/>
                  </a:lnTo>
                  <a:lnTo>
                    <a:pt x="354" y="597"/>
                  </a:lnTo>
                  <a:lnTo>
                    <a:pt x="356" y="597"/>
                  </a:lnTo>
                  <a:lnTo>
                    <a:pt x="363" y="587"/>
                  </a:lnTo>
                  <a:lnTo>
                    <a:pt x="375" y="585"/>
                  </a:lnTo>
                  <a:lnTo>
                    <a:pt x="377" y="585"/>
                  </a:lnTo>
                  <a:lnTo>
                    <a:pt x="388" y="580"/>
                  </a:lnTo>
                  <a:lnTo>
                    <a:pt x="390" y="578"/>
                  </a:lnTo>
                  <a:lnTo>
                    <a:pt x="390" y="570"/>
                  </a:lnTo>
                  <a:lnTo>
                    <a:pt x="388" y="570"/>
                  </a:lnTo>
                  <a:lnTo>
                    <a:pt x="388" y="568"/>
                  </a:lnTo>
                  <a:lnTo>
                    <a:pt x="381" y="562"/>
                  </a:lnTo>
                  <a:lnTo>
                    <a:pt x="375" y="557"/>
                  </a:lnTo>
                  <a:lnTo>
                    <a:pt x="375" y="547"/>
                  </a:lnTo>
                  <a:lnTo>
                    <a:pt x="373" y="547"/>
                  </a:lnTo>
                  <a:lnTo>
                    <a:pt x="373" y="545"/>
                  </a:lnTo>
                  <a:lnTo>
                    <a:pt x="367" y="543"/>
                  </a:lnTo>
                  <a:lnTo>
                    <a:pt x="363" y="543"/>
                  </a:lnTo>
                  <a:lnTo>
                    <a:pt x="356" y="547"/>
                  </a:lnTo>
                  <a:lnTo>
                    <a:pt x="350" y="541"/>
                  </a:lnTo>
                  <a:lnTo>
                    <a:pt x="350" y="522"/>
                  </a:lnTo>
                  <a:lnTo>
                    <a:pt x="348" y="522"/>
                  </a:lnTo>
                  <a:lnTo>
                    <a:pt x="348" y="520"/>
                  </a:lnTo>
                  <a:lnTo>
                    <a:pt x="334" y="518"/>
                  </a:lnTo>
                  <a:lnTo>
                    <a:pt x="334" y="516"/>
                  </a:lnTo>
                  <a:lnTo>
                    <a:pt x="342" y="518"/>
                  </a:lnTo>
                  <a:lnTo>
                    <a:pt x="344" y="518"/>
                  </a:lnTo>
                  <a:lnTo>
                    <a:pt x="344" y="516"/>
                  </a:lnTo>
                  <a:lnTo>
                    <a:pt x="354" y="509"/>
                  </a:lnTo>
                  <a:lnTo>
                    <a:pt x="371" y="505"/>
                  </a:lnTo>
                  <a:lnTo>
                    <a:pt x="373" y="505"/>
                  </a:lnTo>
                  <a:lnTo>
                    <a:pt x="381" y="497"/>
                  </a:lnTo>
                  <a:lnTo>
                    <a:pt x="381" y="507"/>
                  </a:lnTo>
                  <a:lnTo>
                    <a:pt x="382" y="507"/>
                  </a:lnTo>
                  <a:lnTo>
                    <a:pt x="382" y="509"/>
                  </a:lnTo>
                  <a:lnTo>
                    <a:pt x="392" y="512"/>
                  </a:lnTo>
                  <a:lnTo>
                    <a:pt x="396" y="524"/>
                  </a:lnTo>
                  <a:lnTo>
                    <a:pt x="396" y="526"/>
                  </a:lnTo>
                  <a:lnTo>
                    <a:pt x="398" y="526"/>
                  </a:lnTo>
                  <a:lnTo>
                    <a:pt x="398" y="528"/>
                  </a:lnTo>
                  <a:lnTo>
                    <a:pt x="413" y="535"/>
                  </a:lnTo>
                  <a:lnTo>
                    <a:pt x="423" y="543"/>
                  </a:lnTo>
                  <a:lnTo>
                    <a:pt x="423" y="545"/>
                  </a:lnTo>
                  <a:lnTo>
                    <a:pt x="425" y="545"/>
                  </a:lnTo>
                  <a:lnTo>
                    <a:pt x="436" y="543"/>
                  </a:lnTo>
                  <a:lnTo>
                    <a:pt x="438" y="543"/>
                  </a:lnTo>
                  <a:lnTo>
                    <a:pt x="440" y="541"/>
                  </a:lnTo>
                  <a:lnTo>
                    <a:pt x="440" y="539"/>
                  </a:lnTo>
                  <a:lnTo>
                    <a:pt x="442" y="522"/>
                  </a:lnTo>
                  <a:lnTo>
                    <a:pt x="440" y="511"/>
                  </a:lnTo>
                  <a:lnTo>
                    <a:pt x="440" y="509"/>
                  </a:lnTo>
                  <a:lnTo>
                    <a:pt x="438" y="507"/>
                  </a:lnTo>
                  <a:lnTo>
                    <a:pt x="432" y="503"/>
                  </a:lnTo>
                  <a:lnTo>
                    <a:pt x="432" y="482"/>
                  </a:lnTo>
                  <a:lnTo>
                    <a:pt x="436" y="476"/>
                  </a:lnTo>
                  <a:lnTo>
                    <a:pt x="436" y="472"/>
                  </a:lnTo>
                  <a:lnTo>
                    <a:pt x="430" y="464"/>
                  </a:lnTo>
                  <a:lnTo>
                    <a:pt x="429" y="463"/>
                  </a:lnTo>
                  <a:lnTo>
                    <a:pt x="419" y="459"/>
                  </a:lnTo>
                  <a:lnTo>
                    <a:pt x="409" y="451"/>
                  </a:lnTo>
                  <a:lnTo>
                    <a:pt x="407" y="451"/>
                  </a:lnTo>
                  <a:lnTo>
                    <a:pt x="406" y="459"/>
                  </a:lnTo>
                  <a:lnTo>
                    <a:pt x="415" y="466"/>
                  </a:lnTo>
                  <a:lnTo>
                    <a:pt x="425" y="470"/>
                  </a:lnTo>
                  <a:lnTo>
                    <a:pt x="429" y="474"/>
                  </a:lnTo>
                  <a:lnTo>
                    <a:pt x="425" y="480"/>
                  </a:lnTo>
                  <a:lnTo>
                    <a:pt x="425" y="507"/>
                  </a:lnTo>
                  <a:lnTo>
                    <a:pt x="427" y="509"/>
                  </a:lnTo>
                  <a:lnTo>
                    <a:pt x="432" y="512"/>
                  </a:lnTo>
                  <a:lnTo>
                    <a:pt x="434" y="522"/>
                  </a:lnTo>
                  <a:lnTo>
                    <a:pt x="432" y="535"/>
                  </a:lnTo>
                  <a:lnTo>
                    <a:pt x="427" y="537"/>
                  </a:lnTo>
                  <a:lnTo>
                    <a:pt x="417" y="530"/>
                  </a:lnTo>
                  <a:lnTo>
                    <a:pt x="417" y="528"/>
                  </a:lnTo>
                  <a:lnTo>
                    <a:pt x="404" y="522"/>
                  </a:lnTo>
                  <a:lnTo>
                    <a:pt x="400" y="509"/>
                  </a:lnTo>
                  <a:lnTo>
                    <a:pt x="400" y="507"/>
                  </a:lnTo>
                  <a:lnTo>
                    <a:pt x="398" y="505"/>
                  </a:lnTo>
                  <a:lnTo>
                    <a:pt x="388" y="503"/>
                  </a:lnTo>
                  <a:lnTo>
                    <a:pt x="388" y="487"/>
                  </a:lnTo>
                  <a:lnTo>
                    <a:pt x="386" y="486"/>
                  </a:lnTo>
                  <a:lnTo>
                    <a:pt x="382" y="486"/>
                  </a:lnTo>
                  <a:lnTo>
                    <a:pt x="369" y="497"/>
                  </a:lnTo>
                  <a:lnTo>
                    <a:pt x="352" y="501"/>
                  </a:lnTo>
                  <a:lnTo>
                    <a:pt x="350" y="501"/>
                  </a:lnTo>
                  <a:lnTo>
                    <a:pt x="350" y="503"/>
                  </a:lnTo>
                  <a:lnTo>
                    <a:pt x="340" y="511"/>
                  </a:lnTo>
                  <a:lnTo>
                    <a:pt x="331" y="511"/>
                  </a:lnTo>
                  <a:lnTo>
                    <a:pt x="331" y="512"/>
                  </a:lnTo>
                  <a:lnTo>
                    <a:pt x="329" y="512"/>
                  </a:lnTo>
                  <a:lnTo>
                    <a:pt x="329" y="522"/>
                  </a:lnTo>
                  <a:lnTo>
                    <a:pt x="331" y="522"/>
                  </a:lnTo>
                  <a:lnTo>
                    <a:pt x="331" y="524"/>
                  </a:lnTo>
                  <a:lnTo>
                    <a:pt x="342" y="528"/>
                  </a:lnTo>
                  <a:lnTo>
                    <a:pt x="342" y="545"/>
                  </a:lnTo>
                  <a:lnTo>
                    <a:pt x="344" y="545"/>
                  </a:lnTo>
                  <a:lnTo>
                    <a:pt x="354" y="555"/>
                  </a:lnTo>
                  <a:lnTo>
                    <a:pt x="354" y="557"/>
                  </a:lnTo>
                  <a:lnTo>
                    <a:pt x="357" y="557"/>
                  </a:lnTo>
                  <a:lnTo>
                    <a:pt x="365" y="551"/>
                  </a:lnTo>
                  <a:lnTo>
                    <a:pt x="367" y="551"/>
                  </a:lnTo>
                  <a:lnTo>
                    <a:pt x="367" y="560"/>
                  </a:lnTo>
                  <a:lnTo>
                    <a:pt x="369" y="560"/>
                  </a:lnTo>
                  <a:lnTo>
                    <a:pt x="377" y="570"/>
                  </a:lnTo>
                  <a:lnTo>
                    <a:pt x="382" y="574"/>
                  </a:lnTo>
                  <a:lnTo>
                    <a:pt x="384" y="574"/>
                  </a:lnTo>
                  <a:lnTo>
                    <a:pt x="373" y="578"/>
                  </a:lnTo>
                  <a:lnTo>
                    <a:pt x="361" y="580"/>
                  </a:lnTo>
                  <a:lnTo>
                    <a:pt x="359" y="580"/>
                  </a:lnTo>
                  <a:lnTo>
                    <a:pt x="357" y="582"/>
                  </a:lnTo>
                  <a:lnTo>
                    <a:pt x="350" y="591"/>
                  </a:lnTo>
                  <a:lnTo>
                    <a:pt x="348" y="591"/>
                  </a:lnTo>
                  <a:lnTo>
                    <a:pt x="340" y="582"/>
                  </a:lnTo>
                  <a:lnTo>
                    <a:pt x="340" y="574"/>
                  </a:lnTo>
                  <a:lnTo>
                    <a:pt x="338" y="574"/>
                  </a:lnTo>
                  <a:lnTo>
                    <a:pt x="338" y="572"/>
                  </a:lnTo>
                  <a:lnTo>
                    <a:pt x="336" y="572"/>
                  </a:lnTo>
                  <a:lnTo>
                    <a:pt x="321" y="568"/>
                  </a:lnTo>
                  <a:lnTo>
                    <a:pt x="306" y="559"/>
                  </a:lnTo>
                  <a:lnTo>
                    <a:pt x="302" y="559"/>
                  </a:lnTo>
                  <a:lnTo>
                    <a:pt x="302" y="560"/>
                  </a:lnTo>
                  <a:lnTo>
                    <a:pt x="300" y="560"/>
                  </a:lnTo>
                  <a:lnTo>
                    <a:pt x="300" y="562"/>
                  </a:lnTo>
                  <a:lnTo>
                    <a:pt x="304" y="578"/>
                  </a:lnTo>
                  <a:lnTo>
                    <a:pt x="306" y="589"/>
                  </a:lnTo>
                  <a:lnTo>
                    <a:pt x="306" y="591"/>
                  </a:lnTo>
                  <a:lnTo>
                    <a:pt x="313" y="601"/>
                  </a:lnTo>
                  <a:lnTo>
                    <a:pt x="317" y="612"/>
                  </a:lnTo>
                  <a:lnTo>
                    <a:pt x="317" y="620"/>
                  </a:lnTo>
                  <a:lnTo>
                    <a:pt x="319" y="622"/>
                  </a:lnTo>
                  <a:lnTo>
                    <a:pt x="329" y="626"/>
                  </a:lnTo>
                  <a:lnTo>
                    <a:pt x="327" y="641"/>
                  </a:lnTo>
                  <a:lnTo>
                    <a:pt x="327" y="643"/>
                  </a:lnTo>
                  <a:lnTo>
                    <a:pt x="333" y="651"/>
                  </a:lnTo>
                  <a:lnTo>
                    <a:pt x="336" y="660"/>
                  </a:lnTo>
                  <a:lnTo>
                    <a:pt x="336" y="662"/>
                  </a:lnTo>
                  <a:lnTo>
                    <a:pt x="237" y="660"/>
                  </a:lnTo>
                  <a:lnTo>
                    <a:pt x="217" y="647"/>
                  </a:lnTo>
                  <a:lnTo>
                    <a:pt x="212" y="637"/>
                  </a:lnTo>
                  <a:lnTo>
                    <a:pt x="210" y="637"/>
                  </a:lnTo>
                  <a:lnTo>
                    <a:pt x="210" y="635"/>
                  </a:lnTo>
                  <a:lnTo>
                    <a:pt x="206" y="635"/>
                  </a:lnTo>
                  <a:lnTo>
                    <a:pt x="200" y="639"/>
                  </a:lnTo>
                  <a:lnTo>
                    <a:pt x="200" y="641"/>
                  </a:lnTo>
                  <a:lnTo>
                    <a:pt x="198" y="641"/>
                  </a:lnTo>
                  <a:lnTo>
                    <a:pt x="198" y="660"/>
                  </a:lnTo>
                  <a:lnTo>
                    <a:pt x="177" y="660"/>
                  </a:lnTo>
                  <a:lnTo>
                    <a:pt x="173" y="649"/>
                  </a:lnTo>
                  <a:lnTo>
                    <a:pt x="173" y="647"/>
                  </a:lnTo>
                  <a:lnTo>
                    <a:pt x="164" y="631"/>
                  </a:lnTo>
                  <a:lnTo>
                    <a:pt x="164" y="608"/>
                  </a:lnTo>
                  <a:lnTo>
                    <a:pt x="171" y="595"/>
                  </a:lnTo>
                  <a:lnTo>
                    <a:pt x="171" y="591"/>
                  </a:lnTo>
                  <a:lnTo>
                    <a:pt x="164" y="572"/>
                  </a:lnTo>
                  <a:lnTo>
                    <a:pt x="154" y="560"/>
                  </a:lnTo>
                  <a:lnTo>
                    <a:pt x="152" y="559"/>
                  </a:lnTo>
                  <a:lnTo>
                    <a:pt x="150" y="559"/>
                  </a:lnTo>
                  <a:lnTo>
                    <a:pt x="135" y="557"/>
                  </a:lnTo>
                  <a:lnTo>
                    <a:pt x="129" y="537"/>
                  </a:lnTo>
                  <a:lnTo>
                    <a:pt x="127" y="537"/>
                  </a:lnTo>
                  <a:lnTo>
                    <a:pt x="127" y="535"/>
                  </a:lnTo>
                  <a:lnTo>
                    <a:pt x="112" y="528"/>
                  </a:lnTo>
                  <a:lnTo>
                    <a:pt x="114" y="522"/>
                  </a:lnTo>
                  <a:lnTo>
                    <a:pt x="123" y="516"/>
                  </a:lnTo>
                  <a:lnTo>
                    <a:pt x="125" y="514"/>
                  </a:lnTo>
                  <a:lnTo>
                    <a:pt x="129" y="507"/>
                  </a:lnTo>
                  <a:lnTo>
                    <a:pt x="137" y="489"/>
                  </a:lnTo>
                  <a:lnTo>
                    <a:pt x="158" y="497"/>
                  </a:lnTo>
                  <a:lnTo>
                    <a:pt x="162" y="497"/>
                  </a:lnTo>
                  <a:lnTo>
                    <a:pt x="164" y="495"/>
                  </a:lnTo>
                  <a:lnTo>
                    <a:pt x="171" y="484"/>
                  </a:lnTo>
                  <a:lnTo>
                    <a:pt x="185" y="476"/>
                  </a:lnTo>
                  <a:lnTo>
                    <a:pt x="200" y="476"/>
                  </a:lnTo>
                  <a:lnTo>
                    <a:pt x="215" y="489"/>
                  </a:lnTo>
                  <a:lnTo>
                    <a:pt x="217" y="489"/>
                  </a:lnTo>
                  <a:lnTo>
                    <a:pt x="244" y="495"/>
                  </a:lnTo>
                  <a:lnTo>
                    <a:pt x="265" y="493"/>
                  </a:lnTo>
                  <a:lnTo>
                    <a:pt x="281" y="495"/>
                  </a:lnTo>
                  <a:lnTo>
                    <a:pt x="302" y="512"/>
                  </a:lnTo>
                  <a:lnTo>
                    <a:pt x="313" y="512"/>
                  </a:lnTo>
                  <a:lnTo>
                    <a:pt x="315" y="511"/>
                  </a:lnTo>
                  <a:lnTo>
                    <a:pt x="315" y="509"/>
                  </a:lnTo>
                  <a:lnTo>
                    <a:pt x="317" y="497"/>
                  </a:lnTo>
                  <a:lnTo>
                    <a:pt x="334" y="497"/>
                  </a:lnTo>
                  <a:lnTo>
                    <a:pt x="334" y="495"/>
                  </a:lnTo>
                  <a:lnTo>
                    <a:pt x="338" y="491"/>
                  </a:lnTo>
                  <a:lnTo>
                    <a:pt x="340" y="491"/>
                  </a:lnTo>
                  <a:lnTo>
                    <a:pt x="340" y="487"/>
                  </a:lnTo>
                  <a:lnTo>
                    <a:pt x="336" y="482"/>
                  </a:lnTo>
                  <a:lnTo>
                    <a:pt x="334" y="482"/>
                  </a:lnTo>
                  <a:lnTo>
                    <a:pt x="334" y="480"/>
                  </a:lnTo>
                  <a:lnTo>
                    <a:pt x="319" y="472"/>
                  </a:lnTo>
                  <a:lnTo>
                    <a:pt x="317" y="472"/>
                  </a:lnTo>
                  <a:lnTo>
                    <a:pt x="304" y="474"/>
                  </a:lnTo>
                  <a:lnTo>
                    <a:pt x="292" y="459"/>
                  </a:lnTo>
                  <a:lnTo>
                    <a:pt x="290" y="459"/>
                  </a:lnTo>
                  <a:lnTo>
                    <a:pt x="290" y="457"/>
                  </a:lnTo>
                  <a:lnTo>
                    <a:pt x="283" y="457"/>
                  </a:lnTo>
                  <a:lnTo>
                    <a:pt x="283" y="459"/>
                  </a:lnTo>
                  <a:lnTo>
                    <a:pt x="281" y="459"/>
                  </a:lnTo>
                  <a:lnTo>
                    <a:pt x="279" y="463"/>
                  </a:lnTo>
                  <a:lnTo>
                    <a:pt x="273" y="461"/>
                  </a:lnTo>
                  <a:lnTo>
                    <a:pt x="269" y="451"/>
                  </a:lnTo>
                  <a:lnTo>
                    <a:pt x="267" y="451"/>
                  </a:lnTo>
                  <a:lnTo>
                    <a:pt x="267" y="449"/>
                  </a:lnTo>
                  <a:lnTo>
                    <a:pt x="244" y="449"/>
                  </a:lnTo>
                  <a:lnTo>
                    <a:pt x="242" y="451"/>
                  </a:lnTo>
                  <a:lnTo>
                    <a:pt x="238" y="459"/>
                  </a:lnTo>
                  <a:lnTo>
                    <a:pt x="235" y="461"/>
                  </a:lnTo>
                  <a:lnTo>
                    <a:pt x="233" y="463"/>
                  </a:lnTo>
                  <a:lnTo>
                    <a:pt x="212" y="455"/>
                  </a:lnTo>
                  <a:lnTo>
                    <a:pt x="192" y="453"/>
                  </a:lnTo>
                  <a:lnTo>
                    <a:pt x="190" y="453"/>
                  </a:lnTo>
                  <a:lnTo>
                    <a:pt x="189" y="455"/>
                  </a:lnTo>
                  <a:lnTo>
                    <a:pt x="185" y="461"/>
                  </a:lnTo>
                  <a:lnTo>
                    <a:pt x="169" y="464"/>
                  </a:lnTo>
                  <a:lnTo>
                    <a:pt x="146" y="461"/>
                  </a:lnTo>
                  <a:lnTo>
                    <a:pt x="139" y="449"/>
                  </a:lnTo>
                  <a:lnTo>
                    <a:pt x="137" y="449"/>
                  </a:lnTo>
                  <a:lnTo>
                    <a:pt x="137" y="447"/>
                  </a:lnTo>
                  <a:lnTo>
                    <a:pt x="133" y="447"/>
                  </a:lnTo>
                  <a:lnTo>
                    <a:pt x="127" y="449"/>
                  </a:lnTo>
                  <a:lnTo>
                    <a:pt x="127" y="451"/>
                  </a:lnTo>
                  <a:lnTo>
                    <a:pt x="125" y="451"/>
                  </a:lnTo>
                  <a:lnTo>
                    <a:pt x="125" y="464"/>
                  </a:lnTo>
                  <a:lnTo>
                    <a:pt x="116" y="468"/>
                  </a:lnTo>
                  <a:lnTo>
                    <a:pt x="114" y="466"/>
                  </a:lnTo>
                  <a:lnTo>
                    <a:pt x="110" y="447"/>
                  </a:lnTo>
                  <a:lnTo>
                    <a:pt x="104" y="432"/>
                  </a:lnTo>
                  <a:lnTo>
                    <a:pt x="102" y="432"/>
                  </a:lnTo>
                  <a:lnTo>
                    <a:pt x="81" y="407"/>
                  </a:lnTo>
                  <a:lnTo>
                    <a:pt x="77" y="397"/>
                  </a:lnTo>
                  <a:lnTo>
                    <a:pt x="87" y="395"/>
                  </a:lnTo>
                  <a:lnTo>
                    <a:pt x="110" y="397"/>
                  </a:lnTo>
                  <a:lnTo>
                    <a:pt x="112" y="397"/>
                  </a:lnTo>
                  <a:lnTo>
                    <a:pt x="117" y="393"/>
                  </a:lnTo>
                  <a:lnTo>
                    <a:pt x="119" y="391"/>
                  </a:lnTo>
                  <a:lnTo>
                    <a:pt x="119" y="388"/>
                  </a:lnTo>
                  <a:lnTo>
                    <a:pt x="116" y="382"/>
                  </a:lnTo>
                  <a:lnTo>
                    <a:pt x="114" y="382"/>
                  </a:lnTo>
                  <a:lnTo>
                    <a:pt x="114" y="380"/>
                  </a:lnTo>
                  <a:lnTo>
                    <a:pt x="112" y="380"/>
                  </a:lnTo>
                  <a:lnTo>
                    <a:pt x="94" y="376"/>
                  </a:lnTo>
                  <a:lnTo>
                    <a:pt x="79" y="368"/>
                  </a:lnTo>
                  <a:lnTo>
                    <a:pt x="75" y="368"/>
                  </a:lnTo>
                  <a:lnTo>
                    <a:pt x="75" y="370"/>
                  </a:lnTo>
                  <a:lnTo>
                    <a:pt x="73" y="370"/>
                  </a:lnTo>
                  <a:lnTo>
                    <a:pt x="71" y="382"/>
                  </a:lnTo>
                  <a:lnTo>
                    <a:pt x="69" y="380"/>
                  </a:lnTo>
                  <a:lnTo>
                    <a:pt x="43" y="342"/>
                  </a:lnTo>
                  <a:lnTo>
                    <a:pt x="41" y="342"/>
                  </a:lnTo>
                  <a:lnTo>
                    <a:pt x="41" y="340"/>
                  </a:lnTo>
                  <a:lnTo>
                    <a:pt x="29" y="336"/>
                  </a:lnTo>
                  <a:lnTo>
                    <a:pt x="23" y="309"/>
                  </a:lnTo>
                  <a:lnTo>
                    <a:pt x="23" y="307"/>
                  </a:lnTo>
                  <a:lnTo>
                    <a:pt x="10" y="286"/>
                  </a:lnTo>
                  <a:lnTo>
                    <a:pt x="27" y="274"/>
                  </a:lnTo>
                  <a:lnTo>
                    <a:pt x="29" y="272"/>
                  </a:lnTo>
                  <a:lnTo>
                    <a:pt x="29" y="271"/>
                  </a:lnTo>
                  <a:lnTo>
                    <a:pt x="27" y="255"/>
                  </a:lnTo>
                  <a:lnTo>
                    <a:pt x="29" y="249"/>
                  </a:lnTo>
                  <a:lnTo>
                    <a:pt x="56" y="240"/>
                  </a:lnTo>
                  <a:lnTo>
                    <a:pt x="56" y="238"/>
                  </a:lnTo>
                  <a:lnTo>
                    <a:pt x="58" y="238"/>
                  </a:lnTo>
                  <a:lnTo>
                    <a:pt x="71" y="192"/>
                  </a:lnTo>
                  <a:lnTo>
                    <a:pt x="85" y="184"/>
                  </a:lnTo>
                  <a:lnTo>
                    <a:pt x="85" y="182"/>
                  </a:lnTo>
                  <a:lnTo>
                    <a:pt x="87" y="182"/>
                  </a:lnTo>
                  <a:lnTo>
                    <a:pt x="87" y="159"/>
                  </a:lnTo>
                  <a:lnTo>
                    <a:pt x="117" y="138"/>
                  </a:lnTo>
                  <a:lnTo>
                    <a:pt x="144" y="136"/>
                  </a:lnTo>
                  <a:lnTo>
                    <a:pt x="146" y="136"/>
                  </a:lnTo>
                  <a:lnTo>
                    <a:pt x="185" y="105"/>
                  </a:lnTo>
                  <a:lnTo>
                    <a:pt x="212" y="107"/>
                  </a:lnTo>
                  <a:lnTo>
                    <a:pt x="213" y="107"/>
                  </a:lnTo>
                  <a:lnTo>
                    <a:pt x="213" y="105"/>
                  </a:lnTo>
                  <a:lnTo>
                    <a:pt x="223" y="98"/>
                  </a:lnTo>
                  <a:lnTo>
                    <a:pt x="240" y="96"/>
                  </a:lnTo>
                  <a:lnTo>
                    <a:pt x="261" y="92"/>
                  </a:lnTo>
                  <a:lnTo>
                    <a:pt x="263" y="92"/>
                  </a:lnTo>
                  <a:lnTo>
                    <a:pt x="277" y="84"/>
                  </a:lnTo>
                  <a:lnTo>
                    <a:pt x="277" y="82"/>
                  </a:lnTo>
                  <a:lnTo>
                    <a:pt x="292" y="69"/>
                  </a:lnTo>
                  <a:lnTo>
                    <a:pt x="300" y="63"/>
                  </a:lnTo>
                  <a:lnTo>
                    <a:pt x="317" y="61"/>
                  </a:lnTo>
                  <a:lnTo>
                    <a:pt x="342" y="54"/>
                  </a:lnTo>
                  <a:lnTo>
                    <a:pt x="365" y="50"/>
                  </a:lnTo>
                  <a:lnTo>
                    <a:pt x="398" y="50"/>
                  </a:lnTo>
                  <a:lnTo>
                    <a:pt x="421" y="32"/>
                  </a:lnTo>
                  <a:lnTo>
                    <a:pt x="463" y="32"/>
                  </a:lnTo>
                  <a:lnTo>
                    <a:pt x="471" y="38"/>
                  </a:lnTo>
                  <a:lnTo>
                    <a:pt x="478" y="46"/>
                  </a:lnTo>
                  <a:lnTo>
                    <a:pt x="486" y="57"/>
                  </a:lnTo>
                  <a:lnTo>
                    <a:pt x="488" y="57"/>
                  </a:lnTo>
                  <a:lnTo>
                    <a:pt x="488" y="59"/>
                  </a:lnTo>
                  <a:lnTo>
                    <a:pt x="494" y="61"/>
                  </a:lnTo>
                  <a:lnTo>
                    <a:pt x="496" y="61"/>
                  </a:lnTo>
                  <a:lnTo>
                    <a:pt x="515" y="57"/>
                  </a:lnTo>
                  <a:lnTo>
                    <a:pt x="519" y="59"/>
                  </a:lnTo>
                  <a:lnTo>
                    <a:pt x="525" y="75"/>
                  </a:lnTo>
                  <a:lnTo>
                    <a:pt x="526" y="75"/>
                  </a:lnTo>
                  <a:lnTo>
                    <a:pt x="526" y="77"/>
                  </a:lnTo>
                  <a:lnTo>
                    <a:pt x="550" y="77"/>
                  </a:lnTo>
                  <a:lnTo>
                    <a:pt x="561" y="73"/>
                  </a:lnTo>
                  <a:lnTo>
                    <a:pt x="574" y="73"/>
                  </a:lnTo>
                  <a:lnTo>
                    <a:pt x="592" y="61"/>
                  </a:lnTo>
                  <a:lnTo>
                    <a:pt x="603" y="61"/>
                  </a:lnTo>
                  <a:lnTo>
                    <a:pt x="603" y="59"/>
                  </a:lnTo>
                  <a:lnTo>
                    <a:pt x="605" y="59"/>
                  </a:lnTo>
                  <a:lnTo>
                    <a:pt x="605" y="57"/>
                  </a:lnTo>
                  <a:lnTo>
                    <a:pt x="601" y="40"/>
                  </a:lnTo>
                  <a:lnTo>
                    <a:pt x="605" y="17"/>
                  </a:lnTo>
                  <a:lnTo>
                    <a:pt x="605" y="11"/>
                  </a:lnTo>
                  <a:lnTo>
                    <a:pt x="607" y="6"/>
                  </a:lnTo>
                  <a:lnTo>
                    <a:pt x="609" y="2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82" name="Freeform 170"/>
            <p:cNvSpPr>
              <a:spLocks/>
            </p:cNvSpPr>
            <p:nvPr/>
          </p:nvSpPr>
          <p:spPr bwMode="auto">
            <a:xfrm>
              <a:off x="4837" y="3448"/>
              <a:ext cx="416" cy="460"/>
            </a:xfrm>
            <a:custGeom>
              <a:avLst/>
              <a:gdLst>
                <a:gd name="T0" fmla="*/ 125 w 369"/>
                <a:gd name="T1" fmla="*/ 437 h 459"/>
                <a:gd name="T2" fmla="*/ 104 w 369"/>
                <a:gd name="T3" fmla="*/ 427 h 459"/>
                <a:gd name="T4" fmla="*/ 73 w 369"/>
                <a:gd name="T5" fmla="*/ 415 h 459"/>
                <a:gd name="T6" fmla="*/ 37 w 369"/>
                <a:gd name="T7" fmla="*/ 402 h 459"/>
                <a:gd name="T8" fmla="*/ 33 w 369"/>
                <a:gd name="T9" fmla="*/ 394 h 459"/>
                <a:gd name="T10" fmla="*/ 63 w 369"/>
                <a:gd name="T11" fmla="*/ 366 h 459"/>
                <a:gd name="T12" fmla="*/ 59 w 369"/>
                <a:gd name="T13" fmla="*/ 339 h 459"/>
                <a:gd name="T14" fmla="*/ 68 w 369"/>
                <a:gd name="T15" fmla="*/ 354 h 459"/>
                <a:gd name="T16" fmla="*/ 99 w 369"/>
                <a:gd name="T17" fmla="*/ 342 h 459"/>
                <a:gd name="T18" fmla="*/ 63 w 369"/>
                <a:gd name="T19" fmla="*/ 296 h 459"/>
                <a:gd name="T20" fmla="*/ 39 w 369"/>
                <a:gd name="T21" fmla="*/ 262 h 459"/>
                <a:gd name="T22" fmla="*/ 9 w 369"/>
                <a:gd name="T23" fmla="*/ 221 h 459"/>
                <a:gd name="T24" fmla="*/ 26 w 369"/>
                <a:gd name="T25" fmla="*/ 178 h 459"/>
                <a:gd name="T26" fmla="*/ 73 w 369"/>
                <a:gd name="T27" fmla="*/ 221 h 459"/>
                <a:gd name="T28" fmla="*/ 132 w 369"/>
                <a:gd name="T29" fmla="*/ 262 h 459"/>
                <a:gd name="T30" fmla="*/ 101 w 369"/>
                <a:gd name="T31" fmla="*/ 222 h 459"/>
                <a:gd name="T32" fmla="*/ 158 w 369"/>
                <a:gd name="T33" fmla="*/ 252 h 459"/>
                <a:gd name="T34" fmla="*/ 152 w 369"/>
                <a:gd name="T35" fmla="*/ 209 h 459"/>
                <a:gd name="T36" fmla="*/ 184 w 369"/>
                <a:gd name="T37" fmla="*/ 221 h 459"/>
                <a:gd name="T38" fmla="*/ 193 w 369"/>
                <a:gd name="T39" fmla="*/ 201 h 459"/>
                <a:gd name="T40" fmla="*/ 148 w 369"/>
                <a:gd name="T41" fmla="*/ 163 h 459"/>
                <a:gd name="T42" fmla="*/ 197 w 369"/>
                <a:gd name="T43" fmla="*/ 132 h 459"/>
                <a:gd name="T44" fmla="*/ 240 w 369"/>
                <a:gd name="T45" fmla="*/ 123 h 459"/>
                <a:gd name="T46" fmla="*/ 277 w 369"/>
                <a:gd name="T47" fmla="*/ 103 h 459"/>
                <a:gd name="T48" fmla="*/ 362 w 369"/>
                <a:gd name="T49" fmla="*/ 136 h 459"/>
                <a:gd name="T50" fmla="*/ 388 w 369"/>
                <a:gd name="T51" fmla="*/ 94 h 459"/>
                <a:gd name="T52" fmla="*/ 409 w 369"/>
                <a:gd name="T53" fmla="*/ 32 h 459"/>
                <a:gd name="T54" fmla="*/ 379 w 369"/>
                <a:gd name="T55" fmla="*/ 4 h 459"/>
                <a:gd name="T56" fmla="*/ 407 w 369"/>
                <a:gd name="T57" fmla="*/ 61 h 459"/>
                <a:gd name="T58" fmla="*/ 366 w 369"/>
                <a:gd name="T59" fmla="*/ 130 h 459"/>
                <a:gd name="T60" fmla="*/ 284 w 369"/>
                <a:gd name="T61" fmla="*/ 90 h 459"/>
                <a:gd name="T62" fmla="*/ 233 w 369"/>
                <a:gd name="T63" fmla="*/ 117 h 459"/>
                <a:gd name="T64" fmla="*/ 169 w 369"/>
                <a:gd name="T65" fmla="*/ 140 h 459"/>
                <a:gd name="T66" fmla="*/ 127 w 369"/>
                <a:gd name="T67" fmla="*/ 153 h 459"/>
                <a:gd name="T68" fmla="*/ 176 w 369"/>
                <a:gd name="T69" fmla="*/ 194 h 459"/>
                <a:gd name="T70" fmla="*/ 174 w 369"/>
                <a:gd name="T71" fmla="*/ 197 h 459"/>
                <a:gd name="T72" fmla="*/ 130 w 369"/>
                <a:gd name="T73" fmla="*/ 203 h 459"/>
                <a:gd name="T74" fmla="*/ 158 w 369"/>
                <a:gd name="T75" fmla="*/ 243 h 459"/>
                <a:gd name="T76" fmla="*/ 94 w 369"/>
                <a:gd name="T77" fmla="*/ 207 h 459"/>
                <a:gd name="T78" fmla="*/ 127 w 369"/>
                <a:gd name="T79" fmla="*/ 246 h 459"/>
                <a:gd name="T80" fmla="*/ 82 w 369"/>
                <a:gd name="T81" fmla="*/ 217 h 459"/>
                <a:gd name="T82" fmla="*/ 42 w 369"/>
                <a:gd name="T83" fmla="*/ 169 h 459"/>
                <a:gd name="T84" fmla="*/ 24 w 369"/>
                <a:gd name="T85" fmla="*/ 169 h 459"/>
                <a:gd name="T86" fmla="*/ 0 w 369"/>
                <a:gd name="T87" fmla="*/ 221 h 459"/>
                <a:gd name="T88" fmla="*/ 19 w 369"/>
                <a:gd name="T89" fmla="*/ 266 h 459"/>
                <a:gd name="T90" fmla="*/ 65 w 369"/>
                <a:gd name="T91" fmla="*/ 312 h 459"/>
                <a:gd name="T92" fmla="*/ 91 w 369"/>
                <a:gd name="T93" fmla="*/ 344 h 459"/>
                <a:gd name="T94" fmla="*/ 73 w 369"/>
                <a:gd name="T95" fmla="*/ 339 h 459"/>
                <a:gd name="T96" fmla="*/ 50 w 369"/>
                <a:gd name="T97" fmla="*/ 327 h 459"/>
                <a:gd name="T98" fmla="*/ 54 w 369"/>
                <a:gd name="T99" fmla="*/ 367 h 459"/>
                <a:gd name="T100" fmla="*/ 2 w 369"/>
                <a:gd name="T101" fmla="*/ 381 h 459"/>
                <a:gd name="T102" fmla="*/ 33 w 369"/>
                <a:gd name="T103" fmla="*/ 410 h 459"/>
                <a:gd name="T104" fmla="*/ 78 w 369"/>
                <a:gd name="T105" fmla="*/ 425 h 459"/>
                <a:gd name="T106" fmla="*/ 97 w 369"/>
                <a:gd name="T107" fmla="*/ 438 h 459"/>
                <a:gd name="T108" fmla="*/ 122 w 369"/>
                <a:gd name="T109" fmla="*/ 450 h 45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69"/>
                <a:gd name="T166" fmla="*/ 0 h 459"/>
                <a:gd name="T167" fmla="*/ 369 w 369"/>
                <a:gd name="T168" fmla="*/ 459 h 45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69" h="459">
                  <a:moveTo>
                    <a:pt x="136" y="449"/>
                  </a:moveTo>
                  <a:lnTo>
                    <a:pt x="121" y="451"/>
                  </a:lnTo>
                  <a:lnTo>
                    <a:pt x="121" y="447"/>
                  </a:lnTo>
                  <a:lnTo>
                    <a:pt x="119" y="447"/>
                  </a:lnTo>
                  <a:lnTo>
                    <a:pt x="119" y="445"/>
                  </a:lnTo>
                  <a:lnTo>
                    <a:pt x="113" y="443"/>
                  </a:lnTo>
                  <a:lnTo>
                    <a:pt x="111" y="436"/>
                  </a:lnTo>
                  <a:lnTo>
                    <a:pt x="111" y="434"/>
                  </a:lnTo>
                  <a:lnTo>
                    <a:pt x="110" y="432"/>
                  </a:lnTo>
                  <a:lnTo>
                    <a:pt x="106" y="430"/>
                  </a:lnTo>
                  <a:lnTo>
                    <a:pt x="102" y="430"/>
                  </a:lnTo>
                  <a:lnTo>
                    <a:pt x="94" y="434"/>
                  </a:lnTo>
                  <a:lnTo>
                    <a:pt x="92" y="434"/>
                  </a:lnTo>
                  <a:lnTo>
                    <a:pt x="92" y="426"/>
                  </a:lnTo>
                  <a:lnTo>
                    <a:pt x="88" y="416"/>
                  </a:lnTo>
                  <a:lnTo>
                    <a:pt x="86" y="414"/>
                  </a:lnTo>
                  <a:lnTo>
                    <a:pt x="77" y="409"/>
                  </a:lnTo>
                  <a:lnTo>
                    <a:pt x="69" y="409"/>
                  </a:lnTo>
                  <a:lnTo>
                    <a:pt x="69" y="411"/>
                  </a:lnTo>
                  <a:lnTo>
                    <a:pt x="67" y="411"/>
                  </a:lnTo>
                  <a:lnTo>
                    <a:pt x="65" y="414"/>
                  </a:lnTo>
                  <a:lnTo>
                    <a:pt x="63" y="414"/>
                  </a:lnTo>
                  <a:lnTo>
                    <a:pt x="60" y="405"/>
                  </a:lnTo>
                  <a:lnTo>
                    <a:pt x="58" y="403"/>
                  </a:lnTo>
                  <a:lnTo>
                    <a:pt x="44" y="399"/>
                  </a:lnTo>
                  <a:lnTo>
                    <a:pt x="40" y="399"/>
                  </a:lnTo>
                  <a:lnTo>
                    <a:pt x="38" y="401"/>
                  </a:lnTo>
                  <a:lnTo>
                    <a:pt x="33" y="401"/>
                  </a:lnTo>
                  <a:lnTo>
                    <a:pt x="25" y="395"/>
                  </a:lnTo>
                  <a:lnTo>
                    <a:pt x="19" y="393"/>
                  </a:lnTo>
                  <a:lnTo>
                    <a:pt x="8" y="389"/>
                  </a:lnTo>
                  <a:lnTo>
                    <a:pt x="12" y="391"/>
                  </a:lnTo>
                  <a:lnTo>
                    <a:pt x="25" y="395"/>
                  </a:lnTo>
                  <a:lnTo>
                    <a:pt x="29" y="395"/>
                  </a:lnTo>
                  <a:lnTo>
                    <a:pt x="29" y="393"/>
                  </a:lnTo>
                  <a:lnTo>
                    <a:pt x="40" y="384"/>
                  </a:lnTo>
                  <a:lnTo>
                    <a:pt x="46" y="382"/>
                  </a:lnTo>
                  <a:lnTo>
                    <a:pt x="48" y="382"/>
                  </a:lnTo>
                  <a:lnTo>
                    <a:pt x="48" y="380"/>
                  </a:lnTo>
                  <a:lnTo>
                    <a:pt x="50" y="380"/>
                  </a:lnTo>
                  <a:lnTo>
                    <a:pt x="56" y="368"/>
                  </a:lnTo>
                  <a:lnTo>
                    <a:pt x="56" y="365"/>
                  </a:lnTo>
                  <a:lnTo>
                    <a:pt x="50" y="353"/>
                  </a:lnTo>
                  <a:lnTo>
                    <a:pt x="48" y="351"/>
                  </a:lnTo>
                  <a:lnTo>
                    <a:pt x="38" y="345"/>
                  </a:lnTo>
                  <a:lnTo>
                    <a:pt x="46" y="338"/>
                  </a:lnTo>
                  <a:lnTo>
                    <a:pt x="50" y="332"/>
                  </a:lnTo>
                  <a:lnTo>
                    <a:pt x="48" y="332"/>
                  </a:lnTo>
                  <a:lnTo>
                    <a:pt x="52" y="338"/>
                  </a:lnTo>
                  <a:lnTo>
                    <a:pt x="54" y="340"/>
                  </a:lnTo>
                  <a:lnTo>
                    <a:pt x="58" y="341"/>
                  </a:lnTo>
                  <a:lnTo>
                    <a:pt x="62" y="347"/>
                  </a:lnTo>
                  <a:lnTo>
                    <a:pt x="60" y="349"/>
                  </a:lnTo>
                  <a:lnTo>
                    <a:pt x="58" y="349"/>
                  </a:lnTo>
                  <a:lnTo>
                    <a:pt x="58" y="353"/>
                  </a:lnTo>
                  <a:lnTo>
                    <a:pt x="60" y="353"/>
                  </a:lnTo>
                  <a:lnTo>
                    <a:pt x="60" y="355"/>
                  </a:lnTo>
                  <a:lnTo>
                    <a:pt x="69" y="359"/>
                  </a:lnTo>
                  <a:lnTo>
                    <a:pt x="73" y="359"/>
                  </a:lnTo>
                  <a:lnTo>
                    <a:pt x="83" y="355"/>
                  </a:lnTo>
                  <a:lnTo>
                    <a:pt x="85" y="353"/>
                  </a:lnTo>
                  <a:lnTo>
                    <a:pt x="88" y="345"/>
                  </a:lnTo>
                  <a:lnTo>
                    <a:pt x="88" y="341"/>
                  </a:lnTo>
                  <a:lnTo>
                    <a:pt x="81" y="330"/>
                  </a:lnTo>
                  <a:lnTo>
                    <a:pt x="79" y="322"/>
                  </a:lnTo>
                  <a:lnTo>
                    <a:pt x="79" y="320"/>
                  </a:lnTo>
                  <a:lnTo>
                    <a:pt x="75" y="313"/>
                  </a:lnTo>
                  <a:lnTo>
                    <a:pt x="73" y="311"/>
                  </a:lnTo>
                  <a:lnTo>
                    <a:pt x="63" y="305"/>
                  </a:lnTo>
                  <a:lnTo>
                    <a:pt x="56" y="295"/>
                  </a:lnTo>
                  <a:lnTo>
                    <a:pt x="54" y="293"/>
                  </a:lnTo>
                  <a:lnTo>
                    <a:pt x="46" y="292"/>
                  </a:lnTo>
                  <a:lnTo>
                    <a:pt x="44" y="278"/>
                  </a:lnTo>
                  <a:lnTo>
                    <a:pt x="44" y="276"/>
                  </a:lnTo>
                  <a:lnTo>
                    <a:pt x="37" y="263"/>
                  </a:lnTo>
                  <a:lnTo>
                    <a:pt x="35" y="263"/>
                  </a:lnTo>
                  <a:lnTo>
                    <a:pt x="35" y="261"/>
                  </a:lnTo>
                  <a:lnTo>
                    <a:pt x="23" y="259"/>
                  </a:lnTo>
                  <a:lnTo>
                    <a:pt x="23" y="245"/>
                  </a:lnTo>
                  <a:lnTo>
                    <a:pt x="21" y="245"/>
                  </a:lnTo>
                  <a:lnTo>
                    <a:pt x="21" y="244"/>
                  </a:lnTo>
                  <a:lnTo>
                    <a:pt x="14" y="242"/>
                  </a:lnTo>
                  <a:lnTo>
                    <a:pt x="12" y="234"/>
                  </a:lnTo>
                  <a:lnTo>
                    <a:pt x="8" y="221"/>
                  </a:lnTo>
                  <a:lnTo>
                    <a:pt x="14" y="209"/>
                  </a:lnTo>
                  <a:lnTo>
                    <a:pt x="14" y="192"/>
                  </a:lnTo>
                  <a:lnTo>
                    <a:pt x="15" y="182"/>
                  </a:lnTo>
                  <a:lnTo>
                    <a:pt x="25" y="176"/>
                  </a:lnTo>
                  <a:lnTo>
                    <a:pt x="31" y="167"/>
                  </a:lnTo>
                  <a:lnTo>
                    <a:pt x="29" y="167"/>
                  </a:lnTo>
                  <a:lnTo>
                    <a:pt x="23" y="178"/>
                  </a:lnTo>
                  <a:lnTo>
                    <a:pt x="23" y="182"/>
                  </a:lnTo>
                  <a:lnTo>
                    <a:pt x="29" y="201"/>
                  </a:lnTo>
                  <a:lnTo>
                    <a:pt x="31" y="201"/>
                  </a:lnTo>
                  <a:lnTo>
                    <a:pt x="31" y="203"/>
                  </a:lnTo>
                  <a:lnTo>
                    <a:pt x="33" y="203"/>
                  </a:lnTo>
                  <a:lnTo>
                    <a:pt x="54" y="209"/>
                  </a:lnTo>
                  <a:lnTo>
                    <a:pt x="65" y="221"/>
                  </a:lnTo>
                  <a:lnTo>
                    <a:pt x="67" y="234"/>
                  </a:lnTo>
                  <a:lnTo>
                    <a:pt x="67" y="236"/>
                  </a:lnTo>
                  <a:lnTo>
                    <a:pt x="69" y="238"/>
                  </a:lnTo>
                  <a:lnTo>
                    <a:pt x="86" y="253"/>
                  </a:lnTo>
                  <a:lnTo>
                    <a:pt x="88" y="253"/>
                  </a:lnTo>
                  <a:lnTo>
                    <a:pt x="104" y="255"/>
                  </a:lnTo>
                  <a:lnTo>
                    <a:pt x="117" y="261"/>
                  </a:lnTo>
                  <a:lnTo>
                    <a:pt x="121" y="261"/>
                  </a:lnTo>
                  <a:lnTo>
                    <a:pt x="123" y="259"/>
                  </a:lnTo>
                  <a:lnTo>
                    <a:pt x="123" y="253"/>
                  </a:lnTo>
                  <a:lnTo>
                    <a:pt x="121" y="244"/>
                  </a:lnTo>
                  <a:lnTo>
                    <a:pt x="121" y="242"/>
                  </a:lnTo>
                  <a:lnTo>
                    <a:pt x="119" y="240"/>
                  </a:lnTo>
                  <a:lnTo>
                    <a:pt x="90" y="222"/>
                  </a:lnTo>
                  <a:lnTo>
                    <a:pt x="85" y="215"/>
                  </a:lnTo>
                  <a:lnTo>
                    <a:pt x="86" y="213"/>
                  </a:lnTo>
                  <a:lnTo>
                    <a:pt x="108" y="222"/>
                  </a:lnTo>
                  <a:lnTo>
                    <a:pt x="115" y="236"/>
                  </a:lnTo>
                  <a:lnTo>
                    <a:pt x="125" y="244"/>
                  </a:lnTo>
                  <a:lnTo>
                    <a:pt x="125" y="245"/>
                  </a:lnTo>
                  <a:lnTo>
                    <a:pt x="140" y="251"/>
                  </a:lnTo>
                  <a:lnTo>
                    <a:pt x="144" y="251"/>
                  </a:lnTo>
                  <a:lnTo>
                    <a:pt x="146" y="249"/>
                  </a:lnTo>
                  <a:lnTo>
                    <a:pt x="150" y="240"/>
                  </a:lnTo>
                  <a:lnTo>
                    <a:pt x="150" y="236"/>
                  </a:lnTo>
                  <a:lnTo>
                    <a:pt x="146" y="224"/>
                  </a:lnTo>
                  <a:lnTo>
                    <a:pt x="136" y="211"/>
                  </a:lnTo>
                  <a:lnTo>
                    <a:pt x="135" y="209"/>
                  </a:lnTo>
                  <a:lnTo>
                    <a:pt x="125" y="203"/>
                  </a:lnTo>
                  <a:lnTo>
                    <a:pt x="135" y="203"/>
                  </a:lnTo>
                  <a:lnTo>
                    <a:pt x="144" y="209"/>
                  </a:lnTo>
                  <a:lnTo>
                    <a:pt x="148" y="209"/>
                  </a:lnTo>
                  <a:lnTo>
                    <a:pt x="152" y="207"/>
                  </a:lnTo>
                  <a:lnTo>
                    <a:pt x="154" y="209"/>
                  </a:lnTo>
                  <a:lnTo>
                    <a:pt x="163" y="221"/>
                  </a:lnTo>
                  <a:lnTo>
                    <a:pt x="165" y="222"/>
                  </a:lnTo>
                  <a:lnTo>
                    <a:pt x="177" y="222"/>
                  </a:lnTo>
                  <a:lnTo>
                    <a:pt x="177" y="221"/>
                  </a:lnTo>
                  <a:lnTo>
                    <a:pt x="179" y="221"/>
                  </a:lnTo>
                  <a:lnTo>
                    <a:pt x="179" y="209"/>
                  </a:lnTo>
                  <a:lnTo>
                    <a:pt x="177" y="209"/>
                  </a:lnTo>
                  <a:lnTo>
                    <a:pt x="171" y="201"/>
                  </a:lnTo>
                  <a:lnTo>
                    <a:pt x="161" y="188"/>
                  </a:lnTo>
                  <a:lnTo>
                    <a:pt x="159" y="186"/>
                  </a:lnTo>
                  <a:lnTo>
                    <a:pt x="144" y="178"/>
                  </a:lnTo>
                  <a:lnTo>
                    <a:pt x="142" y="178"/>
                  </a:lnTo>
                  <a:lnTo>
                    <a:pt x="133" y="176"/>
                  </a:lnTo>
                  <a:lnTo>
                    <a:pt x="133" y="171"/>
                  </a:lnTo>
                  <a:lnTo>
                    <a:pt x="131" y="163"/>
                  </a:lnTo>
                  <a:lnTo>
                    <a:pt x="131" y="161"/>
                  </a:lnTo>
                  <a:lnTo>
                    <a:pt x="129" y="161"/>
                  </a:lnTo>
                  <a:lnTo>
                    <a:pt x="121" y="151"/>
                  </a:lnTo>
                  <a:lnTo>
                    <a:pt x="129" y="146"/>
                  </a:lnTo>
                  <a:lnTo>
                    <a:pt x="152" y="148"/>
                  </a:lnTo>
                  <a:lnTo>
                    <a:pt x="154" y="148"/>
                  </a:lnTo>
                  <a:lnTo>
                    <a:pt x="175" y="132"/>
                  </a:lnTo>
                  <a:lnTo>
                    <a:pt x="177" y="130"/>
                  </a:lnTo>
                  <a:lnTo>
                    <a:pt x="177" y="128"/>
                  </a:lnTo>
                  <a:lnTo>
                    <a:pt x="179" y="121"/>
                  </a:lnTo>
                  <a:lnTo>
                    <a:pt x="194" y="115"/>
                  </a:lnTo>
                  <a:lnTo>
                    <a:pt x="204" y="125"/>
                  </a:lnTo>
                  <a:lnTo>
                    <a:pt x="206" y="125"/>
                  </a:lnTo>
                  <a:lnTo>
                    <a:pt x="213" y="123"/>
                  </a:lnTo>
                  <a:lnTo>
                    <a:pt x="215" y="123"/>
                  </a:lnTo>
                  <a:lnTo>
                    <a:pt x="236" y="109"/>
                  </a:lnTo>
                  <a:lnTo>
                    <a:pt x="236" y="107"/>
                  </a:lnTo>
                  <a:lnTo>
                    <a:pt x="238" y="107"/>
                  </a:lnTo>
                  <a:lnTo>
                    <a:pt x="242" y="96"/>
                  </a:lnTo>
                  <a:lnTo>
                    <a:pt x="244" y="96"/>
                  </a:lnTo>
                  <a:lnTo>
                    <a:pt x="246" y="103"/>
                  </a:lnTo>
                  <a:lnTo>
                    <a:pt x="246" y="105"/>
                  </a:lnTo>
                  <a:lnTo>
                    <a:pt x="248" y="107"/>
                  </a:lnTo>
                  <a:lnTo>
                    <a:pt x="257" y="115"/>
                  </a:lnTo>
                  <a:lnTo>
                    <a:pt x="267" y="115"/>
                  </a:lnTo>
                  <a:lnTo>
                    <a:pt x="294" y="132"/>
                  </a:lnTo>
                  <a:lnTo>
                    <a:pt x="296" y="132"/>
                  </a:lnTo>
                  <a:lnTo>
                    <a:pt x="321" y="136"/>
                  </a:lnTo>
                  <a:lnTo>
                    <a:pt x="325" y="138"/>
                  </a:lnTo>
                  <a:lnTo>
                    <a:pt x="328" y="138"/>
                  </a:lnTo>
                  <a:lnTo>
                    <a:pt x="328" y="136"/>
                  </a:lnTo>
                  <a:lnTo>
                    <a:pt x="338" y="126"/>
                  </a:lnTo>
                  <a:lnTo>
                    <a:pt x="340" y="126"/>
                  </a:lnTo>
                  <a:lnTo>
                    <a:pt x="340" y="125"/>
                  </a:lnTo>
                  <a:lnTo>
                    <a:pt x="344" y="94"/>
                  </a:lnTo>
                  <a:lnTo>
                    <a:pt x="344" y="78"/>
                  </a:lnTo>
                  <a:lnTo>
                    <a:pt x="357" y="73"/>
                  </a:lnTo>
                  <a:lnTo>
                    <a:pt x="367" y="67"/>
                  </a:lnTo>
                  <a:lnTo>
                    <a:pt x="367" y="65"/>
                  </a:lnTo>
                  <a:lnTo>
                    <a:pt x="369" y="65"/>
                  </a:lnTo>
                  <a:lnTo>
                    <a:pt x="369" y="52"/>
                  </a:lnTo>
                  <a:lnTo>
                    <a:pt x="363" y="32"/>
                  </a:lnTo>
                  <a:lnTo>
                    <a:pt x="359" y="23"/>
                  </a:lnTo>
                  <a:lnTo>
                    <a:pt x="357" y="21"/>
                  </a:lnTo>
                  <a:lnTo>
                    <a:pt x="350" y="15"/>
                  </a:lnTo>
                  <a:lnTo>
                    <a:pt x="350" y="9"/>
                  </a:lnTo>
                  <a:lnTo>
                    <a:pt x="348" y="9"/>
                  </a:lnTo>
                  <a:lnTo>
                    <a:pt x="338" y="0"/>
                  </a:lnTo>
                  <a:lnTo>
                    <a:pt x="336" y="4"/>
                  </a:lnTo>
                  <a:lnTo>
                    <a:pt x="342" y="13"/>
                  </a:lnTo>
                  <a:lnTo>
                    <a:pt x="342" y="19"/>
                  </a:lnTo>
                  <a:lnTo>
                    <a:pt x="344" y="21"/>
                  </a:lnTo>
                  <a:lnTo>
                    <a:pt x="351" y="27"/>
                  </a:lnTo>
                  <a:lnTo>
                    <a:pt x="355" y="36"/>
                  </a:lnTo>
                  <a:lnTo>
                    <a:pt x="361" y="53"/>
                  </a:lnTo>
                  <a:lnTo>
                    <a:pt x="361" y="61"/>
                  </a:lnTo>
                  <a:lnTo>
                    <a:pt x="353" y="65"/>
                  </a:lnTo>
                  <a:lnTo>
                    <a:pt x="338" y="73"/>
                  </a:lnTo>
                  <a:lnTo>
                    <a:pt x="338" y="75"/>
                  </a:lnTo>
                  <a:lnTo>
                    <a:pt x="336" y="75"/>
                  </a:lnTo>
                  <a:lnTo>
                    <a:pt x="336" y="94"/>
                  </a:lnTo>
                  <a:lnTo>
                    <a:pt x="332" y="123"/>
                  </a:lnTo>
                  <a:lnTo>
                    <a:pt x="325" y="130"/>
                  </a:lnTo>
                  <a:lnTo>
                    <a:pt x="321" y="128"/>
                  </a:lnTo>
                  <a:lnTo>
                    <a:pt x="298" y="125"/>
                  </a:lnTo>
                  <a:lnTo>
                    <a:pt x="271" y="107"/>
                  </a:lnTo>
                  <a:lnTo>
                    <a:pt x="261" y="107"/>
                  </a:lnTo>
                  <a:lnTo>
                    <a:pt x="254" y="101"/>
                  </a:lnTo>
                  <a:lnTo>
                    <a:pt x="252" y="92"/>
                  </a:lnTo>
                  <a:lnTo>
                    <a:pt x="252" y="90"/>
                  </a:lnTo>
                  <a:lnTo>
                    <a:pt x="250" y="90"/>
                  </a:lnTo>
                  <a:lnTo>
                    <a:pt x="250" y="88"/>
                  </a:lnTo>
                  <a:lnTo>
                    <a:pt x="238" y="88"/>
                  </a:lnTo>
                  <a:lnTo>
                    <a:pt x="236" y="90"/>
                  </a:lnTo>
                  <a:lnTo>
                    <a:pt x="231" y="103"/>
                  </a:lnTo>
                  <a:lnTo>
                    <a:pt x="211" y="115"/>
                  </a:lnTo>
                  <a:lnTo>
                    <a:pt x="207" y="117"/>
                  </a:lnTo>
                  <a:lnTo>
                    <a:pt x="196" y="107"/>
                  </a:lnTo>
                  <a:lnTo>
                    <a:pt x="192" y="107"/>
                  </a:lnTo>
                  <a:lnTo>
                    <a:pt x="173" y="113"/>
                  </a:lnTo>
                  <a:lnTo>
                    <a:pt x="171" y="115"/>
                  </a:lnTo>
                  <a:lnTo>
                    <a:pt x="171" y="117"/>
                  </a:lnTo>
                  <a:lnTo>
                    <a:pt x="169" y="126"/>
                  </a:lnTo>
                  <a:lnTo>
                    <a:pt x="150" y="140"/>
                  </a:lnTo>
                  <a:lnTo>
                    <a:pt x="127" y="138"/>
                  </a:lnTo>
                  <a:lnTo>
                    <a:pt x="125" y="138"/>
                  </a:lnTo>
                  <a:lnTo>
                    <a:pt x="113" y="148"/>
                  </a:lnTo>
                  <a:lnTo>
                    <a:pt x="113" y="149"/>
                  </a:lnTo>
                  <a:lnTo>
                    <a:pt x="111" y="149"/>
                  </a:lnTo>
                  <a:lnTo>
                    <a:pt x="111" y="153"/>
                  </a:lnTo>
                  <a:lnTo>
                    <a:pt x="113" y="153"/>
                  </a:lnTo>
                  <a:lnTo>
                    <a:pt x="123" y="165"/>
                  </a:lnTo>
                  <a:lnTo>
                    <a:pt x="125" y="171"/>
                  </a:lnTo>
                  <a:lnTo>
                    <a:pt x="125" y="182"/>
                  </a:lnTo>
                  <a:lnTo>
                    <a:pt x="127" y="184"/>
                  </a:lnTo>
                  <a:lnTo>
                    <a:pt x="129" y="184"/>
                  </a:lnTo>
                  <a:lnTo>
                    <a:pt x="140" y="186"/>
                  </a:lnTo>
                  <a:lnTo>
                    <a:pt x="156" y="194"/>
                  </a:lnTo>
                  <a:lnTo>
                    <a:pt x="163" y="205"/>
                  </a:lnTo>
                  <a:lnTo>
                    <a:pt x="171" y="213"/>
                  </a:lnTo>
                  <a:lnTo>
                    <a:pt x="171" y="215"/>
                  </a:lnTo>
                  <a:lnTo>
                    <a:pt x="169" y="215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4" y="197"/>
                  </a:lnTo>
                  <a:lnTo>
                    <a:pt x="150" y="197"/>
                  </a:lnTo>
                  <a:lnTo>
                    <a:pt x="146" y="201"/>
                  </a:lnTo>
                  <a:lnTo>
                    <a:pt x="138" y="196"/>
                  </a:lnTo>
                  <a:lnTo>
                    <a:pt x="121" y="196"/>
                  </a:lnTo>
                  <a:lnTo>
                    <a:pt x="121" y="197"/>
                  </a:lnTo>
                  <a:lnTo>
                    <a:pt x="119" y="197"/>
                  </a:lnTo>
                  <a:lnTo>
                    <a:pt x="115" y="203"/>
                  </a:lnTo>
                  <a:lnTo>
                    <a:pt x="115" y="207"/>
                  </a:lnTo>
                  <a:lnTo>
                    <a:pt x="117" y="207"/>
                  </a:lnTo>
                  <a:lnTo>
                    <a:pt x="117" y="209"/>
                  </a:lnTo>
                  <a:lnTo>
                    <a:pt x="131" y="217"/>
                  </a:lnTo>
                  <a:lnTo>
                    <a:pt x="138" y="228"/>
                  </a:lnTo>
                  <a:lnTo>
                    <a:pt x="142" y="238"/>
                  </a:lnTo>
                  <a:lnTo>
                    <a:pt x="140" y="242"/>
                  </a:lnTo>
                  <a:lnTo>
                    <a:pt x="129" y="238"/>
                  </a:lnTo>
                  <a:lnTo>
                    <a:pt x="123" y="232"/>
                  </a:lnTo>
                  <a:lnTo>
                    <a:pt x="113" y="217"/>
                  </a:lnTo>
                  <a:lnTo>
                    <a:pt x="111" y="215"/>
                  </a:lnTo>
                  <a:lnTo>
                    <a:pt x="86" y="205"/>
                  </a:lnTo>
                  <a:lnTo>
                    <a:pt x="83" y="205"/>
                  </a:lnTo>
                  <a:lnTo>
                    <a:pt x="83" y="207"/>
                  </a:lnTo>
                  <a:lnTo>
                    <a:pt x="81" y="207"/>
                  </a:lnTo>
                  <a:lnTo>
                    <a:pt x="77" y="213"/>
                  </a:lnTo>
                  <a:lnTo>
                    <a:pt x="77" y="217"/>
                  </a:lnTo>
                  <a:lnTo>
                    <a:pt x="85" y="226"/>
                  </a:lnTo>
                  <a:lnTo>
                    <a:pt x="86" y="226"/>
                  </a:lnTo>
                  <a:lnTo>
                    <a:pt x="86" y="228"/>
                  </a:lnTo>
                  <a:lnTo>
                    <a:pt x="113" y="245"/>
                  </a:lnTo>
                  <a:lnTo>
                    <a:pt x="115" y="253"/>
                  </a:lnTo>
                  <a:lnTo>
                    <a:pt x="117" y="255"/>
                  </a:lnTo>
                  <a:lnTo>
                    <a:pt x="104" y="247"/>
                  </a:lnTo>
                  <a:lnTo>
                    <a:pt x="90" y="245"/>
                  </a:lnTo>
                  <a:lnTo>
                    <a:pt x="75" y="232"/>
                  </a:lnTo>
                  <a:lnTo>
                    <a:pt x="73" y="219"/>
                  </a:lnTo>
                  <a:lnTo>
                    <a:pt x="73" y="217"/>
                  </a:lnTo>
                  <a:lnTo>
                    <a:pt x="71" y="217"/>
                  </a:lnTo>
                  <a:lnTo>
                    <a:pt x="58" y="203"/>
                  </a:lnTo>
                  <a:lnTo>
                    <a:pt x="58" y="201"/>
                  </a:lnTo>
                  <a:lnTo>
                    <a:pt x="56" y="201"/>
                  </a:lnTo>
                  <a:lnTo>
                    <a:pt x="37" y="196"/>
                  </a:lnTo>
                  <a:lnTo>
                    <a:pt x="31" y="180"/>
                  </a:lnTo>
                  <a:lnTo>
                    <a:pt x="37" y="169"/>
                  </a:lnTo>
                  <a:lnTo>
                    <a:pt x="37" y="165"/>
                  </a:lnTo>
                  <a:lnTo>
                    <a:pt x="35" y="165"/>
                  </a:lnTo>
                  <a:lnTo>
                    <a:pt x="33" y="163"/>
                  </a:lnTo>
                  <a:lnTo>
                    <a:pt x="33" y="161"/>
                  </a:lnTo>
                  <a:lnTo>
                    <a:pt x="29" y="161"/>
                  </a:lnTo>
                  <a:lnTo>
                    <a:pt x="29" y="163"/>
                  </a:lnTo>
                  <a:lnTo>
                    <a:pt x="21" y="169"/>
                  </a:lnTo>
                  <a:lnTo>
                    <a:pt x="10" y="176"/>
                  </a:lnTo>
                  <a:lnTo>
                    <a:pt x="8" y="178"/>
                  </a:lnTo>
                  <a:lnTo>
                    <a:pt x="8" y="180"/>
                  </a:lnTo>
                  <a:lnTo>
                    <a:pt x="6" y="192"/>
                  </a:lnTo>
                  <a:lnTo>
                    <a:pt x="6" y="207"/>
                  </a:lnTo>
                  <a:lnTo>
                    <a:pt x="0" y="219"/>
                  </a:lnTo>
                  <a:lnTo>
                    <a:pt x="0" y="221"/>
                  </a:lnTo>
                  <a:lnTo>
                    <a:pt x="4" y="238"/>
                  </a:lnTo>
                  <a:lnTo>
                    <a:pt x="8" y="245"/>
                  </a:lnTo>
                  <a:lnTo>
                    <a:pt x="10" y="247"/>
                  </a:lnTo>
                  <a:lnTo>
                    <a:pt x="15" y="249"/>
                  </a:lnTo>
                  <a:lnTo>
                    <a:pt x="15" y="263"/>
                  </a:lnTo>
                  <a:lnTo>
                    <a:pt x="17" y="263"/>
                  </a:lnTo>
                  <a:lnTo>
                    <a:pt x="17" y="265"/>
                  </a:lnTo>
                  <a:lnTo>
                    <a:pt x="31" y="269"/>
                  </a:lnTo>
                  <a:lnTo>
                    <a:pt x="37" y="280"/>
                  </a:lnTo>
                  <a:lnTo>
                    <a:pt x="38" y="293"/>
                  </a:lnTo>
                  <a:lnTo>
                    <a:pt x="38" y="295"/>
                  </a:lnTo>
                  <a:lnTo>
                    <a:pt x="40" y="297"/>
                  </a:lnTo>
                  <a:lnTo>
                    <a:pt x="50" y="301"/>
                  </a:lnTo>
                  <a:lnTo>
                    <a:pt x="58" y="311"/>
                  </a:lnTo>
                  <a:lnTo>
                    <a:pt x="60" y="311"/>
                  </a:lnTo>
                  <a:lnTo>
                    <a:pt x="60" y="313"/>
                  </a:lnTo>
                  <a:lnTo>
                    <a:pt x="67" y="317"/>
                  </a:lnTo>
                  <a:lnTo>
                    <a:pt x="71" y="324"/>
                  </a:lnTo>
                  <a:lnTo>
                    <a:pt x="73" y="332"/>
                  </a:lnTo>
                  <a:lnTo>
                    <a:pt x="73" y="334"/>
                  </a:lnTo>
                  <a:lnTo>
                    <a:pt x="81" y="343"/>
                  </a:lnTo>
                  <a:lnTo>
                    <a:pt x="79" y="347"/>
                  </a:lnTo>
                  <a:lnTo>
                    <a:pt x="71" y="351"/>
                  </a:lnTo>
                  <a:lnTo>
                    <a:pt x="63" y="351"/>
                  </a:lnTo>
                  <a:lnTo>
                    <a:pt x="67" y="349"/>
                  </a:lnTo>
                  <a:lnTo>
                    <a:pt x="69" y="349"/>
                  </a:lnTo>
                  <a:lnTo>
                    <a:pt x="69" y="345"/>
                  </a:lnTo>
                  <a:lnTo>
                    <a:pt x="65" y="338"/>
                  </a:lnTo>
                  <a:lnTo>
                    <a:pt x="63" y="336"/>
                  </a:lnTo>
                  <a:lnTo>
                    <a:pt x="58" y="334"/>
                  </a:lnTo>
                  <a:lnTo>
                    <a:pt x="54" y="326"/>
                  </a:lnTo>
                  <a:lnTo>
                    <a:pt x="52" y="326"/>
                  </a:lnTo>
                  <a:lnTo>
                    <a:pt x="52" y="324"/>
                  </a:lnTo>
                  <a:lnTo>
                    <a:pt x="46" y="324"/>
                  </a:lnTo>
                  <a:lnTo>
                    <a:pt x="44" y="326"/>
                  </a:lnTo>
                  <a:lnTo>
                    <a:pt x="38" y="334"/>
                  </a:lnTo>
                  <a:lnTo>
                    <a:pt x="31" y="343"/>
                  </a:lnTo>
                  <a:lnTo>
                    <a:pt x="29" y="343"/>
                  </a:lnTo>
                  <a:lnTo>
                    <a:pt x="29" y="347"/>
                  </a:lnTo>
                  <a:lnTo>
                    <a:pt x="31" y="349"/>
                  </a:lnTo>
                  <a:lnTo>
                    <a:pt x="42" y="357"/>
                  </a:lnTo>
                  <a:lnTo>
                    <a:pt x="48" y="366"/>
                  </a:lnTo>
                  <a:lnTo>
                    <a:pt x="44" y="374"/>
                  </a:lnTo>
                  <a:lnTo>
                    <a:pt x="38" y="376"/>
                  </a:lnTo>
                  <a:lnTo>
                    <a:pt x="37" y="376"/>
                  </a:lnTo>
                  <a:lnTo>
                    <a:pt x="37" y="378"/>
                  </a:lnTo>
                  <a:lnTo>
                    <a:pt x="25" y="388"/>
                  </a:lnTo>
                  <a:lnTo>
                    <a:pt x="6" y="380"/>
                  </a:lnTo>
                  <a:lnTo>
                    <a:pt x="2" y="380"/>
                  </a:lnTo>
                  <a:lnTo>
                    <a:pt x="2" y="382"/>
                  </a:lnTo>
                  <a:lnTo>
                    <a:pt x="0" y="382"/>
                  </a:lnTo>
                  <a:lnTo>
                    <a:pt x="0" y="393"/>
                  </a:lnTo>
                  <a:lnTo>
                    <a:pt x="2" y="395"/>
                  </a:lnTo>
                  <a:lnTo>
                    <a:pt x="15" y="401"/>
                  </a:lnTo>
                  <a:lnTo>
                    <a:pt x="21" y="403"/>
                  </a:lnTo>
                  <a:lnTo>
                    <a:pt x="29" y="409"/>
                  </a:lnTo>
                  <a:lnTo>
                    <a:pt x="40" y="409"/>
                  </a:lnTo>
                  <a:lnTo>
                    <a:pt x="42" y="407"/>
                  </a:lnTo>
                  <a:lnTo>
                    <a:pt x="54" y="411"/>
                  </a:lnTo>
                  <a:lnTo>
                    <a:pt x="56" y="418"/>
                  </a:lnTo>
                  <a:lnTo>
                    <a:pt x="58" y="420"/>
                  </a:lnTo>
                  <a:lnTo>
                    <a:pt x="65" y="424"/>
                  </a:lnTo>
                  <a:lnTo>
                    <a:pt x="69" y="424"/>
                  </a:lnTo>
                  <a:lnTo>
                    <a:pt x="71" y="422"/>
                  </a:lnTo>
                  <a:lnTo>
                    <a:pt x="73" y="414"/>
                  </a:lnTo>
                  <a:lnTo>
                    <a:pt x="73" y="416"/>
                  </a:lnTo>
                  <a:lnTo>
                    <a:pt x="81" y="420"/>
                  </a:lnTo>
                  <a:lnTo>
                    <a:pt x="85" y="430"/>
                  </a:lnTo>
                  <a:lnTo>
                    <a:pt x="86" y="436"/>
                  </a:lnTo>
                  <a:lnTo>
                    <a:pt x="86" y="437"/>
                  </a:lnTo>
                  <a:lnTo>
                    <a:pt x="88" y="439"/>
                  </a:lnTo>
                  <a:lnTo>
                    <a:pt x="92" y="441"/>
                  </a:lnTo>
                  <a:lnTo>
                    <a:pt x="96" y="441"/>
                  </a:lnTo>
                  <a:lnTo>
                    <a:pt x="104" y="437"/>
                  </a:lnTo>
                  <a:lnTo>
                    <a:pt x="106" y="437"/>
                  </a:lnTo>
                  <a:lnTo>
                    <a:pt x="106" y="447"/>
                  </a:lnTo>
                  <a:lnTo>
                    <a:pt x="108" y="449"/>
                  </a:lnTo>
                  <a:lnTo>
                    <a:pt x="113" y="451"/>
                  </a:lnTo>
                  <a:lnTo>
                    <a:pt x="115" y="457"/>
                  </a:lnTo>
                  <a:lnTo>
                    <a:pt x="117" y="459"/>
                  </a:lnTo>
                  <a:lnTo>
                    <a:pt x="119" y="459"/>
                  </a:lnTo>
                  <a:lnTo>
                    <a:pt x="135" y="457"/>
                  </a:lnTo>
                  <a:lnTo>
                    <a:pt x="136" y="449"/>
                  </a:lnTo>
                  <a:close/>
                </a:path>
              </a:pathLst>
            </a:custGeom>
            <a:solidFill>
              <a:srgbClr val="B4B4B4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83" name="Freeform 171"/>
            <p:cNvSpPr>
              <a:spLocks/>
            </p:cNvSpPr>
            <p:nvPr/>
          </p:nvSpPr>
          <p:spPr bwMode="auto">
            <a:xfrm>
              <a:off x="3480" y="749"/>
              <a:ext cx="551" cy="546"/>
            </a:xfrm>
            <a:custGeom>
              <a:avLst/>
              <a:gdLst>
                <a:gd name="T0" fmla="*/ 47 w 490"/>
                <a:gd name="T1" fmla="*/ 23 h 545"/>
                <a:gd name="T2" fmla="*/ 42 w 490"/>
                <a:gd name="T3" fmla="*/ 42 h 545"/>
                <a:gd name="T4" fmla="*/ 58 w 490"/>
                <a:gd name="T5" fmla="*/ 67 h 545"/>
                <a:gd name="T6" fmla="*/ 37 w 490"/>
                <a:gd name="T7" fmla="*/ 71 h 545"/>
                <a:gd name="T8" fmla="*/ 37 w 490"/>
                <a:gd name="T9" fmla="*/ 88 h 545"/>
                <a:gd name="T10" fmla="*/ 54 w 490"/>
                <a:gd name="T11" fmla="*/ 113 h 545"/>
                <a:gd name="T12" fmla="*/ 91 w 490"/>
                <a:gd name="T13" fmla="*/ 121 h 545"/>
                <a:gd name="T14" fmla="*/ 54 w 490"/>
                <a:gd name="T15" fmla="*/ 123 h 545"/>
                <a:gd name="T16" fmla="*/ 26 w 490"/>
                <a:gd name="T17" fmla="*/ 115 h 545"/>
                <a:gd name="T18" fmla="*/ 30 w 490"/>
                <a:gd name="T19" fmla="*/ 132 h 545"/>
                <a:gd name="T20" fmla="*/ 21 w 490"/>
                <a:gd name="T21" fmla="*/ 146 h 545"/>
                <a:gd name="T22" fmla="*/ 37 w 490"/>
                <a:gd name="T23" fmla="*/ 157 h 545"/>
                <a:gd name="T24" fmla="*/ 20 w 490"/>
                <a:gd name="T25" fmla="*/ 157 h 545"/>
                <a:gd name="T26" fmla="*/ 21 w 490"/>
                <a:gd name="T27" fmla="*/ 178 h 545"/>
                <a:gd name="T28" fmla="*/ 47 w 490"/>
                <a:gd name="T29" fmla="*/ 173 h 545"/>
                <a:gd name="T30" fmla="*/ 42 w 490"/>
                <a:gd name="T31" fmla="*/ 182 h 545"/>
                <a:gd name="T32" fmla="*/ 26 w 490"/>
                <a:gd name="T33" fmla="*/ 211 h 545"/>
                <a:gd name="T34" fmla="*/ 26 w 490"/>
                <a:gd name="T35" fmla="*/ 230 h 545"/>
                <a:gd name="T36" fmla="*/ 52 w 490"/>
                <a:gd name="T37" fmla="*/ 215 h 545"/>
                <a:gd name="T38" fmla="*/ 47 w 490"/>
                <a:gd name="T39" fmla="*/ 236 h 545"/>
                <a:gd name="T40" fmla="*/ 52 w 490"/>
                <a:gd name="T41" fmla="*/ 259 h 545"/>
                <a:gd name="T42" fmla="*/ 65 w 490"/>
                <a:gd name="T43" fmla="*/ 246 h 545"/>
                <a:gd name="T44" fmla="*/ 63 w 490"/>
                <a:gd name="T45" fmla="*/ 271 h 545"/>
                <a:gd name="T46" fmla="*/ 47 w 490"/>
                <a:gd name="T47" fmla="*/ 287 h 545"/>
                <a:gd name="T48" fmla="*/ 70 w 490"/>
                <a:gd name="T49" fmla="*/ 293 h 545"/>
                <a:gd name="T50" fmla="*/ 52 w 490"/>
                <a:gd name="T51" fmla="*/ 304 h 545"/>
                <a:gd name="T52" fmla="*/ 37 w 490"/>
                <a:gd name="T53" fmla="*/ 323 h 545"/>
                <a:gd name="T54" fmla="*/ 44 w 490"/>
                <a:gd name="T55" fmla="*/ 348 h 545"/>
                <a:gd name="T56" fmla="*/ 52 w 490"/>
                <a:gd name="T57" fmla="*/ 375 h 545"/>
                <a:gd name="T58" fmla="*/ 37 w 490"/>
                <a:gd name="T59" fmla="*/ 400 h 545"/>
                <a:gd name="T60" fmla="*/ 42 w 490"/>
                <a:gd name="T61" fmla="*/ 416 h 545"/>
                <a:gd name="T62" fmla="*/ 26 w 490"/>
                <a:gd name="T63" fmla="*/ 406 h 545"/>
                <a:gd name="T64" fmla="*/ 0 w 490"/>
                <a:gd name="T65" fmla="*/ 416 h 545"/>
                <a:gd name="T66" fmla="*/ 4 w 490"/>
                <a:gd name="T67" fmla="*/ 437 h 545"/>
                <a:gd name="T68" fmla="*/ 21 w 490"/>
                <a:gd name="T69" fmla="*/ 477 h 545"/>
                <a:gd name="T70" fmla="*/ 58 w 490"/>
                <a:gd name="T71" fmla="*/ 498 h 545"/>
                <a:gd name="T72" fmla="*/ 65 w 490"/>
                <a:gd name="T73" fmla="*/ 502 h 545"/>
                <a:gd name="T74" fmla="*/ 54 w 490"/>
                <a:gd name="T75" fmla="*/ 521 h 545"/>
                <a:gd name="T76" fmla="*/ 106 w 490"/>
                <a:gd name="T77" fmla="*/ 531 h 545"/>
                <a:gd name="T78" fmla="*/ 152 w 490"/>
                <a:gd name="T79" fmla="*/ 538 h 545"/>
                <a:gd name="T80" fmla="*/ 199 w 490"/>
                <a:gd name="T81" fmla="*/ 525 h 545"/>
                <a:gd name="T82" fmla="*/ 249 w 490"/>
                <a:gd name="T83" fmla="*/ 490 h 545"/>
                <a:gd name="T84" fmla="*/ 270 w 490"/>
                <a:gd name="T85" fmla="*/ 462 h 545"/>
                <a:gd name="T86" fmla="*/ 324 w 490"/>
                <a:gd name="T87" fmla="*/ 435 h 545"/>
                <a:gd name="T88" fmla="*/ 356 w 490"/>
                <a:gd name="T89" fmla="*/ 373 h 545"/>
                <a:gd name="T90" fmla="*/ 368 w 490"/>
                <a:gd name="T91" fmla="*/ 339 h 545"/>
                <a:gd name="T92" fmla="*/ 382 w 490"/>
                <a:gd name="T93" fmla="*/ 331 h 545"/>
                <a:gd name="T94" fmla="*/ 368 w 490"/>
                <a:gd name="T95" fmla="*/ 377 h 545"/>
                <a:gd name="T96" fmla="*/ 376 w 490"/>
                <a:gd name="T97" fmla="*/ 410 h 545"/>
                <a:gd name="T98" fmla="*/ 398 w 490"/>
                <a:gd name="T99" fmla="*/ 427 h 545"/>
                <a:gd name="T100" fmla="*/ 404 w 490"/>
                <a:gd name="T101" fmla="*/ 450 h 545"/>
                <a:gd name="T102" fmla="*/ 432 w 490"/>
                <a:gd name="T103" fmla="*/ 441 h 545"/>
                <a:gd name="T104" fmla="*/ 469 w 490"/>
                <a:gd name="T105" fmla="*/ 339 h 545"/>
                <a:gd name="T106" fmla="*/ 523 w 490"/>
                <a:gd name="T107" fmla="*/ 263 h 545"/>
                <a:gd name="T108" fmla="*/ 516 w 490"/>
                <a:gd name="T109" fmla="*/ 203 h 545"/>
                <a:gd name="T110" fmla="*/ 551 w 490"/>
                <a:gd name="T111" fmla="*/ 161 h 545"/>
                <a:gd name="T112" fmla="*/ 538 w 490"/>
                <a:gd name="T113" fmla="*/ 121 h 545"/>
                <a:gd name="T114" fmla="*/ 540 w 490"/>
                <a:gd name="T115" fmla="*/ 34 h 545"/>
                <a:gd name="T116" fmla="*/ 47 w 490"/>
                <a:gd name="T117" fmla="*/ 0 h 54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90"/>
                <a:gd name="T178" fmla="*/ 0 h 545"/>
                <a:gd name="T179" fmla="*/ 490 w 490"/>
                <a:gd name="T180" fmla="*/ 545 h 54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90" h="545">
                  <a:moveTo>
                    <a:pt x="42" y="0"/>
                  </a:moveTo>
                  <a:lnTo>
                    <a:pt x="42" y="11"/>
                  </a:lnTo>
                  <a:lnTo>
                    <a:pt x="42" y="23"/>
                  </a:lnTo>
                  <a:lnTo>
                    <a:pt x="42" y="29"/>
                  </a:lnTo>
                  <a:lnTo>
                    <a:pt x="37" y="34"/>
                  </a:lnTo>
                  <a:lnTo>
                    <a:pt x="37" y="42"/>
                  </a:lnTo>
                  <a:lnTo>
                    <a:pt x="46" y="46"/>
                  </a:lnTo>
                  <a:lnTo>
                    <a:pt x="48" y="57"/>
                  </a:lnTo>
                  <a:lnTo>
                    <a:pt x="52" y="67"/>
                  </a:lnTo>
                  <a:lnTo>
                    <a:pt x="52" y="71"/>
                  </a:lnTo>
                  <a:lnTo>
                    <a:pt x="37" y="69"/>
                  </a:lnTo>
                  <a:lnTo>
                    <a:pt x="33" y="71"/>
                  </a:lnTo>
                  <a:lnTo>
                    <a:pt x="39" y="80"/>
                  </a:lnTo>
                  <a:lnTo>
                    <a:pt x="39" y="84"/>
                  </a:lnTo>
                  <a:lnTo>
                    <a:pt x="33" y="88"/>
                  </a:lnTo>
                  <a:lnTo>
                    <a:pt x="39" y="96"/>
                  </a:lnTo>
                  <a:lnTo>
                    <a:pt x="37" y="102"/>
                  </a:lnTo>
                  <a:lnTo>
                    <a:pt x="48" y="113"/>
                  </a:lnTo>
                  <a:lnTo>
                    <a:pt x="67" y="111"/>
                  </a:lnTo>
                  <a:lnTo>
                    <a:pt x="90" y="115"/>
                  </a:lnTo>
                  <a:lnTo>
                    <a:pt x="81" y="121"/>
                  </a:lnTo>
                  <a:lnTo>
                    <a:pt x="71" y="128"/>
                  </a:lnTo>
                  <a:lnTo>
                    <a:pt x="62" y="121"/>
                  </a:lnTo>
                  <a:lnTo>
                    <a:pt x="48" y="123"/>
                  </a:lnTo>
                  <a:lnTo>
                    <a:pt x="39" y="123"/>
                  </a:lnTo>
                  <a:lnTo>
                    <a:pt x="29" y="115"/>
                  </a:lnTo>
                  <a:lnTo>
                    <a:pt x="23" y="115"/>
                  </a:lnTo>
                  <a:lnTo>
                    <a:pt x="23" y="121"/>
                  </a:lnTo>
                  <a:lnTo>
                    <a:pt x="27" y="130"/>
                  </a:lnTo>
                  <a:lnTo>
                    <a:pt x="27" y="132"/>
                  </a:lnTo>
                  <a:lnTo>
                    <a:pt x="19" y="136"/>
                  </a:lnTo>
                  <a:lnTo>
                    <a:pt x="19" y="142"/>
                  </a:lnTo>
                  <a:lnTo>
                    <a:pt x="19" y="146"/>
                  </a:lnTo>
                  <a:lnTo>
                    <a:pt x="29" y="148"/>
                  </a:lnTo>
                  <a:lnTo>
                    <a:pt x="33" y="152"/>
                  </a:lnTo>
                  <a:lnTo>
                    <a:pt x="33" y="157"/>
                  </a:lnTo>
                  <a:lnTo>
                    <a:pt x="29" y="161"/>
                  </a:lnTo>
                  <a:lnTo>
                    <a:pt x="23" y="161"/>
                  </a:lnTo>
                  <a:lnTo>
                    <a:pt x="18" y="157"/>
                  </a:lnTo>
                  <a:lnTo>
                    <a:pt x="10" y="159"/>
                  </a:lnTo>
                  <a:lnTo>
                    <a:pt x="8" y="165"/>
                  </a:lnTo>
                  <a:lnTo>
                    <a:pt x="19" y="178"/>
                  </a:lnTo>
                  <a:lnTo>
                    <a:pt x="29" y="178"/>
                  </a:lnTo>
                  <a:lnTo>
                    <a:pt x="33" y="175"/>
                  </a:lnTo>
                  <a:lnTo>
                    <a:pt x="42" y="173"/>
                  </a:lnTo>
                  <a:lnTo>
                    <a:pt x="46" y="176"/>
                  </a:lnTo>
                  <a:lnTo>
                    <a:pt x="42" y="180"/>
                  </a:lnTo>
                  <a:lnTo>
                    <a:pt x="37" y="182"/>
                  </a:lnTo>
                  <a:lnTo>
                    <a:pt x="33" y="188"/>
                  </a:lnTo>
                  <a:lnTo>
                    <a:pt x="29" y="200"/>
                  </a:lnTo>
                  <a:lnTo>
                    <a:pt x="23" y="211"/>
                  </a:lnTo>
                  <a:lnTo>
                    <a:pt x="19" y="219"/>
                  </a:lnTo>
                  <a:lnTo>
                    <a:pt x="19" y="224"/>
                  </a:lnTo>
                  <a:lnTo>
                    <a:pt x="23" y="230"/>
                  </a:lnTo>
                  <a:lnTo>
                    <a:pt x="29" y="230"/>
                  </a:lnTo>
                  <a:lnTo>
                    <a:pt x="39" y="215"/>
                  </a:lnTo>
                  <a:lnTo>
                    <a:pt x="46" y="215"/>
                  </a:lnTo>
                  <a:lnTo>
                    <a:pt x="48" y="217"/>
                  </a:lnTo>
                  <a:lnTo>
                    <a:pt x="48" y="224"/>
                  </a:lnTo>
                  <a:lnTo>
                    <a:pt x="42" y="236"/>
                  </a:lnTo>
                  <a:lnTo>
                    <a:pt x="42" y="253"/>
                  </a:lnTo>
                  <a:lnTo>
                    <a:pt x="42" y="259"/>
                  </a:lnTo>
                  <a:lnTo>
                    <a:pt x="46" y="259"/>
                  </a:lnTo>
                  <a:lnTo>
                    <a:pt x="52" y="253"/>
                  </a:lnTo>
                  <a:lnTo>
                    <a:pt x="52" y="248"/>
                  </a:lnTo>
                  <a:lnTo>
                    <a:pt x="58" y="246"/>
                  </a:lnTo>
                  <a:lnTo>
                    <a:pt x="62" y="249"/>
                  </a:lnTo>
                  <a:lnTo>
                    <a:pt x="58" y="267"/>
                  </a:lnTo>
                  <a:lnTo>
                    <a:pt x="56" y="271"/>
                  </a:lnTo>
                  <a:lnTo>
                    <a:pt x="48" y="272"/>
                  </a:lnTo>
                  <a:lnTo>
                    <a:pt x="42" y="280"/>
                  </a:lnTo>
                  <a:lnTo>
                    <a:pt x="42" y="286"/>
                  </a:lnTo>
                  <a:lnTo>
                    <a:pt x="46" y="288"/>
                  </a:lnTo>
                  <a:lnTo>
                    <a:pt x="58" y="290"/>
                  </a:lnTo>
                  <a:lnTo>
                    <a:pt x="62" y="292"/>
                  </a:lnTo>
                  <a:lnTo>
                    <a:pt x="62" y="296"/>
                  </a:lnTo>
                  <a:lnTo>
                    <a:pt x="48" y="301"/>
                  </a:lnTo>
                  <a:lnTo>
                    <a:pt x="46" y="303"/>
                  </a:lnTo>
                  <a:lnTo>
                    <a:pt x="42" y="309"/>
                  </a:lnTo>
                  <a:lnTo>
                    <a:pt x="37" y="313"/>
                  </a:lnTo>
                  <a:lnTo>
                    <a:pt x="33" y="322"/>
                  </a:lnTo>
                  <a:lnTo>
                    <a:pt x="37" y="332"/>
                  </a:lnTo>
                  <a:lnTo>
                    <a:pt x="39" y="336"/>
                  </a:lnTo>
                  <a:lnTo>
                    <a:pt x="39" y="347"/>
                  </a:lnTo>
                  <a:lnTo>
                    <a:pt x="42" y="355"/>
                  </a:lnTo>
                  <a:lnTo>
                    <a:pt x="48" y="359"/>
                  </a:lnTo>
                  <a:lnTo>
                    <a:pt x="46" y="374"/>
                  </a:lnTo>
                  <a:lnTo>
                    <a:pt x="37" y="386"/>
                  </a:lnTo>
                  <a:lnTo>
                    <a:pt x="33" y="393"/>
                  </a:lnTo>
                  <a:lnTo>
                    <a:pt x="33" y="399"/>
                  </a:lnTo>
                  <a:lnTo>
                    <a:pt x="39" y="405"/>
                  </a:lnTo>
                  <a:lnTo>
                    <a:pt x="39" y="411"/>
                  </a:lnTo>
                  <a:lnTo>
                    <a:pt x="37" y="415"/>
                  </a:lnTo>
                  <a:lnTo>
                    <a:pt x="33" y="416"/>
                  </a:lnTo>
                  <a:lnTo>
                    <a:pt x="27" y="409"/>
                  </a:lnTo>
                  <a:lnTo>
                    <a:pt x="23" y="405"/>
                  </a:lnTo>
                  <a:lnTo>
                    <a:pt x="14" y="403"/>
                  </a:lnTo>
                  <a:lnTo>
                    <a:pt x="4" y="409"/>
                  </a:lnTo>
                  <a:lnTo>
                    <a:pt x="0" y="415"/>
                  </a:lnTo>
                  <a:lnTo>
                    <a:pt x="0" y="424"/>
                  </a:lnTo>
                  <a:lnTo>
                    <a:pt x="0" y="432"/>
                  </a:lnTo>
                  <a:lnTo>
                    <a:pt x="4" y="436"/>
                  </a:lnTo>
                  <a:lnTo>
                    <a:pt x="4" y="447"/>
                  </a:lnTo>
                  <a:lnTo>
                    <a:pt x="14" y="461"/>
                  </a:lnTo>
                  <a:lnTo>
                    <a:pt x="19" y="476"/>
                  </a:lnTo>
                  <a:lnTo>
                    <a:pt x="33" y="484"/>
                  </a:lnTo>
                  <a:lnTo>
                    <a:pt x="42" y="493"/>
                  </a:lnTo>
                  <a:lnTo>
                    <a:pt x="52" y="497"/>
                  </a:lnTo>
                  <a:lnTo>
                    <a:pt x="62" y="495"/>
                  </a:lnTo>
                  <a:lnTo>
                    <a:pt x="62" y="501"/>
                  </a:lnTo>
                  <a:lnTo>
                    <a:pt x="58" y="501"/>
                  </a:lnTo>
                  <a:lnTo>
                    <a:pt x="48" y="505"/>
                  </a:lnTo>
                  <a:lnTo>
                    <a:pt x="48" y="512"/>
                  </a:lnTo>
                  <a:lnTo>
                    <a:pt x="48" y="520"/>
                  </a:lnTo>
                  <a:lnTo>
                    <a:pt x="62" y="522"/>
                  </a:lnTo>
                  <a:lnTo>
                    <a:pt x="67" y="530"/>
                  </a:lnTo>
                  <a:lnTo>
                    <a:pt x="94" y="530"/>
                  </a:lnTo>
                  <a:lnTo>
                    <a:pt x="106" y="545"/>
                  </a:lnTo>
                  <a:lnTo>
                    <a:pt x="119" y="545"/>
                  </a:lnTo>
                  <a:lnTo>
                    <a:pt x="135" y="537"/>
                  </a:lnTo>
                  <a:lnTo>
                    <a:pt x="158" y="534"/>
                  </a:lnTo>
                  <a:lnTo>
                    <a:pt x="163" y="526"/>
                  </a:lnTo>
                  <a:lnTo>
                    <a:pt x="177" y="524"/>
                  </a:lnTo>
                  <a:lnTo>
                    <a:pt x="186" y="518"/>
                  </a:lnTo>
                  <a:lnTo>
                    <a:pt x="202" y="495"/>
                  </a:lnTo>
                  <a:lnTo>
                    <a:pt x="221" y="489"/>
                  </a:lnTo>
                  <a:lnTo>
                    <a:pt x="225" y="478"/>
                  </a:lnTo>
                  <a:lnTo>
                    <a:pt x="240" y="472"/>
                  </a:lnTo>
                  <a:lnTo>
                    <a:pt x="240" y="461"/>
                  </a:lnTo>
                  <a:lnTo>
                    <a:pt x="263" y="445"/>
                  </a:lnTo>
                  <a:lnTo>
                    <a:pt x="273" y="449"/>
                  </a:lnTo>
                  <a:lnTo>
                    <a:pt x="288" y="434"/>
                  </a:lnTo>
                  <a:lnTo>
                    <a:pt x="306" y="413"/>
                  </a:lnTo>
                  <a:lnTo>
                    <a:pt x="311" y="401"/>
                  </a:lnTo>
                  <a:lnTo>
                    <a:pt x="317" y="372"/>
                  </a:lnTo>
                  <a:lnTo>
                    <a:pt x="315" y="367"/>
                  </a:lnTo>
                  <a:lnTo>
                    <a:pt x="321" y="353"/>
                  </a:lnTo>
                  <a:lnTo>
                    <a:pt x="327" y="338"/>
                  </a:lnTo>
                  <a:lnTo>
                    <a:pt x="330" y="328"/>
                  </a:lnTo>
                  <a:lnTo>
                    <a:pt x="340" y="322"/>
                  </a:lnTo>
                  <a:lnTo>
                    <a:pt x="340" y="330"/>
                  </a:lnTo>
                  <a:lnTo>
                    <a:pt x="334" y="349"/>
                  </a:lnTo>
                  <a:lnTo>
                    <a:pt x="330" y="368"/>
                  </a:lnTo>
                  <a:lnTo>
                    <a:pt x="327" y="376"/>
                  </a:lnTo>
                  <a:lnTo>
                    <a:pt x="327" y="384"/>
                  </a:lnTo>
                  <a:lnTo>
                    <a:pt x="330" y="393"/>
                  </a:lnTo>
                  <a:lnTo>
                    <a:pt x="334" y="409"/>
                  </a:lnTo>
                  <a:lnTo>
                    <a:pt x="340" y="428"/>
                  </a:lnTo>
                  <a:lnTo>
                    <a:pt x="350" y="428"/>
                  </a:lnTo>
                  <a:lnTo>
                    <a:pt x="354" y="426"/>
                  </a:lnTo>
                  <a:lnTo>
                    <a:pt x="359" y="436"/>
                  </a:lnTo>
                  <a:lnTo>
                    <a:pt x="359" y="443"/>
                  </a:lnTo>
                  <a:lnTo>
                    <a:pt x="359" y="449"/>
                  </a:lnTo>
                  <a:lnTo>
                    <a:pt x="373" y="449"/>
                  </a:lnTo>
                  <a:lnTo>
                    <a:pt x="378" y="447"/>
                  </a:lnTo>
                  <a:lnTo>
                    <a:pt x="384" y="440"/>
                  </a:lnTo>
                  <a:lnTo>
                    <a:pt x="394" y="415"/>
                  </a:lnTo>
                  <a:lnTo>
                    <a:pt x="398" y="390"/>
                  </a:lnTo>
                  <a:lnTo>
                    <a:pt x="417" y="338"/>
                  </a:lnTo>
                  <a:lnTo>
                    <a:pt x="436" y="326"/>
                  </a:lnTo>
                  <a:lnTo>
                    <a:pt x="442" y="317"/>
                  </a:lnTo>
                  <a:lnTo>
                    <a:pt x="465" y="263"/>
                  </a:lnTo>
                  <a:lnTo>
                    <a:pt x="465" y="248"/>
                  </a:lnTo>
                  <a:lnTo>
                    <a:pt x="455" y="236"/>
                  </a:lnTo>
                  <a:lnTo>
                    <a:pt x="459" y="203"/>
                  </a:lnTo>
                  <a:lnTo>
                    <a:pt x="480" y="186"/>
                  </a:lnTo>
                  <a:lnTo>
                    <a:pt x="488" y="176"/>
                  </a:lnTo>
                  <a:lnTo>
                    <a:pt x="490" y="161"/>
                  </a:lnTo>
                  <a:lnTo>
                    <a:pt x="490" y="132"/>
                  </a:lnTo>
                  <a:lnTo>
                    <a:pt x="490" y="125"/>
                  </a:lnTo>
                  <a:lnTo>
                    <a:pt x="478" y="121"/>
                  </a:lnTo>
                  <a:lnTo>
                    <a:pt x="471" y="111"/>
                  </a:lnTo>
                  <a:lnTo>
                    <a:pt x="471" y="71"/>
                  </a:lnTo>
                  <a:lnTo>
                    <a:pt x="480" y="34"/>
                  </a:lnTo>
                  <a:lnTo>
                    <a:pt x="480" y="9"/>
                  </a:lnTo>
                  <a:lnTo>
                    <a:pt x="478" y="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84" name="Freeform 172"/>
            <p:cNvSpPr>
              <a:spLocks/>
            </p:cNvSpPr>
            <p:nvPr/>
          </p:nvSpPr>
          <p:spPr bwMode="auto">
            <a:xfrm>
              <a:off x="3475" y="745"/>
              <a:ext cx="561" cy="554"/>
            </a:xfrm>
            <a:custGeom>
              <a:avLst/>
              <a:gdLst>
                <a:gd name="T0" fmla="*/ 44 w 498"/>
                <a:gd name="T1" fmla="*/ 48 h 553"/>
                <a:gd name="T2" fmla="*/ 39 w 498"/>
                <a:gd name="T3" fmla="*/ 73 h 553"/>
                <a:gd name="T4" fmla="*/ 42 w 498"/>
                <a:gd name="T5" fmla="*/ 104 h 553"/>
                <a:gd name="T6" fmla="*/ 77 w 498"/>
                <a:gd name="T7" fmla="*/ 121 h 553"/>
                <a:gd name="T8" fmla="*/ 30 w 498"/>
                <a:gd name="T9" fmla="*/ 134 h 553"/>
                <a:gd name="T10" fmla="*/ 35 w 498"/>
                <a:gd name="T11" fmla="*/ 156 h 553"/>
                <a:gd name="T12" fmla="*/ 14 w 498"/>
                <a:gd name="T13" fmla="*/ 161 h 553"/>
                <a:gd name="T14" fmla="*/ 51 w 498"/>
                <a:gd name="T15" fmla="*/ 180 h 553"/>
                <a:gd name="T16" fmla="*/ 23 w 498"/>
                <a:gd name="T17" fmla="*/ 230 h 553"/>
                <a:gd name="T18" fmla="*/ 48 w 498"/>
                <a:gd name="T19" fmla="*/ 238 h 553"/>
                <a:gd name="T20" fmla="*/ 65 w 498"/>
                <a:gd name="T21" fmla="*/ 253 h 553"/>
                <a:gd name="T22" fmla="*/ 51 w 498"/>
                <a:gd name="T23" fmla="*/ 293 h 553"/>
                <a:gd name="T24" fmla="*/ 51 w 498"/>
                <a:gd name="T25" fmla="*/ 312 h 553"/>
                <a:gd name="T26" fmla="*/ 48 w 498"/>
                <a:gd name="T27" fmla="*/ 362 h 553"/>
                <a:gd name="T28" fmla="*/ 44 w 498"/>
                <a:gd name="T29" fmla="*/ 412 h 553"/>
                <a:gd name="T30" fmla="*/ 7 w 498"/>
                <a:gd name="T31" fmla="*/ 410 h 553"/>
                <a:gd name="T32" fmla="*/ 23 w 498"/>
                <a:gd name="T33" fmla="*/ 483 h 553"/>
                <a:gd name="T34" fmla="*/ 70 w 498"/>
                <a:gd name="T35" fmla="*/ 502 h 553"/>
                <a:gd name="T36" fmla="*/ 77 w 498"/>
                <a:gd name="T37" fmla="*/ 537 h 553"/>
                <a:gd name="T38" fmla="*/ 187 w 498"/>
                <a:gd name="T39" fmla="*/ 541 h 553"/>
                <a:gd name="T40" fmla="*/ 256 w 498"/>
                <a:gd name="T41" fmla="*/ 496 h 553"/>
                <a:gd name="T42" fmla="*/ 314 w 498"/>
                <a:gd name="T43" fmla="*/ 456 h 553"/>
                <a:gd name="T44" fmla="*/ 376 w 498"/>
                <a:gd name="T45" fmla="*/ 345 h 553"/>
                <a:gd name="T46" fmla="*/ 383 w 498"/>
                <a:gd name="T47" fmla="*/ 435 h 553"/>
                <a:gd name="T48" fmla="*/ 427 w 498"/>
                <a:gd name="T49" fmla="*/ 458 h 553"/>
                <a:gd name="T50" fmla="*/ 500 w 498"/>
                <a:gd name="T51" fmla="*/ 333 h 553"/>
                <a:gd name="T52" fmla="*/ 561 w 498"/>
                <a:gd name="T53" fmla="*/ 165 h 553"/>
                <a:gd name="T54" fmla="*/ 547 w 498"/>
                <a:gd name="T55" fmla="*/ 6 h 553"/>
                <a:gd name="T56" fmla="*/ 531 w 498"/>
                <a:gd name="T57" fmla="*/ 117 h 553"/>
                <a:gd name="T58" fmla="*/ 517 w 498"/>
                <a:gd name="T59" fmla="*/ 205 h 553"/>
                <a:gd name="T60" fmla="*/ 470 w 498"/>
                <a:gd name="T61" fmla="*/ 341 h 553"/>
                <a:gd name="T62" fmla="*/ 407 w 498"/>
                <a:gd name="T63" fmla="*/ 429 h 553"/>
                <a:gd name="T64" fmla="*/ 381 w 498"/>
                <a:gd name="T65" fmla="*/ 375 h 553"/>
                <a:gd name="T66" fmla="*/ 373 w 498"/>
                <a:gd name="T67" fmla="*/ 331 h 553"/>
                <a:gd name="T68" fmla="*/ 312 w 498"/>
                <a:gd name="T69" fmla="*/ 450 h 553"/>
                <a:gd name="T70" fmla="*/ 253 w 498"/>
                <a:gd name="T71" fmla="*/ 481 h 553"/>
                <a:gd name="T72" fmla="*/ 185 w 498"/>
                <a:gd name="T73" fmla="*/ 529 h 553"/>
                <a:gd name="T74" fmla="*/ 82 w 498"/>
                <a:gd name="T75" fmla="*/ 531 h 553"/>
                <a:gd name="T76" fmla="*/ 79 w 498"/>
                <a:gd name="T77" fmla="*/ 508 h 553"/>
                <a:gd name="T78" fmla="*/ 25 w 498"/>
                <a:gd name="T79" fmla="*/ 464 h 553"/>
                <a:gd name="T80" fmla="*/ 33 w 498"/>
                <a:gd name="T81" fmla="*/ 416 h 553"/>
                <a:gd name="T82" fmla="*/ 51 w 498"/>
                <a:gd name="T83" fmla="*/ 408 h 553"/>
                <a:gd name="T84" fmla="*/ 56 w 498"/>
                <a:gd name="T85" fmla="*/ 358 h 553"/>
                <a:gd name="T86" fmla="*/ 77 w 498"/>
                <a:gd name="T87" fmla="*/ 304 h 553"/>
                <a:gd name="T88" fmla="*/ 54 w 498"/>
                <a:gd name="T89" fmla="*/ 289 h 553"/>
                <a:gd name="T90" fmla="*/ 77 w 498"/>
                <a:gd name="T91" fmla="*/ 252 h 553"/>
                <a:gd name="T92" fmla="*/ 54 w 498"/>
                <a:gd name="T93" fmla="*/ 261 h 553"/>
                <a:gd name="T94" fmla="*/ 44 w 498"/>
                <a:gd name="T95" fmla="*/ 217 h 553"/>
                <a:gd name="T96" fmla="*/ 54 w 498"/>
                <a:gd name="T97" fmla="*/ 186 h 553"/>
                <a:gd name="T98" fmla="*/ 39 w 498"/>
                <a:gd name="T99" fmla="*/ 175 h 553"/>
                <a:gd name="T100" fmla="*/ 39 w 498"/>
                <a:gd name="T101" fmla="*/ 167 h 553"/>
                <a:gd name="T102" fmla="*/ 37 w 498"/>
                <a:gd name="T103" fmla="*/ 140 h 553"/>
                <a:gd name="T104" fmla="*/ 72 w 498"/>
                <a:gd name="T105" fmla="*/ 129 h 553"/>
                <a:gd name="T106" fmla="*/ 80 w 498"/>
                <a:gd name="T107" fmla="*/ 111 h 553"/>
                <a:gd name="T108" fmla="*/ 52 w 498"/>
                <a:gd name="T109" fmla="*/ 83 h 553"/>
                <a:gd name="T110" fmla="*/ 61 w 498"/>
                <a:gd name="T111" fmla="*/ 50 h 55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98"/>
                <a:gd name="T169" fmla="*/ 0 h 553"/>
                <a:gd name="T170" fmla="*/ 498 w 498"/>
                <a:gd name="T171" fmla="*/ 553 h 553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98" h="553">
                  <a:moveTo>
                    <a:pt x="46" y="0"/>
                  </a:moveTo>
                  <a:lnTo>
                    <a:pt x="45" y="0"/>
                  </a:lnTo>
                  <a:lnTo>
                    <a:pt x="45" y="2"/>
                  </a:lnTo>
                  <a:lnTo>
                    <a:pt x="43" y="2"/>
                  </a:lnTo>
                  <a:lnTo>
                    <a:pt x="43" y="31"/>
                  </a:lnTo>
                  <a:lnTo>
                    <a:pt x="39" y="36"/>
                  </a:lnTo>
                  <a:lnTo>
                    <a:pt x="37" y="36"/>
                  </a:lnTo>
                  <a:lnTo>
                    <a:pt x="37" y="48"/>
                  </a:lnTo>
                  <a:lnTo>
                    <a:pt x="39" y="48"/>
                  </a:lnTo>
                  <a:lnTo>
                    <a:pt x="39" y="50"/>
                  </a:lnTo>
                  <a:lnTo>
                    <a:pt x="46" y="52"/>
                  </a:lnTo>
                  <a:lnTo>
                    <a:pt x="48" y="63"/>
                  </a:lnTo>
                  <a:lnTo>
                    <a:pt x="52" y="71"/>
                  </a:lnTo>
                  <a:lnTo>
                    <a:pt x="54" y="73"/>
                  </a:lnTo>
                  <a:lnTo>
                    <a:pt x="41" y="69"/>
                  </a:lnTo>
                  <a:lnTo>
                    <a:pt x="39" y="69"/>
                  </a:lnTo>
                  <a:lnTo>
                    <a:pt x="35" y="71"/>
                  </a:lnTo>
                  <a:lnTo>
                    <a:pt x="35" y="73"/>
                  </a:lnTo>
                  <a:lnTo>
                    <a:pt x="33" y="73"/>
                  </a:lnTo>
                  <a:lnTo>
                    <a:pt x="33" y="77"/>
                  </a:lnTo>
                  <a:lnTo>
                    <a:pt x="39" y="86"/>
                  </a:lnTo>
                  <a:lnTo>
                    <a:pt x="35" y="88"/>
                  </a:lnTo>
                  <a:lnTo>
                    <a:pt x="35" y="90"/>
                  </a:lnTo>
                  <a:lnTo>
                    <a:pt x="33" y="90"/>
                  </a:lnTo>
                  <a:lnTo>
                    <a:pt x="33" y="94"/>
                  </a:lnTo>
                  <a:lnTo>
                    <a:pt x="39" y="100"/>
                  </a:lnTo>
                  <a:lnTo>
                    <a:pt x="37" y="104"/>
                  </a:lnTo>
                  <a:lnTo>
                    <a:pt x="37" y="108"/>
                  </a:lnTo>
                  <a:lnTo>
                    <a:pt x="39" y="108"/>
                  </a:lnTo>
                  <a:lnTo>
                    <a:pt x="50" y="119"/>
                  </a:lnTo>
                  <a:lnTo>
                    <a:pt x="50" y="121"/>
                  </a:lnTo>
                  <a:lnTo>
                    <a:pt x="52" y="121"/>
                  </a:lnTo>
                  <a:lnTo>
                    <a:pt x="71" y="119"/>
                  </a:lnTo>
                  <a:lnTo>
                    <a:pt x="83" y="121"/>
                  </a:lnTo>
                  <a:lnTo>
                    <a:pt x="75" y="127"/>
                  </a:lnTo>
                  <a:lnTo>
                    <a:pt x="68" y="121"/>
                  </a:lnTo>
                  <a:lnTo>
                    <a:pt x="66" y="121"/>
                  </a:lnTo>
                  <a:lnTo>
                    <a:pt x="52" y="123"/>
                  </a:lnTo>
                  <a:lnTo>
                    <a:pt x="45" y="123"/>
                  </a:lnTo>
                  <a:lnTo>
                    <a:pt x="35" y="115"/>
                  </a:lnTo>
                  <a:lnTo>
                    <a:pt x="25" y="115"/>
                  </a:lnTo>
                  <a:lnTo>
                    <a:pt x="25" y="117"/>
                  </a:lnTo>
                  <a:lnTo>
                    <a:pt x="23" y="117"/>
                  </a:lnTo>
                  <a:lnTo>
                    <a:pt x="23" y="127"/>
                  </a:lnTo>
                  <a:lnTo>
                    <a:pt x="27" y="134"/>
                  </a:lnTo>
                  <a:lnTo>
                    <a:pt x="29" y="134"/>
                  </a:lnTo>
                  <a:lnTo>
                    <a:pt x="22" y="136"/>
                  </a:lnTo>
                  <a:lnTo>
                    <a:pt x="22" y="138"/>
                  </a:lnTo>
                  <a:lnTo>
                    <a:pt x="20" y="138"/>
                  </a:lnTo>
                  <a:lnTo>
                    <a:pt x="20" y="152"/>
                  </a:lnTo>
                  <a:lnTo>
                    <a:pt x="22" y="152"/>
                  </a:lnTo>
                  <a:lnTo>
                    <a:pt x="22" y="154"/>
                  </a:lnTo>
                  <a:lnTo>
                    <a:pt x="23" y="154"/>
                  </a:lnTo>
                  <a:lnTo>
                    <a:pt x="31" y="156"/>
                  </a:lnTo>
                  <a:lnTo>
                    <a:pt x="33" y="157"/>
                  </a:lnTo>
                  <a:lnTo>
                    <a:pt x="33" y="159"/>
                  </a:lnTo>
                  <a:lnTo>
                    <a:pt x="31" y="161"/>
                  </a:lnTo>
                  <a:lnTo>
                    <a:pt x="29" y="161"/>
                  </a:lnTo>
                  <a:lnTo>
                    <a:pt x="23" y="157"/>
                  </a:lnTo>
                  <a:lnTo>
                    <a:pt x="22" y="157"/>
                  </a:lnTo>
                  <a:lnTo>
                    <a:pt x="14" y="159"/>
                  </a:lnTo>
                  <a:lnTo>
                    <a:pt x="12" y="159"/>
                  </a:lnTo>
                  <a:lnTo>
                    <a:pt x="12" y="161"/>
                  </a:lnTo>
                  <a:lnTo>
                    <a:pt x="10" y="161"/>
                  </a:lnTo>
                  <a:lnTo>
                    <a:pt x="8" y="167"/>
                  </a:lnTo>
                  <a:lnTo>
                    <a:pt x="8" y="171"/>
                  </a:lnTo>
                  <a:lnTo>
                    <a:pt x="20" y="184"/>
                  </a:lnTo>
                  <a:lnTo>
                    <a:pt x="22" y="186"/>
                  </a:lnTo>
                  <a:lnTo>
                    <a:pt x="35" y="186"/>
                  </a:lnTo>
                  <a:lnTo>
                    <a:pt x="35" y="184"/>
                  </a:lnTo>
                  <a:lnTo>
                    <a:pt x="39" y="182"/>
                  </a:lnTo>
                  <a:lnTo>
                    <a:pt x="45" y="180"/>
                  </a:lnTo>
                  <a:lnTo>
                    <a:pt x="48" y="180"/>
                  </a:lnTo>
                  <a:lnTo>
                    <a:pt x="45" y="180"/>
                  </a:lnTo>
                  <a:lnTo>
                    <a:pt x="39" y="182"/>
                  </a:lnTo>
                  <a:lnTo>
                    <a:pt x="39" y="184"/>
                  </a:lnTo>
                  <a:lnTo>
                    <a:pt x="37" y="184"/>
                  </a:lnTo>
                  <a:lnTo>
                    <a:pt x="33" y="190"/>
                  </a:lnTo>
                  <a:lnTo>
                    <a:pt x="29" y="202"/>
                  </a:lnTo>
                  <a:lnTo>
                    <a:pt x="20" y="221"/>
                  </a:lnTo>
                  <a:lnTo>
                    <a:pt x="20" y="230"/>
                  </a:lnTo>
                  <a:lnTo>
                    <a:pt x="23" y="236"/>
                  </a:lnTo>
                  <a:lnTo>
                    <a:pt x="25" y="238"/>
                  </a:lnTo>
                  <a:lnTo>
                    <a:pt x="35" y="238"/>
                  </a:lnTo>
                  <a:lnTo>
                    <a:pt x="35" y="236"/>
                  </a:lnTo>
                  <a:lnTo>
                    <a:pt x="37" y="236"/>
                  </a:lnTo>
                  <a:lnTo>
                    <a:pt x="45" y="223"/>
                  </a:lnTo>
                  <a:lnTo>
                    <a:pt x="48" y="223"/>
                  </a:lnTo>
                  <a:lnTo>
                    <a:pt x="48" y="228"/>
                  </a:lnTo>
                  <a:lnTo>
                    <a:pt x="43" y="238"/>
                  </a:lnTo>
                  <a:lnTo>
                    <a:pt x="43" y="265"/>
                  </a:lnTo>
                  <a:lnTo>
                    <a:pt x="45" y="265"/>
                  </a:lnTo>
                  <a:lnTo>
                    <a:pt x="45" y="267"/>
                  </a:lnTo>
                  <a:lnTo>
                    <a:pt x="52" y="267"/>
                  </a:lnTo>
                  <a:lnTo>
                    <a:pt x="52" y="265"/>
                  </a:lnTo>
                  <a:lnTo>
                    <a:pt x="58" y="259"/>
                  </a:lnTo>
                  <a:lnTo>
                    <a:pt x="60" y="259"/>
                  </a:lnTo>
                  <a:lnTo>
                    <a:pt x="60" y="257"/>
                  </a:lnTo>
                  <a:lnTo>
                    <a:pt x="58" y="253"/>
                  </a:lnTo>
                  <a:lnTo>
                    <a:pt x="62" y="253"/>
                  </a:lnTo>
                  <a:lnTo>
                    <a:pt x="58" y="269"/>
                  </a:lnTo>
                  <a:lnTo>
                    <a:pt x="58" y="273"/>
                  </a:lnTo>
                  <a:lnTo>
                    <a:pt x="50" y="273"/>
                  </a:lnTo>
                  <a:lnTo>
                    <a:pt x="50" y="275"/>
                  </a:lnTo>
                  <a:lnTo>
                    <a:pt x="48" y="275"/>
                  </a:lnTo>
                  <a:lnTo>
                    <a:pt x="43" y="282"/>
                  </a:lnTo>
                  <a:lnTo>
                    <a:pt x="43" y="292"/>
                  </a:lnTo>
                  <a:lnTo>
                    <a:pt x="45" y="292"/>
                  </a:lnTo>
                  <a:lnTo>
                    <a:pt x="45" y="294"/>
                  </a:lnTo>
                  <a:lnTo>
                    <a:pt x="48" y="296"/>
                  </a:lnTo>
                  <a:lnTo>
                    <a:pt x="50" y="296"/>
                  </a:lnTo>
                  <a:lnTo>
                    <a:pt x="60" y="298"/>
                  </a:lnTo>
                  <a:lnTo>
                    <a:pt x="64" y="298"/>
                  </a:lnTo>
                  <a:lnTo>
                    <a:pt x="50" y="301"/>
                  </a:lnTo>
                  <a:lnTo>
                    <a:pt x="50" y="303"/>
                  </a:lnTo>
                  <a:lnTo>
                    <a:pt x="46" y="305"/>
                  </a:lnTo>
                  <a:lnTo>
                    <a:pt x="45" y="311"/>
                  </a:lnTo>
                  <a:lnTo>
                    <a:pt x="39" y="313"/>
                  </a:lnTo>
                  <a:lnTo>
                    <a:pt x="39" y="315"/>
                  </a:lnTo>
                  <a:lnTo>
                    <a:pt x="37" y="315"/>
                  </a:lnTo>
                  <a:lnTo>
                    <a:pt x="33" y="324"/>
                  </a:lnTo>
                  <a:lnTo>
                    <a:pt x="33" y="328"/>
                  </a:lnTo>
                  <a:lnTo>
                    <a:pt x="37" y="338"/>
                  </a:lnTo>
                  <a:lnTo>
                    <a:pt x="39" y="340"/>
                  </a:lnTo>
                  <a:lnTo>
                    <a:pt x="39" y="353"/>
                  </a:lnTo>
                  <a:lnTo>
                    <a:pt x="43" y="361"/>
                  </a:lnTo>
                  <a:lnTo>
                    <a:pt x="45" y="361"/>
                  </a:lnTo>
                  <a:lnTo>
                    <a:pt x="45" y="363"/>
                  </a:lnTo>
                  <a:lnTo>
                    <a:pt x="48" y="365"/>
                  </a:lnTo>
                  <a:lnTo>
                    <a:pt x="46" y="376"/>
                  </a:lnTo>
                  <a:lnTo>
                    <a:pt x="37" y="388"/>
                  </a:lnTo>
                  <a:lnTo>
                    <a:pt x="33" y="396"/>
                  </a:lnTo>
                  <a:lnTo>
                    <a:pt x="33" y="405"/>
                  </a:lnTo>
                  <a:lnTo>
                    <a:pt x="35" y="405"/>
                  </a:lnTo>
                  <a:lnTo>
                    <a:pt x="39" y="411"/>
                  </a:lnTo>
                  <a:lnTo>
                    <a:pt x="39" y="417"/>
                  </a:lnTo>
                  <a:lnTo>
                    <a:pt x="37" y="419"/>
                  </a:lnTo>
                  <a:lnTo>
                    <a:pt x="35" y="411"/>
                  </a:lnTo>
                  <a:lnTo>
                    <a:pt x="29" y="407"/>
                  </a:lnTo>
                  <a:lnTo>
                    <a:pt x="29" y="405"/>
                  </a:lnTo>
                  <a:lnTo>
                    <a:pt x="27" y="405"/>
                  </a:lnTo>
                  <a:lnTo>
                    <a:pt x="18" y="403"/>
                  </a:lnTo>
                  <a:lnTo>
                    <a:pt x="16" y="403"/>
                  </a:lnTo>
                  <a:lnTo>
                    <a:pt x="6" y="409"/>
                  </a:lnTo>
                  <a:lnTo>
                    <a:pt x="6" y="411"/>
                  </a:lnTo>
                  <a:lnTo>
                    <a:pt x="4" y="411"/>
                  </a:lnTo>
                  <a:lnTo>
                    <a:pt x="0" y="417"/>
                  </a:lnTo>
                  <a:lnTo>
                    <a:pt x="0" y="438"/>
                  </a:lnTo>
                  <a:lnTo>
                    <a:pt x="2" y="438"/>
                  </a:lnTo>
                  <a:lnTo>
                    <a:pt x="4" y="442"/>
                  </a:lnTo>
                  <a:lnTo>
                    <a:pt x="4" y="453"/>
                  </a:lnTo>
                  <a:lnTo>
                    <a:pt x="14" y="467"/>
                  </a:lnTo>
                  <a:lnTo>
                    <a:pt x="20" y="482"/>
                  </a:lnTo>
                  <a:lnTo>
                    <a:pt x="22" y="484"/>
                  </a:lnTo>
                  <a:lnTo>
                    <a:pt x="35" y="492"/>
                  </a:lnTo>
                  <a:lnTo>
                    <a:pt x="45" y="499"/>
                  </a:lnTo>
                  <a:lnTo>
                    <a:pt x="45" y="501"/>
                  </a:lnTo>
                  <a:lnTo>
                    <a:pt x="54" y="505"/>
                  </a:lnTo>
                  <a:lnTo>
                    <a:pt x="56" y="505"/>
                  </a:lnTo>
                  <a:lnTo>
                    <a:pt x="64" y="501"/>
                  </a:lnTo>
                  <a:lnTo>
                    <a:pt x="64" y="503"/>
                  </a:lnTo>
                  <a:lnTo>
                    <a:pt x="62" y="501"/>
                  </a:lnTo>
                  <a:lnTo>
                    <a:pt x="60" y="501"/>
                  </a:lnTo>
                  <a:lnTo>
                    <a:pt x="50" y="505"/>
                  </a:lnTo>
                  <a:lnTo>
                    <a:pt x="48" y="507"/>
                  </a:lnTo>
                  <a:lnTo>
                    <a:pt x="48" y="526"/>
                  </a:lnTo>
                  <a:lnTo>
                    <a:pt x="50" y="526"/>
                  </a:lnTo>
                  <a:lnTo>
                    <a:pt x="50" y="528"/>
                  </a:lnTo>
                  <a:lnTo>
                    <a:pt x="52" y="528"/>
                  </a:lnTo>
                  <a:lnTo>
                    <a:pt x="64" y="530"/>
                  </a:lnTo>
                  <a:lnTo>
                    <a:pt x="68" y="536"/>
                  </a:lnTo>
                  <a:lnTo>
                    <a:pt x="70" y="538"/>
                  </a:lnTo>
                  <a:lnTo>
                    <a:pt x="96" y="538"/>
                  </a:lnTo>
                  <a:lnTo>
                    <a:pt x="106" y="551"/>
                  </a:lnTo>
                  <a:lnTo>
                    <a:pt x="108" y="553"/>
                  </a:lnTo>
                  <a:lnTo>
                    <a:pt x="125" y="553"/>
                  </a:lnTo>
                  <a:lnTo>
                    <a:pt x="141" y="545"/>
                  </a:lnTo>
                  <a:lnTo>
                    <a:pt x="162" y="541"/>
                  </a:lnTo>
                  <a:lnTo>
                    <a:pt x="164" y="541"/>
                  </a:lnTo>
                  <a:lnTo>
                    <a:pt x="166" y="540"/>
                  </a:lnTo>
                  <a:lnTo>
                    <a:pt x="169" y="534"/>
                  </a:lnTo>
                  <a:lnTo>
                    <a:pt x="181" y="532"/>
                  </a:lnTo>
                  <a:lnTo>
                    <a:pt x="183" y="532"/>
                  </a:lnTo>
                  <a:lnTo>
                    <a:pt x="192" y="526"/>
                  </a:lnTo>
                  <a:lnTo>
                    <a:pt x="192" y="524"/>
                  </a:lnTo>
                  <a:lnTo>
                    <a:pt x="194" y="524"/>
                  </a:lnTo>
                  <a:lnTo>
                    <a:pt x="208" y="503"/>
                  </a:lnTo>
                  <a:lnTo>
                    <a:pt x="227" y="497"/>
                  </a:lnTo>
                  <a:lnTo>
                    <a:pt x="227" y="495"/>
                  </a:lnTo>
                  <a:lnTo>
                    <a:pt x="229" y="495"/>
                  </a:lnTo>
                  <a:lnTo>
                    <a:pt x="233" y="486"/>
                  </a:lnTo>
                  <a:lnTo>
                    <a:pt x="246" y="480"/>
                  </a:lnTo>
                  <a:lnTo>
                    <a:pt x="248" y="478"/>
                  </a:lnTo>
                  <a:lnTo>
                    <a:pt x="248" y="467"/>
                  </a:lnTo>
                  <a:lnTo>
                    <a:pt x="267" y="453"/>
                  </a:lnTo>
                  <a:lnTo>
                    <a:pt x="275" y="457"/>
                  </a:lnTo>
                  <a:lnTo>
                    <a:pt x="279" y="457"/>
                  </a:lnTo>
                  <a:lnTo>
                    <a:pt x="279" y="455"/>
                  </a:lnTo>
                  <a:lnTo>
                    <a:pt x="294" y="440"/>
                  </a:lnTo>
                  <a:lnTo>
                    <a:pt x="313" y="419"/>
                  </a:lnTo>
                  <a:lnTo>
                    <a:pt x="319" y="407"/>
                  </a:lnTo>
                  <a:lnTo>
                    <a:pt x="319" y="405"/>
                  </a:lnTo>
                  <a:lnTo>
                    <a:pt x="325" y="376"/>
                  </a:lnTo>
                  <a:lnTo>
                    <a:pt x="325" y="374"/>
                  </a:lnTo>
                  <a:lnTo>
                    <a:pt x="323" y="371"/>
                  </a:lnTo>
                  <a:lnTo>
                    <a:pt x="329" y="359"/>
                  </a:lnTo>
                  <a:lnTo>
                    <a:pt x="334" y="344"/>
                  </a:lnTo>
                  <a:lnTo>
                    <a:pt x="338" y="334"/>
                  </a:lnTo>
                  <a:lnTo>
                    <a:pt x="340" y="334"/>
                  </a:lnTo>
                  <a:lnTo>
                    <a:pt x="334" y="353"/>
                  </a:lnTo>
                  <a:lnTo>
                    <a:pt x="331" y="371"/>
                  </a:lnTo>
                  <a:lnTo>
                    <a:pt x="327" y="378"/>
                  </a:lnTo>
                  <a:lnTo>
                    <a:pt x="327" y="390"/>
                  </a:lnTo>
                  <a:lnTo>
                    <a:pt x="331" y="399"/>
                  </a:lnTo>
                  <a:lnTo>
                    <a:pt x="334" y="415"/>
                  </a:lnTo>
                  <a:lnTo>
                    <a:pt x="340" y="434"/>
                  </a:lnTo>
                  <a:lnTo>
                    <a:pt x="342" y="434"/>
                  </a:lnTo>
                  <a:lnTo>
                    <a:pt x="342" y="436"/>
                  </a:lnTo>
                  <a:lnTo>
                    <a:pt x="356" y="436"/>
                  </a:lnTo>
                  <a:lnTo>
                    <a:pt x="358" y="432"/>
                  </a:lnTo>
                  <a:lnTo>
                    <a:pt x="359" y="442"/>
                  </a:lnTo>
                  <a:lnTo>
                    <a:pt x="359" y="455"/>
                  </a:lnTo>
                  <a:lnTo>
                    <a:pt x="361" y="455"/>
                  </a:lnTo>
                  <a:lnTo>
                    <a:pt x="361" y="457"/>
                  </a:lnTo>
                  <a:lnTo>
                    <a:pt x="379" y="457"/>
                  </a:lnTo>
                  <a:lnTo>
                    <a:pt x="384" y="455"/>
                  </a:lnTo>
                  <a:lnTo>
                    <a:pt x="386" y="453"/>
                  </a:lnTo>
                  <a:lnTo>
                    <a:pt x="392" y="445"/>
                  </a:lnTo>
                  <a:lnTo>
                    <a:pt x="402" y="420"/>
                  </a:lnTo>
                  <a:lnTo>
                    <a:pt x="406" y="396"/>
                  </a:lnTo>
                  <a:lnTo>
                    <a:pt x="425" y="344"/>
                  </a:lnTo>
                  <a:lnTo>
                    <a:pt x="442" y="334"/>
                  </a:lnTo>
                  <a:lnTo>
                    <a:pt x="442" y="332"/>
                  </a:lnTo>
                  <a:lnTo>
                    <a:pt x="444" y="332"/>
                  </a:lnTo>
                  <a:lnTo>
                    <a:pt x="450" y="323"/>
                  </a:lnTo>
                  <a:lnTo>
                    <a:pt x="473" y="269"/>
                  </a:lnTo>
                  <a:lnTo>
                    <a:pt x="473" y="250"/>
                  </a:lnTo>
                  <a:lnTo>
                    <a:pt x="463" y="238"/>
                  </a:lnTo>
                  <a:lnTo>
                    <a:pt x="467" y="209"/>
                  </a:lnTo>
                  <a:lnTo>
                    <a:pt x="486" y="192"/>
                  </a:lnTo>
                  <a:lnTo>
                    <a:pt x="496" y="182"/>
                  </a:lnTo>
                  <a:lnTo>
                    <a:pt x="496" y="180"/>
                  </a:lnTo>
                  <a:lnTo>
                    <a:pt x="498" y="165"/>
                  </a:lnTo>
                  <a:lnTo>
                    <a:pt x="498" y="127"/>
                  </a:lnTo>
                  <a:lnTo>
                    <a:pt x="496" y="127"/>
                  </a:lnTo>
                  <a:lnTo>
                    <a:pt x="496" y="125"/>
                  </a:lnTo>
                  <a:lnTo>
                    <a:pt x="484" y="121"/>
                  </a:lnTo>
                  <a:lnTo>
                    <a:pt x="479" y="113"/>
                  </a:lnTo>
                  <a:lnTo>
                    <a:pt x="479" y="75"/>
                  </a:lnTo>
                  <a:lnTo>
                    <a:pt x="488" y="38"/>
                  </a:lnTo>
                  <a:lnTo>
                    <a:pt x="488" y="13"/>
                  </a:lnTo>
                  <a:lnTo>
                    <a:pt x="486" y="6"/>
                  </a:lnTo>
                  <a:lnTo>
                    <a:pt x="486" y="4"/>
                  </a:lnTo>
                  <a:lnTo>
                    <a:pt x="484" y="4"/>
                  </a:lnTo>
                  <a:lnTo>
                    <a:pt x="484" y="2"/>
                  </a:lnTo>
                  <a:lnTo>
                    <a:pt x="482" y="2"/>
                  </a:lnTo>
                  <a:lnTo>
                    <a:pt x="479" y="10"/>
                  </a:lnTo>
                  <a:lnTo>
                    <a:pt x="480" y="13"/>
                  </a:lnTo>
                  <a:lnTo>
                    <a:pt x="480" y="38"/>
                  </a:lnTo>
                  <a:lnTo>
                    <a:pt x="471" y="75"/>
                  </a:lnTo>
                  <a:lnTo>
                    <a:pt x="471" y="117"/>
                  </a:lnTo>
                  <a:lnTo>
                    <a:pt x="479" y="127"/>
                  </a:lnTo>
                  <a:lnTo>
                    <a:pt x="480" y="127"/>
                  </a:lnTo>
                  <a:lnTo>
                    <a:pt x="480" y="129"/>
                  </a:lnTo>
                  <a:lnTo>
                    <a:pt x="490" y="131"/>
                  </a:lnTo>
                  <a:lnTo>
                    <a:pt x="490" y="165"/>
                  </a:lnTo>
                  <a:lnTo>
                    <a:pt x="488" y="179"/>
                  </a:lnTo>
                  <a:lnTo>
                    <a:pt x="482" y="188"/>
                  </a:lnTo>
                  <a:lnTo>
                    <a:pt x="461" y="204"/>
                  </a:lnTo>
                  <a:lnTo>
                    <a:pt x="459" y="205"/>
                  </a:lnTo>
                  <a:lnTo>
                    <a:pt x="459" y="207"/>
                  </a:lnTo>
                  <a:lnTo>
                    <a:pt x="455" y="240"/>
                  </a:lnTo>
                  <a:lnTo>
                    <a:pt x="455" y="242"/>
                  </a:lnTo>
                  <a:lnTo>
                    <a:pt x="465" y="253"/>
                  </a:lnTo>
                  <a:lnTo>
                    <a:pt x="465" y="267"/>
                  </a:lnTo>
                  <a:lnTo>
                    <a:pt x="442" y="319"/>
                  </a:lnTo>
                  <a:lnTo>
                    <a:pt x="438" y="328"/>
                  </a:lnTo>
                  <a:lnTo>
                    <a:pt x="419" y="338"/>
                  </a:lnTo>
                  <a:lnTo>
                    <a:pt x="417" y="340"/>
                  </a:lnTo>
                  <a:lnTo>
                    <a:pt x="398" y="394"/>
                  </a:lnTo>
                  <a:lnTo>
                    <a:pt x="394" y="417"/>
                  </a:lnTo>
                  <a:lnTo>
                    <a:pt x="384" y="442"/>
                  </a:lnTo>
                  <a:lnTo>
                    <a:pt x="381" y="447"/>
                  </a:lnTo>
                  <a:lnTo>
                    <a:pt x="377" y="449"/>
                  </a:lnTo>
                  <a:lnTo>
                    <a:pt x="365" y="451"/>
                  </a:lnTo>
                  <a:lnTo>
                    <a:pt x="367" y="440"/>
                  </a:lnTo>
                  <a:lnTo>
                    <a:pt x="367" y="438"/>
                  </a:lnTo>
                  <a:lnTo>
                    <a:pt x="361" y="428"/>
                  </a:lnTo>
                  <a:lnTo>
                    <a:pt x="359" y="426"/>
                  </a:lnTo>
                  <a:lnTo>
                    <a:pt x="356" y="426"/>
                  </a:lnTo>
                  <a:lnTo>
                    <a:pt x="354" y="428"/>
                  </a:lnTo>
                  <a:lnTo>
                    <a:pt x="346" y="428"/>
                  </a:lnTo>
                  <a:lnTo>
                    <a:pt x="342" y="411"/>
                  </a:lnTo>
                  <a:lnTo>
                    <a:pt x="338" y="396"/>
                  </a:lnTo>
                  <a:lnTo>
                    <a:pt x="334" y="388"/>
                  </a:lnTo>
                  <a:lnTo>
                    <a:pt x="334" y="380"/>
                  </a:lnTo>
                  <a:lnTo>
                    <a:pt x="338" y="374"/>
                  </a:lnTo>
                  <a:lnTo>
                    <a:pt x="338" y="372"/>
                  </a:lnTo>
                  <a:lnTo>
                    <a:pt x="342" y="355"/>
                  </a:lnTo>
                  <a:lnTo>
                    <a:pt x="348" y="336"/>
                  </a:lnTo>
                  <a:lnTo>
                    <a:pt x="348" y="324"/>
                  </a:lnTo>
                  <a:lnTo>
                    <a:pt x="346" y="324"/>
                  </a:lnTo>
                  <a:lnTo>
                    <a:pt x="346" y="323"/>
                  </a:lnTo>
                  <a:lnTo>
                    <a:pt x="342" y="323"/>
                  </a:lnTo>
                  <a:lnTo>
                    <a:pt x="333" y="328"/>
                  </a:lnTo>
                  <a:lnTo>
                    <a:pt x="331" y="330"/>
                  </a:lnTo>
                  <a:lnTo>
                    <a:pt x="327" y="340"/>
                  </a:lnTo>
                  <a:lnTo>
                    <a:pt x="321" y="355"/>
                  </a:lnTo>
                  <a:lnTo>
                    <a:pt x="315" y="369"/>
                  </a:lnTo>
                  <a:lnTo>
                    <a:pt x="315" y="372"/>
                  </a:lnTo>
                  <a:lnTo>
                    <a:pt x="317" y="376"/>
                  </a:lnTo>
                  <a:lnTo>
                    <a:pt x="311" y="403"/>
                  </a:lnTo>
                  <a:lnTo>
                    <a:pt x="306" y="415"/>
                  </a:lnTo>
                  <a:lnTo>
                    <a:pt x="288" y="436"/>
                  </a:lnTo>
                  <a:lnTo>
                    <a:pt x="277" y="449"/>
                  </a:lnTo>
                  <a:lnTo>
                    <a:pt x="269" y="445"/>
                  </a:lnTo>
                  <a:lnTo>
                    <a:pt x="265" y="445"/>
                  </a:lnTo>
                  <a:lnTo>
                    <a:pt x="242" y="461"/>
                  </a:lnTo>
                  <a:lnTo>
                    <a:pt x="242" y="463"/>
                  </a:lnTo>
                  <a:lnTo>
                    <a:pt x="240" y="463"/>
                  </a:lnTo>
                  <a:lnTo>
                    <a:pt x="240" y="474"/>
                  </a:lnTo>
                  <a:lnTo>
                    <a:pt x="227" y="478"/>
                  </a:lnTo>
                  <a:lnTo>
                    <a:pt x="227" y="480"/>
                  </a:lnTo>
                  <a:lnTo>
                    <a:pt x="225" y="480"/>
                  </a:lnTo>
                  <a:lnTo>
                    <a:pt x="221" y="490"/>
                  </a:lnTo>
                  <a:lnTo>
                    <a:pt x="204" y="495"/>
                  </a:lnTo>
                  <a:lnTo>
                    <a:pt x="204" y="497"/>
                  </a:lnTo>
                  <a:lnTo>
                    <a:pt x="202" y="497"/>
                  </a:lnTo>
                  <a:lnTo>
                    <a:pt x="189" y="520"/>
                  </a:lnTo>
                  <a:lnTo>
                    <a:pt x="179" y="524"/>
                  </a:lnTo>
                  <a:lnTo>
                    <a:pt x="167" y="526"/>
                  </a:lnTo>
                  <a:lnTo>
                    <a:pt x="166" y="526"/>
                  </a:lnTo>
                  <a:lnTo>
                    <a:pt x="164" y="528"/>
                  </a:lnTo>
                  <a:lnTo>
                    <a:pt x="160" y="534"/>
                  </a:lnTo>
                  <a:lnTo>
                    <a:pt x="139" y="538"/>
                  </a:lnTo>
                  <a:lnTo>
                    <a:pt x="137" y="538"/>
                  </a:lnTo>
                  <a:lnTo>
                    <a:pt x="123" y="545"/>
                  </a:lnTo>
                  <a:lnTo>
                    <a:pt x="112" y="545"/>
                  </a:lnTo>
                  <a:lnTo>
                    <a:pt x="102" y="532"/>
                  </a:lnTo>
                  <a:lnTo>
                    <a:pt x="100" y="532"/>
                  </a:lnTo>
                  <a:lnTo>
                    <a:pt x="100" y="530"/>
                  </a:lnTo>
                  <a:lnTo>
                    <a:pt x="73" y="530"/>
                  </a:lnTo>
                  <a:lnTo>
                    <a:pt x="70" y="524"/>
                  </a:lnTo>
                  <a:lnTo>
                    <a:pt x="68" y="522"/>
                  </a:lnTo>
                  <a:lnTo>
                    <a:pt x="66" y="522"/>
                  </a:lnTo>
                  <a:lnTo>
                    <a:pt x="56" y="520"/>
                  </a:lnTo>
                  <a:lnTo>
                    <a:pt x="56" y="511"/>
                  </a:lnTo>
                  <a:lnTo>
                    <a:pt x="62" y="509"/>
                  </a:lnTo>
                  <a:lnTo>
                    <a:pt x="68" y="509"/>
                  </a:lnTo>
                  <a:lnTo>
                    <a:pt x="68" y="507"/>
                  </a:lnTo>
                  <a:lnTo>
                    <a:pt x="70" y="507"/>
                  </a:lnTo>
                  <a:lnTo>
                    <a:pt x="70" y="497"/>
                  </a:lnTo>
                  <a:lnTo>
                    <a:pt x="68" y="495"/>
                  </a:lnTo>
                  <a:lnTo>
                    <a:pt x="66" y="495"/>
                  </a:lnTo>
                  <a:lnTo>
                    <a:pt x="56" y="497"/>
                  </a:lnTo>
                  <a:lnTo>
                    <a:pt x="48" y="493"/>
                  </a:lnTo>
                  <a:lnTo>
                    <a:pt x="39" y="486"/>
                  </a:lnTo>
                  <a:lnTo>
                    <a:pt x="39" y="484"/>
                  </a:lnTo>
                  <a:lnTo>
                    <a:pt x="27" y="478"/>
                  </a:lnTo>
                  <a:lnTo>
                    <a:pt x="22" y="463"/>
                  </a:lnTo>
                  <a:lnTo>
                    <a:pt x="12" y="449"/>
                  </a:lnTo>
                  <a:lnTo>
                    <a:pt x="12" y="438"/>
                  </a:lnTo>
                  <a:lnTo>
                    <a:pt x="10" y="438"/>
                  </a:lnTo>
                  <a:lnTo>
                    <a:pt x="8" y="434"/>
                  </a:lnTo>
                  <a:lnTo>
                    <a:pt x="8" y="420"/>
                  </a:lnTo>
                  <a:lnTo>
                    <a:pt x="10" y="415"/>
                  </a:lnTo>
                  <a:lnTo>
                    <a:pt x="18" y="411"/>
                  </a:lnTo>
                  <a:lnTo>
                    <a:pt x="25" y="413"/>
                  </a:lnTo>
                  <a:lnTo>
                    <a:pt x="29" y="415"/>
                  </a:lnTo>
                  <a:lnTo>
                    <a:pt x="33" y="422"/>
                  </a:lnTo>
                  <a:lnTo>
                    <a:pt x="35" y="422"/>
                  </a:lnTo>
                  <a:lnTo>
                    <a:pt x="35" y="424"/>
                  </a:lnTo>
                  <a:lnTo>
                    <a:pt x="39" y="424"/>
                  </a:lnTo>
                  <a:lnTo>
                    <a:pt x="43" y="422"/>
                  </a:lnTo>
                  <a:lnTo>
                    <a:pt x="45" y="420"/>
                  </a:lnTo>
                  <a:lnTo>
                    <a:pt x="46" y="417"/>
                  </a:lnTo>
                  <a:lnTo>
                    <a:pt x="46" y="407"/>
                  </a:lnTo>
                  <a:lnTo>
                    <a:pt x="45" y="407"/>
                  </a:lnTo>
                  <a:lnTo>
                    <a:pt x="41" y="401"/>
                  </a:lnTo>
                  <a:lnTo>
                    <a:pt x="41" y="397"/>
                  </a:lnTo>
                  <a:lnTo>
                    <a:pt x="45" y="392"/>
                  </a:lnTo>
                  <a:lnTo>
                    <a:pt x="54" y="380"/>
                  </a:lnTo>
                  <a:lnTo>
                    <a:pt x="54" y="378"/>
                  </a:lnTo>
                  <a:lnTo>
                    <a:pt x="56" y="363"/>
                  </a:lnTo>
                  <a:lnTo>
                    <a:pt x="56" y="361"/>
                  </a:lnTo>
                  <a:lnTo>
                    <a:pt x="54" y="359"/>
                  </a:lnTo>
                  <a:lnTo>
                    <a:pt x="50" y="357"/>
                  </a:lnTo>
                  <a:lnTo>
                    <a:pt x="46" y="351"/>
                  </a:lnTo>
                  <a:lnTo>
                    <a:pt x="46" y="338"/>
                  </a:lnTo>
                  <a:lnTo>
                    <a:pt x="45" y="334"/>
                  </a:lnTo>
                  <a:lnTo>
                    <a:pt x="41" y="326"/>
                  </a:lnTo>
                  <a:lnTo>
                    <a:pt x="45" y="319"/>
                  </a:lnTo>
                  <a:lnTo>
                    <a:pt x="48" y="317"/>
                  </a:lnTo>
                  <a:lnTo>
                    <a:pt x="50" y="315"/>
                  </a:lnTo>
                  <a:lnTo>
                    <a:pt x="54" y="309"/>
                  </a:lnTo>
                  <a:lnTo>
                    <a:pt x="68" y="303"/>
                  </a:lnTo>
                  <a:lnTo>
                    <a:pt x="68" y="301"/>
                  </a:lnTo>
                  <a:lnTo>
                    <a:pt x="70" y="301"/>
                  </a:lnTo>
                  <a:lnTo>
                    <a:pt x="70" y="294"/>
                  </a:lnTo>
                  <a:lnTo>
                    <a:pt x="68" y="294"/>
                  </a:lnTo>
                  <a:lnTo>
                    <a:pt x="68" y="292"/>
                  </a:lnTo>
                  <a:lnTo>
                    <a:pt x="64" y="290"/>
                  </a:lnTo>
                  <a:lnTo>
                    <a:pt x="62" y="290"/>
                  </a:lnTo>
                  <a:lnTo>
                    <a:pt x="52" y="288"/>
                  </a:lnTo>
                  <a:lnTo>
                    <a:pt x="48" y="288"/>
                  </a:lnTo>
                  <a:lnTo>
                    <a:pt x="50" y="286"/>
                  </a:lnTo>
                  <a:lnTo>
                    <a:pt x="54" y="280"/>
                  </a:lnTo>
                  <a:lnTo>
                    <a:pt x="60" y="278"/>
                  </a:lnTo>
                  <a:lnTo>
                    <a:pt x="62" y="278"/>
                  </a:lnTo>
                  <a:lnTo>
                    <a:pt x="64" y="276"/>
                  </a:lnTo>
                  <a:lnTo>
                    <a:pt x="66" y="273"/>
                  </a:lnTo>
                  <a:lnTo>
                    <a:pt x="70" y="253"/>
                  </a:lnTo>
                  <a:lnTo>
                    <a:pt x="70" y="252"/>
                  </a:lnTo>
                  <a:lnTo>
                    <a:pt x="68" y="252"/>
                  </a:lnTo>
                  <a:lnTo>
                    <a:pt x="64" y="248"/>
                  </a:lnTo>
                  <a:lnTo>
                    <a:pt x="64" y="246"/>
                  </a:lnTo>
                  <a:lnTo>
                    <a:pt x="60" y="246"/>
                  </a:lnTo>
                  <a:lnTo>
                    <a:pt x="54" y="248"/>
                  </a:lnTo>
                  <a:lnTo>
                    <a:pt x="54" y="250"/>
                  </a:lnTo>
                  <a:lnTo>
                    <a:pt x="52" y="250"/>
                  </a:lnTo>
                  <a:lnTo>
                    <a:pt x="52" y="255"/>
                  </a:lnTo>
                  <a:lnTo>
                    <a:pt x="48" y="259"/>
                  </a:lnTo>
                  <a:lnTo>
                    <a:pt x="48" y="261"/>
                  </a:lnTo>
                  <a:lnTo>
                    <a:pt x="50" y="240"/>
                  </a:lnTo>
                  <a:lnTo>
                    <a:pt x="56" y="230"/>
                  </a:lnTo>
                  <a:lnTo>
                    <a:pt x="56" y="219"/>
                  </a:lnTo>
                  <a:lnTo>
                    <a:pt x="54" y="219"/>
                  </a:lnTo>
                  <a:lnTo>
                    <a:pt x="52" y="217"/>
                  </a:lnTo>
                  <a:lnTo>
                    <a:pt x="52" y="215"/>
                  </a:lnTo>
                  <a:lnTo>
                    <a:pt x="41" y="215"/>
                  </a:lnTo>
                  <a:lnTo>
                    <a:pt x="41" y="217"/>
                  </a:lnTo>
                  <a:lnTo>
                    <a:pt x="39" y="217"/>
                  </a:lnTo>
                  <a:lnTo>
                    <a:pt x="31" y="230"/>
                  </a:lnTo>
                  <a:lnTo>
                    <a:pt x="29" y="230"/>
                  </a:lnTo>
                  <a:lnTo>
                    <a:pt x="27" y="227"/>
                  </a:lnTo>
                  <a:lnTo>
                    <a:pt x="27" y="223"/>
                  </a:lnTo>
                  <a:lnTo>
                    <a:pt x="37" y="205"/>
                  </a:lnTo>
                  <a:lnTo>
                    <a:pt x="41" y="194"/>
                  </a:lnTo>
                  <a:lnTo>
                    <a:pt x="43" y="190"/>
                  </a:lnTo>
                  <a:lnTo>
                    <a:pt x="48" y="188"/>
                  </a:lnTo>
                  <a:lnTo>
                    <a:pt x="48" y="186"/>
                  </a:lnTo>
                  <a:lnTo>
                    <a:pt x="52" y="182"/>
                  </a:lnTo>
                  <a:lnTo>
                    <a:pt x="54" y="182"/>
                  </a:lnTo>
                  <a:lnTo>
                    <a:pt x="54" y="179"/>
                  </a:lnTo>
                  <a:lnTo>
                    <a:pt x="52" y="179"/>
                  </a:lnTo>
                  <a:lnTo>
                    <a:pt x="48" y="175"/>
                  </a:lnTo>
                  <a:lnTo>
                    <a:pt x="48" y="173"/>
                  </a:lnTo>
                  <a:lnTo>
                    <a:pt x="46" y="173"/>
                  </a:lnTo>
                  <a:lnTo>
                    <a:pt x="37" y="175"/>
                  </a:lnTo>
                  <a:lnTo>
                    <a:pt x="35" y="175"/>
                  </a:lnTo>
                  <a:lnTo>
                    <a:pt x="35" y="177"/>
                  </a:lnTo>
                  <a:lnTo>
                    <a:pt x="31" y="179"/>
                  </a:lnTo>
                  <a:lnTo>
                    <a:pt x="25" y="179"/>
                  </a:lnTo>
                  <a:lnTo>
                    <a:pt x="16" y="169"/>
                  </a:lnTo>
                  <a:lnTo>
                    <a:pt x="18" y="167"/>
                  </a:lnTo>
                  <a:lnTo>
                    <a:pt x="22" y="165"/>
                  </a:lnTo>
                  <a:lnTo>
                    <a:pt x="25" y="169"/>
                  </a:lnTo>
                  <a:lnTo>
                    <a:pt x="35" y="169"/>
                  </a:lnTo>
                  <a:lnTo>
                    <a:pt x="35" y="167"/>
                  </a:lnTo>
                  <a:lnTo>
                    <a:pt x="39" y="163"/>
                  </a:lnTo>
                  <a:lnTo>
                    <a:pt x="41" y="163"/>
                  </a:lnTo>
                  <a:lnTo>
                    <a:pt x="41" y="154"/>
                  </a:lnTo>
                  <a:lnTo>
                    <a:pt x="39" y="154"/>
                  </a:lnTo>
                  <a:lnTo>
                    <a:pt x="35" y="150"/>
                  </a:lnTo>
                  <a:lnTo>
                    <a:pt x="35" y="148"/>
                  </a:lnTo>
                  <a:lnTo>
                    <a:pt x="25" y="148"/>
                  </a:lnTo>
                  <a:lnTo>
                    <a:pt x="25" y="142"/>
                  </a:lnTo>
                  <a:lnTo>
                    <a:pt x="33" y="140"/>
                  </a:lnTo>
                  <a:lnTo>
                    <a:pt x="33" y="138"/>
                  </a:lnTo>
                  <a:lnTo>
                    <a:pt x="35" y="138"/>
                  </a:lnTo>
                  <a:lnTo>
                    <a:pt x="35" y="132"/>
                  </a:lnTo>
                  <a:lnTo>
                    <a:pt x="31" y="125"/>
                  </a:lnTo>
                  <a:lnTo>
                    <a:pt x="29" y="121"/>
                  </a:lnTo>
                  <a:lnTo>
                    <a:pt x="31" y="123"/>
                  </a:lnTo>
                  <a:lnTo>
                    <a:pt x="41" y="131"/>
                  </a:lnTo>
                  <a:lnTo>
                    <a:pt x="52" y="131"/>
                  </a:lnTo>
                  <a:lnTo>
                    <a:pt x="64" y="129"/>
                  </a:lnTo>
                  <a:lnTo>
                    <a:pt x="73" y="136"/>
                  </a:lnTo>
                  <a:lnTo>
                    <a:pt x="77" y="136"/>
                  </a:lnTo>
                  <a:lnTo>
                    <a:pt x="87" y="129"/>
                  </a:lnTo>
                  <a:lnTo>
                    <a:pt x="96" y="123"/>
                  </a:lnTo>
                  <a:lnTo>
                    <a:pt x="98" y="121"/>
                  </a:lnTo>
                  <a:lnTo>
                    <a:pt x="98" y="117"/>
                  </a:lnTo>
                  <a:lnTo>
                    <a:pt x="96" y="115"/>
                  </a:lnTo>
                  <a:lnTo>
                    <a:pt x="94" y="115"/>
                  </a:lnTo>
                  <a:lnTo>
                    <a:pt x="71" y="111"/>
                  </a:lnTo>
                  <a:lnTo>
                    <a:pt x="54" y="113"/>
                  </a:lnTo>
                  <a:lnTo>
                    <a:pt x="45" y="104"/>
                  </a:lnTo>
                  <a:lnTo>
                    <a:pt x="46" y="102"/>
                  </a:lnTo>
                  <a:lnTo>
                    <a:pt x="46" y="98"/>
                  </a:lnTo>
                  <a:lnTo>
                    <a:pt x="43" y="92"/>
                  </a:lnTo>
                  <a:lnTo>
                    <a:pt x="45" y="92"/>
                  </a:lnTo>
                  <a:lnTo>
                    <a:pt x="45" y="90"/>
                  </a:lnTo>
                  <a:lnTo>
                    <a:pt x="46" y="90"/>
                  </a:lnTo>
                  <a:lnTo>
                    <a:pt x="46" y="83"/>
                  </a:lnTo>
                  <a:lnTo>
                    <a:pt x="39" y="75"/>
                  </a:lnTo>
                  <a:lnTo>
                    <a:pt x="41" y="77"/>
                  </a:lnTo>
                  <a:lnTo>
                    <a:pt x="56" y="79"/>
                  </a:lnTo>
                  <a:lnTo>
                    <a:pt x="58" y="79"/>
                  </a:lnTo>
                  <a:lnTo>
                    <a:pt x="58" y="77"/>
                  </a:lnTo>
                  <a:lnTo>
                    <a:pt x="60" y="77"/>
                  </a:lnTo>
                  <a:lnTo>
                    <a:pt x="60" y="69"/>
                  </a:lnTo>
                  <a:lnTo>
                    <a:pt x="56" y="60"/>
                  </a:lnTo>
                  <a:lnTo>
                    <a:pt x="54" y="50"/>
                  </a:lnTo>
                  <a:lnTo>
                    <a:pt x="54" y="48"/>
                  </a:lnTo>
                  <a:lnTo>
                    <a:pt x="52" y="46"/>
                  </a:lnTo>
                  <a:lnTo>
                    <a:pt x="45" y="44"/>
                  </a:lnTo>
                  <a:lnTo>
                    <a:pt x="45" y="40"/>
                  </a:lnTo>
                  <a:lnTo>
                    <a:pt x="48" y="35"/>
                  </a:lnTo>
                  <a:lnTo>
                    <a:pt x="50" y="35"/>
                  </a:lnTo>
                  <a:lnTo>
                    <a:pt x="50" y="8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  <p:sp>
          <p:nvSpPr>
            <p:cNvPr id="185" name="Freeform 173"/>
            <p:cNvSpPr>
              <a:spLocks/>
            </p:cNvSpPr>
            <p:nvPr/>
          </p:nvSpPr>
          <p:spPr bwMode="auto">
            <a:xfrm>
              <a:off x="3527" y="745"/>
              <a:ext cx="491" cy="10"/>
            </a:xfrm>
            <a:custGeom>
              <a:avLst/>
              <a:gdLst>
                <a:gd name="T0" fmla="*/ 491 w 436"/>
                <a:gd name="T1" fmla="*/ 2 h 10"/>
                <a:gd name="T2" fmla="*/ 0 w 436"/>
                <a:gd name="T3" fmla="*/ 0 h 10"/>
                <a:gd name="T4" fmla="*/ 5 w 436"/>
                <a:gd name="T5" fmla="*/ 8 h 10"/>
                <a:gd name="T6" fmla="*/ 488 w 436"/>
                <a:gd name="T7" fmla="*/ 10 h 10"/>
                <a:gd name="T8" fmla="*/ 491 w 436"/>
                <a:gd name="T9" fmla="*/ 2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6"/>
                <a:gd name="T16" fmla="*/ 0 h 10"/>
                <a:gd name="T17" fmla="*/ 436 w 436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6" h="10">
                  <a:moveTo>
                    <a:pt x="436" y="2"/>
                  </a:moveTo>
                  <a:lnTo>
                    <a:pt x="0" y="0"/>
                  </a:lnTo>
                  <a:lnTo>
                    <a:pt x="4" y="8"/>
                  </a:lnTo>
                  <a:lnTo>
                    <a:pt x="433" y="10"/>
                  </a:lnTo>
                  <a:lnTo>
                    <a:pt x="436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endParaRPr lang="en-GB" altLang="de-DE" sz="2000" dirty="0">
                <a:latin typeface="Polo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277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ERSION" val="6.0"/>
  <p:tag name="BASIS" val="EONVorlage"/>
</p:tagLst>
</file>

<file path=ppt/theme/theme1.xml><?xml version="1.0" encoding="utf-8"?>
<a:theme xmlns:a="http://schemas.openxmlformats.org/drawingml/2006/main" name="Larissa-Design">
  <a:themeElements>
    <a:clrScheme name="EON_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80026"/>
      </a:accent1>
      <a:accent2>
        <a:srgbClr val="F21C0A"/>
      </a:accent2>
      <a:accent3>
        <a:srgbClr val="F6756A"/>
      </a:accent3>
      <a:accent4>
        <a:srgbClr val="FFB4A0"/>
      </a:accent4>
      <a:accent5>
        <a:srgbClr val="CD5F0A"/>
      </a:accent5>
      <a:accent6>
        <a:srgbClr val="E47D00"/>
      </a:accent6>
      <a:hlink>
        <a:srgbClr val="F21C0A"/>
      </a:hlink>
      <a:folHlink>
        <a:srgbClr val="F6756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CBCBC"/>
        </a:solidFill>
        <a:ln>
          <a:solidFill>
            <a:srgbClr val="BCBCBC"/>
          </a:solidFill>
        </a:ln>
      </a:spPr>
      <a:bodyPr rtlCol="0" anchor="ctr"/>
      <a:lstStyle>
        <a:defPPr algn="ctr">
          <a:defRPr dirty="0" err="1" smtClean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00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400"/>
          </a:lnSpc>
          <a:defRPr dirty="0" err="1" smtClean="0"/>
        </a:defPPr>
      </a:lstStyle>
    </a:txDef>
  </a:objectDefaults>
  <a:extraClrSchemeLst>
    <a:extraClrScheme>
      <a:clrScheme name="EON_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B80026"/>
        </a:accent1>
        <a:accent2>
          <a:srgbClr val="F21C0A"/>
        </a:accent2>
        <a:accent3>
          <a:srgbClr val="F6756A"/>
        </a:accent3>
        <a:accent4>
          <a:srgbClr val="FFB4A0"/>
        </a:accent4>
        <a:accent5>
          <a:srgbClr val="CD5F0A"/>
        </a:accent5>
        <a:accent6>
          <a:srgbClr val="E47D00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D5F0A"/>
        </a:accent1>
        <a:accent2>
          <a:srgbClr val="E47D00"/>
        </a:accent2>
        <a:accent3>
          <a:srgbClr val="EDAA58"/>
        </a:accent3>
        <a:accent4>
          <a:srgbClr val="F5CFA3"/>
        </a:accent4>
        <a:accent5>
          <a:srgbClr val="8C0855"/>
        </a:accent5>
        <a:accent6>
          <a:srgbClr val="B01B65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8C0855"/>
        </a:accent1>
        <a:accent2>
          <a:srgbClr val="B01B65"/>
        </a:accent2>
        <a:accent3>
          <a:srgbClr val="CB6999"/>
        </a:accent3>
        <a:accent4>
          <a:srgbClr val="E1ADC8"/>
        </a:accent4>
        <a:accent5>
          <a:srgbClr val="673376"/>
        </a:accent5>
        <a:accent6>
          <a:srgbClr val="7C5A9F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4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673376"/>
        </a:accent1>
        <a:accent2>
          <a:srgbClr val="7C5A9F"/>
        </a:accent2>
        <a:accent3>
          <a:srgbClr val="A58EBE"/>
        </a:accent3>
        <a:accent4>
          <a:srgbClr val="D0C3DC"/>
        </a:accent4>
        <a:accent5>
          <a:srgbClr val="225087"/>
        </a:accent5>
        <a:accent6>
          <a:srgbClr val="2872A3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5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225087"/>
        </a:accent1>
        <a:accent2>
          <a:srgbClr val="2872A3"/>
        </a:accent2>
        <a:accent3>
          <a:srgbClr val="7DAAC6"/>
        </a:accent3>
        <a:accent4>
          <a:srgbClr val="B4CBDC"/>
        </a:accent4>
        <a:accent5>
          <a:srgbClr val="1E7A67"/>
        </a:accent5>
        <a:accent6>
          <a:srgbClr val="3AA48D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1E7A67"/>
        </a:accent1>
        <a:accent2>
          <a:srgbClr val="3AA48D"/>
        </a:accent2>
        <a:accent3>
          <a:srgbClr val="7DC3B4"/>
        </a:accent3>
        <a:accent4>
          <a:srgbClr val="89DCD5"/>
        </a:accent4>
        <a:accent5>
          <a:srgbClr val="748120"/>
        </a:accent5>
        <a:accent6>
          <a:srgbClr val="A3A545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48120"/>
        </a:accent1>
        <a:accent2>
          <a:srgbClr val="A3A545"/>
        </a:accent2>
        <a:accent3>
          <a:srgbClr val="C3C385"/>
        </a:accent3>
        <a:accent4>
          <a:srgbClr val="DEDCBB"/>
        </a:accent4>
        <a:accent5>
          <a:srgbClr val="767676"/>
        </a:accent5>
        <a:accent6>
          <a:srgbClr val="9B9B9B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8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B80026"/>
        </a:accent1>
        <a:accent2>
          <a:srgbClr val="F21C0A"/>
        </a:accent2>
        <a:accent3>
          <a:srgbClr val="767676"/>
        </a:accent3>
        <a:accent4>
          <a:srgbClr val="9B9B9B"/>
        </a:accent4>
        <a:accent5>
          <a:srgbClr val="BCBCBC"/>
        </a:accent5>
        <a:accent6>
          <a:srgbClr val="D7D7D7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E47D00"/>
      </a:dk2>
      <a:lt2>
        <a:srgbClr val="CD5F0A"/>
      </a:lt2>
      <a:accent1>
        <a:srgbClr val="B80026"/>
      </a:accent1>
      <a:accent2>
        <a:srgbClr val="F21C0A"/>
      </a:accent2>
      <a:accent3>
        <a:srgbClr val="FFFFFF"/>
      </a:accent3>
      <a:accent4>
        <a:srgbClr val="000000"/>
      </a:accent4>
      <a:accent5>
        <a:srgbClr val="D8AAAC"/>
      </a:accent5>
      <a:accent6>
        <a:srgbClr val="DB1808"/>
      </a:accent6>
      <a:hlink>
        <a:srgbClr val="F6756A"/>
      </a:hlink>
      <a:folHlink>
        <a:srgbClr val="FFB4A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B9B9B"/>
        </a:solidFill>
        <a:ln w="12700" cap="flat" cmpd="sng" algn="ctr">
          <a:solidFill>
            <a:srgbClr val="9B9B9B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ts val="24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B9B9B"/>
        </a:solidFill>
        <a:ln w="12700" cap="flat" cmpd="sng" algn="ctr">
          <a:solidFill>
            <a:srgbClr val="9B9B9B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ts val="24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E47D00"/>
        </a:dk2>
        <a:lt2>
          <a:srgbClr val="CD5F0A"/>
        </a:lt2>
        <a:accent1>
          <a:srgbClr val="B80026"/>
        </a:accent1>
        <a:accent2>
          <a:srgbClr val="F21C0A"/>
        </a:accent2>
        <a:accent3>
          <a:srgbClr val="FFFFFF"/>
        </a:accent3>
        <a:accent4>
          <a:srgbClr val="000000"/>
        </a:accent4>
        <a:accent5>
          <a:srgbClr val="D8AAAC"/>
        </a:accent5>
        <a:accent6>
          <a:srgbClr val="DB1808"/>
        </a:accent6>
        <a:hlink>
          <a:srgbClr val="F6756A"/>
        </a:hlink>
        <a:folHlink>
          <a:srgbClr val="FFB4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3AA48D"/>
        </a:dk2>
        <a:lt2>
          <a:srgbClr val="1E7A67"/>
        </a:lt2>
        <a:accent1>
          <a:srgbClr val="225087"/>
        </a:accent1>
        <a:accent2>
          <a:srgbClr val="2872A3"/>
        </a:accent2>
        <a:accent3>
          <a:srgbClr val="FFFFFF"/>
        </a:accent3>
        <a:accent4>
          <a:srgbClr val="000000"/>
        </a:accent4>
        <a:accent5>
          <a:srgbClr val="ABB3C3"/>
        </a:accent5>
        <a:accent6>
          <a:srgbClr val="236793"/>
        </a:accent6>
        <a:hlink>
          <a:srgbClr val="7DAAC6"/>
        </a:hlink>
        <a:folHlink>
          <a:srgbClr val="B4CB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B01B65"/>
        </a:dk2>
        <a:lt2>
          <a:srgbClr val="8C0855"/>
        </a:lt2>
        <a:accent1>
          <a:srgbClr val="CD5F0A"/>
        </a:accent1>
        <a:accent2>
          <a:srgbClr val="E47D00"/>
        </a:accent2>
        <a:accent3>
          <a:srgbClr val="FFFFFF"/>
        </a:accent3>
        <a:accent4>
          <a:srgbClr val="000000"/>
        </a:accent4>
        <a:accent5>
          <a:srgbClr val="E3B6AA"/>
        </a:accent5>
        <a:accent6>
          <a:srgbClr val="CF7100"/>
        </a:accent6>
        <a:hlink>
          <a:srgbClr val="EDAA58"/>
        </a:hlink>
        <a:folHlink>
          <a:srgbClr val="F5CFA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7C5A9F"/>
        </a:dk2>
        <a:lt2>
          <a:srgbClr val="673376"/>
        </a:lt2>
        <a:accent1>
          <a:srgbClr val="8C0855"/>
        </a:accent1>
        <a:accent2>
          <a:srgbClr val="B01B65"/>
        </a:accent2>
        <a:accent3>
          <a:srgbClr val="FFFFFF"/>
        </a:accent3>
        <a:accent4>
          <a:srgbClr val="000000"/>
        </a:accent4>
        <a:accent5>
          <a:srgbClr val="C5AAB4"/>
        </a:accent5>
        <a:accent6>
          <a:srgbClr val="9F175B"/>
        </a:accent6>
        <a:hlink>
          <a:srgbClr val="CB6999"/>
        </a:hlink>
        <a:folHlink>
          <a:srgbClr val="E1AD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2872A3"/>
        </a:dk2>
        <a:lt2>
          <a:srgbClr val="225087"/>
        </a:lt2>
        <a:accent1>
          <a:srgbClr val="673376"/>
        </a:accent1>
        <a:accent2>
          <a:srgbClr val="7C5A9F"/>
        </a:accent2>
        <a:accent3>
          <a:srgbClr val="FFFFFF"/>
        </a:accent3>
        <a:accent4>
          <a:srgbClr val="000000"/>
        </a:accent4>
        <a:accent5>
          <a:srgbClr val="B8ADBD"/>
        </a:accent5>
        <a:accent6>
          <a:srgbClr val="705190"/>
        </a:accent6>
        <a:hlink>
          <a:srgbClr val="A58EBE"/>
        </a:hlink>
        <a:folHlink>
          <a:srgbClr val="D0C3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A3A545"/>
        </a:dk2>
        <a:lt2>
          <a:srgbClr val="748120"/>
        </a:lt2>
        <a:accent1>
          <a:srgbClr val="1E7A67"/>
        </a:accent1>
        <a:accent2>
          <a:srgbClr val="3AA48D"/>
        </a:accent2>
        <a:accent3>
          <a:srgbClr val="FFFFFF"/>
        </a:accent3>
        <a:accent4>
          <a:srgbClr val="000000"/>
        </a:accent4>
        <a:accent5>
          <a:srgbClr val="ABBEB8"/>
        </a:accent5>
        <a:accent6>
          <a:srgbClr val="34947F"/>
        </a:accent6>
        <a:hlink>
          <a:srgbClr val="7DC3B4"/>
        </a:hlink>
        <a:folHlink>
          <a:srgbClr val="B9DC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9B9B9B"/>
        </a:dk2>
        <a:lt2>
          <a:srgbClr val="767676"/>
        </a:lt2>
        <a:accent1>
          <a:srgbClr val="748120"/>
        </a:accent1>
        <a:accent2>
          <a:srgbClr val="A3A545"/>
        </a:accent2>
        <a:accent3>
          <a:srgbClr val="FFFFFF"/>
        </a:accent3>
        <a:accent4>
          <a:srgbClr val="000000"/>
        </a:accent4>
        <a:accent5>
          <a:srgbClr val="BCC1AB"/>
        </a:accent5>
        <a:accent6>
          <a:srgbClr val="93953E"/>
        </a:accent6>
        <a:hlink>
          <a:srgbClr val="C3C385"/>
        </a:hlink>
        <a:folHlink>
          <a:srgbClr val="DEDC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0000"/>
        </a:dk1>
        <a:lt1>
          <a:srgbClr val="FFFFFF"/>
        </a:lt1>
        <a:dk2>
          <a:srgbClr val="D7D7D7"/>
        </a:dk2>
        <a:lt2>
          <a:srgbClr val="BCBCBC"/>
        </a:lt2>
        <a:accent1>
          <a:srgbClr val="B80026"/>
        </a:accent1>
        <a:accent2>
          <a:srgbClr val="F21C0A"/>
        </a:accent2>
        <a:accent3>
          <a:srgbClr val="FFFFFF"/>
        </a:accent3>
        <a:accent4>
          <a:srgbClr val="000000"/>
        </a:accent4>
        <a:accent5>
          <a:srgbClr val="D8AAAC"/>
        </a:accent5>
        <a:accent6>
          <a:srgbClr val="DB1808"/>
        </a:accent6>
        <a:hlink>
          <a:srgbClr val="767676"/>
        </a:hlink>
        <a:folHlink>
          <a:srgbClr val="9B9B9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tandarddesign">
  <a:themeElements>
    <a:clrScheme name="Standarddesign 1">
      <a:dk1>
        <a:srgbClr val="000000"/>
      </a:dk1>
      <a:lt1>
        <a:srgbClr val="FFFFFF"/>
      </a:lt1>
      <a:dk2>
        <a:srgbClr val="E47D00"/>
      </a:dk2>
      <a:lt2>
        <a:srgbClr val="CD5F0A"/>
      </a:lt2>
      <a:accent1>
        <a:srgbClr val="B80026"/>
      </a:accent1>
      <a:accent2>
        <a:srgbClr val="F21C0A"/>
      </a:accent2>
      <a:accent3>
        <a:srgbClr val="FFFFFF"/>
      </a:accent3>
      <a:accent4>
        <a:srgbClr val="000000"/>
      </a:accent4>
      <a:accent5>
        <a:srgbClr val="D8AAAC"/>
      </a:accent5>
      <a:accent6>
        <a:srgbClr val="DB1808"/>
      </a:accent6>
      <a:hlink>
        <a:srgbClr val="F6756A"/>
      </a:hlink>
      <a:folHlink>
        <a:srgbClr val="FFB4A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B9B9B"/>
        </a:solidFill>
        <a:ln w="12700" cap="flat" cmpd="sng" algn="ctr">
          <a:solidFill>
            <a:srgbClr val="9B9B9B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ts val="24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B9B9B"/>
        </a:solidFill>
        <a:ln w="12700" cap="flat" cmpd="sng" algn="ctr">
          <a:solidFill>
            <a:srgbClr val="9B9B9B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ts val="24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E47D00"/>
        </a:dk2>
        <a:lt2>
          <a:srgbClr val="CD5F0A"/>
        </a:lt2>
        <a:accent1>
          <a:srgbClr val="B80026"/>
        </a:accent1>
        <a:accent2>
          <a:srgbClr val="F21C0A"/>
        </a:accent2>
        <a:accent3>
          <a:srgbClr val="FFFFFF"/>
        </a:accent3>
        <a:accent4>
          <a:srgbClr val="000000"/>
        </a:accent4>
        <a:accent5>
          <a:srgbClr val="D8AAAC"/>
        </a:accent5>
        <a:accent6>
          <a:srgbClr val="DB1808"/>
        </a:accent6>
        <a:hlink>
          <a:srgbClr val="F6756A"/>
        </a:hlink>
        <a:folHlink>
          <a:srgbClr val="FFB4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3AA48D"/>
        </a:dk2>
        <a:lt2>
          <a:srgbClr val="1E7A67"/>
        </a:lt2>
        <a:accent1>
          <a:srgbClr val="225087"/>
        </a:accent1>
        <a:accent2>
          <a:srgbClr val="2872A3"/>
        </a:accent2>
        <a:accent3>
          <a:srgbClr val="FFFFFF"/>
        </a:accent3>
        <a:accent4>
          <a:srgbClr val="000000"/>
        </a:accent4>
        <a:accent5>
          <a:srgbClr val="ABB3C3"/>
        </a:accent5>
        <a:accent6>
          <a:srgbClr val="236793"/>
        </a:accent6>
        <a:hlink>
          <a:srgbClr val="7DAAC6"/>
        </a:hlink>
        <a:folHlink>
          <a:srgbClr val="B4CB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B01B65"/>
        </a:dk2>
        <a:lt2>
          <a:srgbClr val="8C0855"/>
        </a:lt2>
        <a:accent1>
          <a:srgbClr val="CD5F0A"/>
        </a:accent1>
        <a:accent2>
          <a:srgbClr val="E47D00"/>
        </a:accent2>
        <a:accent3>
          <a:srgbClr val="FFFFFF"/>
        </a:accent3>
        <a:accent4>
          <a:srgbClr val="000000"/>
        </a:accent4>
        <a:accent5>
          <a:srgbClr val="E3B6AA"/>
        </a:accent5>
        <a:accent6>
          <a:srgbClr val="CF7100"/>
        </a:accent6>
        <a:hlink>
          <a:srgbClr val="EDAA58"/>
        </a:hlink>
        <a:folHlink>
          <a:srgbClr val="F5CFA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7C5A9F"/>
        </a:dk2>
        <a:lt2>
          <a:srgbClr val="673376"/>
        </a:lt2>
        <a:accent1>
          <a:srgbClr val="8C0855"/>
        </a:accent1>
        <a:accent2>
          <a:srgbClr val="B01B65"/>
        </a:accent2>
        <a:accent3>
          <a:srgbClr val="FFFFFF"/>
        </a:accent3>
        <a:accent4>
          <a:srgbClr val="000000"/>
        </a:accent4>
        <a:accent5>
          <a:srgbClr val="C5AAB4"/>
        </a:accent5>
        <a:accent6>
          <a:srgbClr val="9F175B"/>
        </a:accent6>
        <a:hlink>
          <a:srgbClr val="CB6999"/>
        </a:hlink>
        <a:folHlink>
          <a:srgbClr val="E1AD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2872A3"/>
        </a:dk2>
        <a:lt2>
          <a:srgbClr val="225087"/>
        </a:lt2>
        <a:accent1>
          <a:srgbClr val="673376"/>
        </a:accent1>
        <a:accent2>
          <a:srgbClr val="7C5A9F"/>
        </a:accent2>
        <a:accent3>
          <a:srgbClr val="FFFFFF"/>
        </a:accent3>
        <a:accent4>
          <a:srgbClr val="000000"/>
        </a:accent4>
        <a:accent5>
          <a:srgbClr val="B8ADBD"/>
        </a:accent5>
        <a:accent6>
          <a:srgbClr val="705190"/>
        </a:accent6>
        <a:hlink>
          <a:srgbClr val="A58EBE"/>
        </a:hlink>
        <a:folHlink>
          <a:srgbClr val="D0C3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A3A545"/>
        </a:dk2>
        <a:lt2>
          <a:srgbClr val="748120"/>
        </a:lt2>
        <a:accent1>
          <a:srgbClr val="1E7A67"/>
        </a:accent1>
        <a:accent2>
          <a:srgbClr val="3AA48D"/>
        </a:accent2>
        <a:accent3>
          <a:srgbClr val="FFFFFF"/>
        </a:accent3>
        <a:accent4>
          <a:srgbClr val="000000"/>
        </a:accent4>
        <a:accent5>
          <a:srgbClr val="ABBEB8"/>
        </a:accent5>
        <a:accent6>
          <a:srgbClr val="34947F"/>
        </a:accent6>
        <a:hlink>
          <a:srgbClr val="7DC3B4"/>
        </a:hlink>
        <a:folHlink>
          <a:srgbClr val="B9DC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9B9B9B"/>
        </a:dk2>
        <a:lt2>
          <a:srgbClr val="767676"/>
        </a:lt2>
        <a:accent1>
          <a:srgbClr val="748120"/>
        </a:accent1>
        <a:accent2>
          <a:srgbClr val="A3A545"/>
        </a:accent2>
        <a:accent3>
          <a:srgbClr val="FFFFFF"/>
        </a:accent3>
        <a:accent4>
          <a:srgbClr val="000000"/>
        </a:accent4>
        <a:accent5>
          <a:srgbClr val="BCC1AB"/>
        </a:accent5>
        <a:accent6>
          <a:srgbClr val="93953E"/>
        </a:accent6>
        <a:hlink>
          <a:srgbClr val="C3C385"/>
        </a:hlink>
        <a:folHlink>
          <a:srgbClr val="DEDC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0000"/>
        </a:dk1>
        <a:lt1>
          <a:srgbClr val="FFFFFF"/>
        </a:lt1>
        <a:dk2>
          <a:srgbClr val="D7D7D7"/>
        </a:dk2>
        <a:lt2>
          <a:srgbClr val="BCBCBC"/>
        </a:lt2>
        <a:accent1>
          <a:srgbClr val="B80026"/>
        </a:accent1>
        <a:accent2>
          <a:srgbClr val="F21C0A"/>
        </a:accent2>
        <a:accent3>
          <a:srgbClr val="FFFFFF"/>
        </a:accent3>
        <a:accent4>
          <a:srgbClr val="000000"/>
        </a:accent4>
        <a:accent5>
          <a:srgbClr val="D8AAAC"/>
        </a:accent5>
        <a:accent6>
          <a:srgbClr val="DB1808"/>
        </a:accent6>
        <a:hlink>
          <a:srgbClr val="767676"/>
        </a:hlink>
        <a:folHlink>
          <a:srgbClr val="9B9B9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329</Words>
  <Application>Microsoft Office PowerPoint</Application>
  <PresentationFormat>Bildschirmpräsentation (4:3)</PresentationFormat>
  <Paragraphs>72</Paragraphs>
  <Slides>5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5</vt:i4>
      </vt:variant>
    </vt:vector>
  </HeadingPairs>
  <TitlesOfParts>
    <vt:vector size="8" baseType="lpstr">
      <vt:lpstr>Larissa-Design</vt:lpstr>
      <vt:lpstr>Standarddesign</vt:lpstr>
      <vt:lpstr>2_Standarddesign</vt:lpstr>
      <vt:lpstr>IBC Project „LNG in Road Traffic“ Workshops</vt:lpstr>
      <vt:lpstr>The Aims of the Project (1)</vt:lpstr>
      <vt:lpstr>PowerPoint-Präsentation</vt:lpstr>
      <vt:lpstr>Project Topics &amp; Organisation</vt:lpstr>
      <vt:lpstr>Countries of Investigations &amp; Locations of the 4 Workshops</vt:lpstr>
    </vt:vector>
  </TitlesOfParts>
  <Company>E.ON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E.ON PowerPoint</dc:title>
  <dc:creator>Müller-Trimbusch, Cliff</dc:creator>
  <cp:lastModifiedBy>D6690</cp:lastModifiedBy>
  <cp:revision>142</cp:revision>
  <dcterms:created xsi:type="dcterms:W3CDTF">2012-01-27T11:53:41Z</dcterms:created>
  <dcterms:modified xsi:type="dcterms:W3CDTF">2015-10-24T09:00:08Z</dcterms:modified>
</cp:coreProperties>
</file>